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AN" initials="E" lastIdx="2" clrIdx="0">
    <p:extLst>
      <p:ext uri="{19B8F6BF-5375-455C-9EA6-DF929625EA0E}">
        <p15:presenceInfo xmlns:p15="http://schemas.microsoft.com/office/powerpoint/2012/main" userId="ED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0712ff495cb9ea_4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7" name="Google Shape;167;ge0712ff495cb9ea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3ae39dc271ed9de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3ae39dc271ed9de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3ae39dc271ed9de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3ae39dc271ed9de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e0712ff495cb9ea_1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e0712ff495cb9ea_1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e0712ff495cb9ea_29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e0712ff495cb9ea_29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e0712ff495cb9ea_30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e0712ff495cb9ea_30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e0712ff495cb9ea_3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e0712ff495cb9ea_3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e0712ff495cb9ea_3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e0712ff495cb9ea_3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e0712ff495cb9ea_4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e0712ff495cb9ea_4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e0712ff495cb9ea_4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e0712ff495cb9ea_4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3ae39dc271ed9de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3ae39dc271ed9de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 layout">
  <p:cSld name="Cover slide layou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6237" y="1067330"/>
            <a:ext cx="9156475" cy="4076170"/>
          </a:xfrm>
          <a:custGeom>
            <a:avLst/>
            <a:gdLst/>
            <a:ahLst/>
            <a:cxnLst/>
            <a:rect l="l" t="t" r="r" b="b"/>
            <a:pathLst>
              <a:path w="12208633" h="5434893" extrusionOk="0">
                <a:moveTo>
                  <a:pt x="7143321" y="892474"/>
                </a:moveTo>
                <a:lnTo>
                  <a:pt x="7143335" y="895416"/>
                </a:lnTo>
                <a:lnTo>
                  <a:pt x="7147277" y="895507"/>
                </a:lnTo>
                <a:lnTo>
                  <a:pt x="7147099" y="892474"/>
                </a:lnTo>
                <a:close/>
                <a:moveTo>
                  <a:pt x="6355163" y="727493"/>
                </a:moveTo>
                <a:lnTo>
                  <a:pt x="6355358" y="727687"/>
                </a:lnTo>
                <a:cubicBezTo>
                  <a:pt x="6355163" y="727687"/>
                  <a:pt x="6355163" y="727687"/>
                  <a:pt x="6354969" y="727687"/>
                </a:cubicBezTo>
                <a:cubicBezTo>
                  <a:pt x="6354969" y="727881"/>
                  <a:pt x="6354775" y="728075"/>
                  <a:pt x="6354969" y="728075"/>
                </a:cubicBezTo>
                <a:cubicBezTo>
                  <a:pt x="6354969" y="727881"/>
                  <a:pt x="6355163" y="727881"/>
                  <a:pt x="6355358" y="727687"/>
                </a:cubicBezTo>
                <a:cubicBezTo>
                  <a:pt x="6355358" y="727687"/>
                  <a:pt x="6355552" y="727493"/>
                  <a:pt x="6355552" y="727493"/>
                </a:cubicBezTo>
                <a:cubicBezTo>
                  <a:pt x="6355358" y="727493"/>
                  <a:pt x="6355358" y="727493"/>
                  <a:pt x="6355163" y="727493"/>
                </a:cubicBezTo>
                <a:close/>
                <a:moveTo>
                  <a:pt x="8604691" y="725788"/>
                </a:moveTo>
                <a:cubicBezTo>
                  <a:pt x="8595865" y="725788"/>
                  <a:pt x="8591193" y="727865"/>
                  <a:pt x="8591193" y="738248"/>
                </a:cubicBezTo>
                <a:cubicBezTo>
                  <a:pt x="8591712" y="788607"/>
                  <a:pt x="8591712" y="839485"/>
                  <a:pt x="8590674" y="889843"/>
                </a:cubicBezTo>
                <a:cubicBezTo>
                  <a:pt x="8590674" y="899188"/>
                  <a:pt x="8593789" y="903341"/>
                  <a:pt x="8603653" y="903341"/>
                </a:cubicBezTo>
                <a:cubicBezTo>
                  <a:pt x="8613517" y="903341"/>
                  <a:pt x="8616632" y="899708"/>
                  <a:pt x="8616632" y="889843"/>
                </a:cubicBezTo>
                <a:cubicBezTo>
                  <a:pt x="8616112" y="864923"/>
                  <a:pt x="8616632" y="840523"/>
                  <a:pt x="8616632" y="815603"/>
                </a:cubicBezTo>
                <a:cubicBezTo>
                  <a:pt x="8616632" y="790164"/>
                  <a:pt x="8616112" y="764206"/>
                  <a:pt x="8616632" y="738767"/>
                </a:cubicBezTo>
                <a:cubicBezTo>
                  <a:pt x="8616632" y="729941"/>
                  <a:pt x="8614555" y="725788"/>
                  <a:pt x="8604691" y="725788"/>
                </a:cubicBezTo>
                <a:close/>
                <a:moveTo>
                  <a:pt x="8744865" y="683217"/>
                </a:moveTo>
                <a:cubicBezTo>
                  <a:pt x="8737078" y="683217"/>
                  <a:pt x="8735001" y="687370"/>
                  <a:pt x="8735001" y="694119"/>
                </a:cubicBezTo>
                <a:cubicBezTo>
                  <a:pt x="8735001" y="760053"/>
                  <a:pt x="8735001" y="825986"/>
                  <a:pt x="8735520" y="892439"/>
                </a:cubicBezTo>
                <a:cubicBezTo>
                  <a:pt x="8735001" y="900226"/>
                  <a:pt x="8738635" y="903341"/>
                  <a:pt x="8746422" y="903341"/>
                </a:cubicBezTo>
                <a:cubicBezTo>
                  <a:pt x="8759921" y="902822"/>
                  <a:pt x="8773938" y="902822"/>
                  <a:pt x="8787436" y="903341"/>
                </a:cubicBezTo>
                <a:cubicBezTo>
                  <a:pt x="8797819" y="903861"/>
                  <a:pt x="8801454" y="899708"/>
                  <a:pt x="8801454" y="889324"/>
                </a:cubicBezTo>
                <a:cubicBezTo>
                  <a:pt x="8800934" y="865443"/>
                  <a:pt x="8801454" y="842080"/>
                  <a:pt x="8801454" y="818718"/>
                </a:cubicBezTo>
                <a:cubicBezTo>
                  <a:pt x="8801454" y="813527"/>
                  <a:pt x="8800415" y="805739"/>
                  <a:pt x="8807164" y="805739"/>
                </a:cubicBezTo>
                <a:cubicBezTo>
                  <a:pt x="8825854" y="805739"/>
                  <a:pt x="8822220" y="792760"/>
                  <a:pt x="8822739" y="781857"/>
                </a:cubicBezTo>
                <a:cubicBezTo>
                  <a:pt x="8822739" y="773551"/>
                  <a:pt x="8819105" y="771474"/>
                  <a:pt x="8811317" y="771474"/>
                </a:cubicBezTo>
                <a:cubicBezTo>
                  <a:pt x="8798858" y="771474"/>
                  <a:pt x="8786398" y="770955"/>
                  <a:pt x="8773938" y="771474"/>
                </a:cubicBezTo>
                <a:cubicBezTo>
                  <a:pt x="8761478" y="771994"/>
                  <a:pt x="8756286" y="766283"/>
                  <a:pt x="8756286" y="754342"/>
                </a:cubicBezTo>
                <a:cubicBezTo>
                  <a:pt x="8756286" y="744997"/>
                  <a:pt x="8756286" y="735133"/>
                  <a:pt x="8756286" y="725269"/>
                </a:cubicBezTo>
                <a:cubicBezTo>
                  <a:pt x="8755767" y="725269"/>
                  <a:pt x="8755767" y="725269"/>
                  <a:pt x="8755767" y="725269"/>
                </a:cubicBezTo>
                <a:cubicBezTo>
                  <a:pt x="8755767" y="714886"/>
                  <a:pt x="8755767" y="705021"/>
                  <a:pt x="8755767" y="694638"/>
                </a:cubicBezTo>
                <a:cubicBezTo>
                  <a:pt x="8755767" y="686851"/>
                  <a:pt x="8753171" y="683217"/>
                  <a:pt x="8744865" y="683217"/>
                </a:cubicBezTo>
                <a:close/>
                <a:moveTo>
                  <a:pt x="5999516" y="672943"/>
                </a:moveTo>
                <a:lnTo>
                  <a:pt x="5999516" y="672950"/>
                </a:lnTo>
                <a:lnTo>
                  <a:pt x="6106191" y="672950"/>
                </a:lnTo>
                <a:lnTo>
                  <a:pt x="6106226" y="672943"/>
                </a:lnTo>
                <a:lnTo>
                  <a:pt x="6103287" y="672943"/>
                </a:lnTo>
                <a:lnTo>
                  <a:pt x="6095614" y="672943"/>
                </a:lnTo>
                <a:close/>
                <a:moveTo>
                  <a:pt x="5844017" y="672943"/>
                </a:moveTo>
                <a:lnTo>
                  <a:pt x="5844017" y="672950"/>
                </a:lnTo>
                <a:lnTo>
                  <a:pt x="5950885" y="672950"/>
                </a:lnTo>
                <a:lnTo>
                  <a:pt x="5950920" y="672943"/>
                </a:lnTo>
                <a:lnTo>
                  <a:pt x="5947738" y="672943"/>
                </a:lnTo>
                <a:lnTo>
                  <a:pt x="5940066" y="672943"/>
                </a:lnTo>
                <a:close/>
                <a:moveTo>
                  <a:pt x="2661207" y="578320"/>
                </a:moveTo>
                <a:lnTo>
                  <a:pt x="2649387" y="591167"/>
                </a:lnTo>
                <a:lnTo>
                  <a:pt x="2649387" y="660718"/>
                </a:lnTo>
                <a:lnTo>
                  <a:pt x="2661207" y="660966"/>
                </a:lnTo>
                <a:cubicBezTo>
                  <a:pt x="2661207" y="660966"/>
                  <a:pt x="2661207" y="660966"/>
                  <a:pt x="2661207" y="612643"/>
                </a:cubicBezTo>
                <a:close/>
                <a:moveTo>
                  <a:pt x="2521154" y="535617"/>
                </a:moveTo>
                <a:cubicBezTo>
                  <a:pt x="2512848" y="535617"/>
                  <a:pt x="2510252" y="539251"/>
                  <a:pt x="2510252" y="547038"/>
                </a:cubicBezTo>
                <a:cubicBezTo>
                  <a:pt x="2510252" y="557421"/>
                  <a:pt x="2510252" y="567286"/>
                  <a:pt x="2510252" y="577669"/>
                </a:cubicBezTo>
                <a:cubicBezTo>
                  <a:pt x="2510252" y="577669"/>
                  <a:pt x="2510252" y="577669"/>
                  <a:pt x="2509733" y="577669"/>
                </a:cubicBezTo>
                <a:cubicBezTo>
                  <a:pt x="2509733" y="587533"/>
                  <a:pt x="2509733" y="597397"/>
                  <a:pt x="2509733" y="606742"/>
                </a:cubicBezTo>
                <a:cubicBezTo>
                  <a:pt x="2509733" y="618683"/>
                  <a:pt x="2504541" y="624394"/>
                  <a:pt x="2492081" y="623874"/>
                </a:cubicBezTo>
                <a:cubicBezTo>
                  <a:pt x="2479621" y="623355"/>
                  <a:pt x="2467161" y="623874"/>
                  <a:pt x="2454702" y="623874"/>
                </a:cubicBezTo>
                <a:cubicBezTo>
                  <a:pt x="2446914" y="623874"/>
                  <a:pt x="2443280" y="625951"/>
                  <a:pt x="2443280" y="634257"/>
                </a:cubicBezTo>
                <a:cubicBezTo>
                  <a:pt x="2443799" y="645160"/>
                  <a:pt x="2440165" y="658139"/>
                  <a:pt x="2458855" y="658139"/>
                </a:cubicBezTo>
                <a:cubicBezTo>
                  <a:pt x="2465604" y="658139"/>
                  <a:pt x="2464565" y="665927"/>
                  <a:pt x="2464565" y="671118"/>
                </a:cubicBezTo>
                <a:lnTo>
                  <a:pt x="2464565" y="735104"/>
                </a:lnTo>
                <a:lnTo>
                  <a:pt x="2530525" y="735104"/>
                </a:lnTo>
                <a:lnTo>
                  <a:pt x="2531018" y="546519"/>
                </a:lnTo>
                <a:cubicBezTo>
                  <a:pt x="2531018" y="539770"/>
                  <a:pt x="2528941" y="535617"/>
                  <a:pt x="2521154" y="535617"/>
                </a:cubicBezTo>
                <a:close/>
                <a:moveTo>
                  <a:pt x="8701774" y="534218"/>
                </a:moveTo>
                <a:cubicBezTo>
                  <a:pt x="8696063" y="534218"/>
                  <a:pt x="8688276" y="532660"/>
                  <a:pt x="8688276" y="540967"/>
                </a:cubicBezTo>
                <a:cubicBezTo>
                  <a:pt x="8688276" y="550312"/>
                  <a:pt x="8681527" y="562253"/>
                  <a:pt x="8695025" y="567963"/>
                </a:cubicBezTo>
                <a:cubicBezTo>
                  <a:pt x="8725656" y="580943"/>
                  <a:pt x="8736558" y="605343"/>
                  <a:pt x="8735520" y="637012"/>
                </a:cubicBezTo>
                <a:cubicBezTo>
                  <a:pt x="8735001" y="666604"/>
                  <a:pt x="8733443" y="664008"/>
                  <a:pt x="8760440" y="664008"/>
                </a:cubicBezTo>
                <a:cubicBezTo>
                  <a:pt x="8763036" y="664008"/>
                  <a:pt x="8765112" y="664008"/>
                  <a:pt x="8767189" y="664527"/>
                </a:cubicBezTo>
                <a:cubicBezTo>
                  <a:pt x="8772899" y="665566"/>
                  <a:pt x="8777053" y="667124"/>
                  <a:pt x="8776534" y="675429"/>
                </a:cubicBezTo>
                <a:cubicBezTo>
                  <a:pt x="8774976" y="692043"/>
                  <a:pt x="8776014" y="708136"/>
                  <a:pt x="8776014" y="724750"/>
                </a:cubicBezTo>
                <a:cubicBezTo>
                  <a:pt x="8776014" y="749669"/>
                  <a:pt x="8776014" y="749669"/>
                  <a:pt x="8799896" y="750708"/>
                </a:cubicBezTo>
                <a:cubicBezTo>
                  <a:pt x="8801454" y="750708"/>
                  <a:pt x="8802492" y="751227"/>
                  <a:pt x="8804049" y="751227"/>
                </a:cubicBezTo>
                <a:cubicBezTo>
                  <a:pt x="8812875" y="751746"/>
                  <a:pt x="8822220" y="754861"/>
                  <a:pt x="8822739" y="740324"/>
                </a:cubicBezTo>
                <a:cubicBezTo>
                  <a:pt x="8823777" y="714886"/>
                  <a:pt x="8823777" y="713328"/>
                  <a:pt x="8806645" y="712809"/>
                </a:cubicBezTo>
                <a:cubicBezTo>
                  <a:pt x="8789513" y="711771"/>
                  <a:pt x="8785359" y="708136"/>
                  <a:pt x="8785359" y="691004"/>
                </a:cubicBezTo>
                <a:cubicBezTo>
                  <a:pt x="8785359" y="667124"/>
                  <a:pt x="8785359" y="643761"/>
                  <a:pt x="8785359" y="620399"/>
                </a:cubicBezTo>
                <a:cubicBezTo>
                  <a:pt x="8784840" y="620399"/>
                  <a:pt x="8784840" y="620399"/>
                  <a:pt x="8784840" y="620399"/>
                </a:cubicBezTo>
                <a:cubicBezTo>
                  <a:pt x="8784840" y="596517"/>
                  <a:pt x="8784321" y="572636"/>
                  <a:pt x="8784840" y="548755"/>
                </a:cubicBezTo>
                <a:cubicBezTo>
                  <a:pt x="8785359" y="538371"/>
                  <a:pt x="8782244" y="533698"/>
                  <a:pt x="8770823" y="534218"/>
                </a:cubicBezTo>
                <a:cubicBezTo>
                  <a:pt x="8747980" y="534737"/>
                  <a:pt x="8724618" y="534218"/>
                  <a:pt x="8701774" y="534218"/>
                </a:cubicBezTo>
                <a:close/>
                <a:moveTo>
                  <a:pt x="7932693" y="518578"/>
                </a:moveTo>
                <a:cubicBezTo>
                  <a:pt x="7932693" y="518892"/>
                  <a:pt x="7932378" y="519208"/>
                  <a:pt x="7932378" y="519208"/>
                </a:cubicBezTo>
                <a:cubicBezTo>
                  <a:pt x="7932378" y="519208"/>
                  <a:pt x="7932693" y="519208"/>
                  <a:pt x="7932693" y="519208"/>
                </a:cubicBezTo>
                <a:cubicBezTo>
                  <a:pt x="7932693" y="519208"/>
                  <a:pt x="7932693" y="518892"/>
                  <a:pt x="7932693" y="518578"/>
                </a:cubicBezTo>
                <a:close/>
                <a:moveTo>
                  <a:pt x="7991282" y="518263"/>
                </a:moveTo>
                <a:cubicBezTo>
                  <a:pt x="7991282" y="518578"/>
                  <a:pt x="7991282" y="518578"/>
                  <a:pt x="7991282" y="518892"/>
                </a:cubicBezTo>
                <a:cubicBezTo>
                  <a:pt x="7991282" y="518892"/>
                  <a:pt x="7991597" y="518892"/>
                  <a:pt x="7991597" y="518892"/>
                </a:cubicBezTo>
                <a:cubicBezTo>
                  <a:pt x="7991597" y="518578"/>
                  <a:pt x="7991282" y="518578"/>
                  <a:pt x="7991282" y="518263"/>
                </a:cubicBezTo>
                <a:close/>
                <a:moveTo>
                  <a:pt x="7933323" y="517633"/>
                </a:moveTo>
                <a:cubicBezTo>
                  <a:pt x="7933008" y="517948"/>
                  <a:pt x="7933008" y="517948"/>
                  <a:pt x="7933008" y="518263"/>
                </a:cubicBezTo>
                <a:cubicBezTo>
                  <a:pt x="7933008" y="518263"/>
                  <a:pt x="7933323" y="518263"/>
                  <a:pt x="7933323" y="518263"/>
                </a:cubicBezTo>
                <a:cubicBezTo>
                  <a:pt x="7933323" y="517948"/>
                  <a:pt x="7933323" y="517948"/>
                  <a:pt x="7933323" y="517633"/>
                </a:cubicBezTo>
                <a:close/>
                <a:moveTo>
                  <a:pt x="9995853" y="483450"/>
                </a:moveTo>
                <a:lnTo>
                  <a:pt x="9995853" y="547260"/>
                </a:lnTo>
                <a:lnTo>
                  <a:pt x="10005688" y="548252"/>
                </a:lnTo>
                <a:cubicBezTo>
                  <a:pt x="10042501" y="555784"/>
                  <a:pt x="10070193" y="588356"/>
                  <a:pt x="10070193" y="627396"/>
                </a:cubicBezTo>
                <a:lnTo>
                  <a:pt x="10070193" y="839288"/>
                </a:lnTo>
                <a:lnTo>
                  <a:pt x="10098404" y="839288"/>
                </a:lnTo>
                <a:lnTo>
                  <a:pt x="10098404" y="483450"/>
                </a:lnTo>
                <a:close/>
                <a:moveTo>
                  <a:pt x="9781381" y="483450"/>
                </a:moveTo>
                <a:lnTo>
                  <a:pt x="9781381" y="547123"/>
                </a:lnTo>
                <a:lnTo>
                  <a:pt x="9792075" y="548201"/>
                </a:lnTo>
                <a:cubicBezTo>
                  <a:pt x="9828888" y="555733"/>
                  <a:pt x="9856579" y="588305"/>
                  <a:pt x="9856579" y="627345"/>
                </a:cubicBezTo>
                <a:lnTo>
                  <a:pt x="9856579" y="839288"/>
                </a:lnTo>
                <a:lnTo>
                  <a:pt x="9908622" y="839288"/>
                </a:lnTo>
                <a:lnTo>
                  <a:pt x="9908621" y="627396"/>
                </a:lnTo>
                <a:lnTo>
                  <a:pt x="9908622" y="627394"/>
                </a:lnTo>
                <a:lnTo>
                  <a:pt x="9908622" y="620889"/>
                </a:lnTo>
                <a:lnTo>
                  <a:pt x="9909277" y="620889"/>
                </a:lnTo>
                <a:lnTo>
                  <a:pt x="9910263" y="611115"/>
                </a:lnTo>
                <a:cubicBezTo>
                  <a:pt x="9916854" y="578904"/>
                  <a:pt x="9942616" y="553676"/>
                  <a:pt x="9975107" y="547872"/>
                </a:cubicBezTo>
                <a:lnTo>
                  <a:pt x="9975644" y="547825"/>
                </a:lnTo>
                <a:lnTo>
                  <a:pt x="9975644" y="483450"/>
                </a:lnTo>
                <a:close/>
                <a:moveTo>
                  <a:pt x="4460613" y="410313"/>
                </a:moveTo>
                <a:lnTo>
                  <a:pt x="4460613" y="474688"/>
                </a:lnTo>
                <a:lnTo>
                  <a:pt x="4461150" y="474735"/>
                </a:lnTo>
                <a:cubicBezTo>
                  <a:pt x="4493641" y="480539"/>
                  <a:pt x="4519403" y="505767"/>
                  <a:pt x="4525994" y="537978"/>
                </a:cubicBezTo>
                <a:lnTo>
                  <a:pt x="4526979" y="547752"/>
                </a:lnTo>
                <a:lnTo>
                  <a:pt x="4527635" y="547752"/>
                </a:lnTo>
                <a:lnTo>
                  <a:pt x="4527635" y="554257"/>
                </a:lnTo>
                <a:lnTo>
                  <a:pt x="4527635" y="554259"/>
                </a:lnTo>
                <a:lnTo>
                  <a:pt x="4527635" y="766151"/>
                </a:lnTo>
                <a:lnTo>
                  <a:pt x="4579677" y="766151"/>
                </a:lnTo>
                <a:lnTo>
                  <a:pt x="4579677" y="554208"/>
                </a:lnTo>
                <a:cubicBezTo>
                  <a:pt x="4579677" y="515168"/>
                  <a:pt x="4607369" y="482596"/>
                  <a:pt x="4644181" y="475064"/>
                </a:cubicBezTo>
                <a:lnTo>
                  <a:pt x="4654875" y="473986"/>
                </a:lnTo>
                <a:lnTo>
                  <a:pt x="4654875" y="410313"/>
                </a:lnTo>
                <a:close/>
                <a:moveTo>
                  <a:pt x="4337854" y="410313"/>
                </a:moveTo>
                <a:lnTo>
                  <a:pt x="4337854" y="645080"/>
                </a:lnTo>
                <a:lnTo>
                  <a:pt x="4354002" y="645080"/>
                </a:lnTo>
                <a:lnTo>
                  <a:pt x="4366063" y="645080"/>
                </a:lnTo>
                <a:lnTo>
                  <a:pt x="4366063" y="554259"/>
                </a:lnTo>
                <a:cubicBezTo>
                  <a:pt x="4366063" y="515219"/>
                  <a:pt x="4393756" y="482648"/>
                  <a:pt x="4430568" y="475115"/>
                </a:cubicBezTo>
                <a:lnTo>
                  <a:pt x="4440404" y="474123"/>
                </a:lnTo>
                <a:lnTo>
                  <a:pt x="4440404" y="410313"/>
                </a:lnTo>
                <a:close/>
                <a:moveTo>
                  <a:pt x="2495196" y="386617"/>
                </a:moveTo>
                <a:cubicBezTo>
                  <a:pt x="2483775" y="386098"/>
                  <a:pt x="2480660" y="390771"/>
                  <a:pt x="2481179" y="401154"/>
                </a:cubicBezTo>
                <a:cubicBezTo>
                  <a:pt x="2481698" y="425035"/>
                  <a:pt x="2481179" y="448917"/>
                  <a:pt x="2481179" y="472798"/>
                </a:cubicBezTo>
                <a:cubicBezTo>
                  <a:pt x="2481179" y="472798"/>
                  <a:pt x="2481179" y="472798"/>
                  <a:pt x="2480660" y="472798"/>
                </a:cubicBezTo>
                <a:cubicBezTo>
                  <a:pt x="2480660" y="496160"/>
                  <a:pt x="2480660" y="519523"/>
                  <a:pt x="2480660" y="543404"/>
                </a:cubicBezTo>
                <a:cubicBezTo>
                  <a:pt x="2480660" y="560536"/>
                  <a:pt x="2476506" y="564171"/>
                  <a:pt x="2459374" y="565209"/>
                </a:cubicBezTo>
                <a:cubicBezTo>
                  <a:pt x="2442242" y="565728"/>
                  <a:pt x="2442242" y="567286"/>
                  <a:pt x="2443280" y="592724"/>
                </a:cubicBezTo>
                <a:cubicBezTo>
                  <a:pt x="2443799" y="607261"/>
                  <a:pt x="2453144" y="604146"/>
                  <a:pt x="2461970" y="603627"/>
                </a:cubicBezTo>
                <a:cubicBezTo>
                  <a:pt x="2463527" y="603627"/>
                  <a:pt x="2464565" y="603108"/>
                  <a:pt x="2466123" y="603108"/>
                </a:cubicBezTo>
                <a:cubicBezTo>
                  <a:pt x="2490005" y="602069"/>
                  <a:pt x="2490005" y="602069"/>
                  <a:pt x="2490005" y="577150"/>
                </a:cubicBezTo>
                <a:cubicBezTo>
                  <a:pt x="2490005" y="560536"/>
                  <a:pt x="2491043" y="544443"/>
                  <a:pt x="2489485" y="527829"/>
                </a:cubicBezTo>
                <a:cubicBezTo>
                  <a:pt x="2488966" y="519523"/>
                  <a:pt x="2493120" y="517965"/>
                  <a:pt x="2498830" y="516927"/>
                </a:cubicBezTo>
                <a:cubicBezTo>
                  <a:pt x="2500907" y="516408"/>
                  <a:pt x="2502983" y="516408"/>
                  <a:pt x="2505579" y="516408"/>
                </a:cubicBezTo>
                <a:cubicBezTo>
                  <a:pt x="2532576" y="516408"/>
                  <a:pt x="2531018" y="519003"/>
                  <a:pt x="2530499" y="489411"/>
                </a:cubicBezTo>
                <a:cubicBezTo>
                  <a:pt x="2529461" y="457742"/>
                  <a:pt x="2540363" y="433342"/>
                  <a:pt x="2570994" y="420363"/>
                </a:cubicBezTo>
                <a:cubicBezTo>
                  <a:pt x="2584492" y="414652"/>
                  <a:pt x="2577743" y="402711"/>
                  <a:pt x="2577743" y="393366"/>
                </a:cubicBezTo>
                <a:cubicBezTo>
                  <a:pt x="2577743" y="385060"/>
                  <a:pt x="2569956" y="386617"/>
                  <a:pt x="2564244" y="386617"/>
                </a:cubicBezTo>
                <a:cubicBezTo>
                  <a:pt x="2541401" y="386617"/>
                  <a:pt x="2518039" y="387136"/>
                  <a:pt x="2495196" y="386617"/>
                </a:cubicBezTo>
                <a:close/>
                <a:moveTo>
                  <a:pt x="9258835" y="0"/>
                </a:moveTo>
                <a:lnTo>
                  <a:pt x="9334633" y="0"/>
                </a:lnTo>
                <a:lnTo>
                  <a:pt x="9369417" y="714886"/>
                </a:lnTo>
                <a:lnTo>
                  <a:pt x="9451963" y="716443"/>
                </a:lnTo>
                <a:lnTo>
                  <a:pt x="9451511" y="839288"/>
                </a:lnTo>
                <a:lnTo>
                  <a:pt x="9695008" y="839288"/>
                </a:lnTo>
                <a:lnTo>
                  <a:pt x="9695008" y="627345"/>
                </a:lnTo>
                <a:lnTo>
                  <a:pt x="9695008" y="627342"/>
                </a:lnTo>
                <a:lnTo>
                  <a:pt x="9695008" y="620838"/>
                </a:lnTo>
                <a:lnTo>
                  <a:pt x="9695582" y="620838"/>
                </a:lnTo>
                <a:lnTo>
                  <a:pt x="9696270" y="613044"/>
                </a:lnTo>
                <a:cubicBezTo>
                  <a:pt x="9702073" y="580553"/>
                  <a:pt x="9727301" y="554792"/>
                  <a:pt x="9759513" y="548201"/>
                </a:cubicBezTo>
                <a:lnTo>
                  <a:pt x="9761172" y="548033"/>
                </a:lnTo>
                <a:lnTo>
                  <a:pt x="9761172" y="452927"/>
                </a:lnTo>
                <a:lnTo>
                  <a:pt x="9781381" y="452927"/>
                </a:lnTo>
                <a:lnTo>
                  <a:pt x="9781381" y="453137"/>
                </a:lnTo>
                <a:lnTo>
                  <a:pt x="10098404" y="453137"/>
                </a:lnTo>
                <a:lnTo>
                  <a:pt x="10098404" y="395857"/>
                </a:lnTo>
                <a:lnTo>
                  <a:pt x="10098404" y="395855"/>
                </a:lnTo>
                <a:lnTo>
                  <a:pt x="10098404" y="322646"/>
                </a:lnTo>
                <a:lnTo>
                  <a:pt x="10147724" y="322646"/>
                </a:lnTo>
                <a:lnTo>
                  <a:pt x="10192315" y="322646"/>
                </a:lnTo>
                <a:lnTo>
                  <a:pt x="10192315" y="412796"/>
                </a:lnTo>
                <a:lnTo>
                  <a:pt x="10192315" y="839288"/>
                </a:lnTo>
                <a:lnTo>
                  <a:pt x="10237382" y="839288"/>
                </a:lnTo>
                <a:lnTo>
                  <a:pt x="10237382" y="787976"/>
                </a:lnTo>
                <a:lnTo>
                  <a:pt x="10237382" y="787525"/>
                </a:lnTo>
                <a:lnTo>
                  <a:pt x="10237382" y="786823"/>
                </a:lnTo>
                <a:lnTo>
                  <a:pt x="10293811" y="786823"/>
                </a:lnTo>
                <a:lnTo>
                  <a:pt x="10293811" y="486617"/>
                </a:lnTo>
                <a:lnTo>
                  <a:pt x="10293811" y="486615"/>
                </a:lnTo>
                <a:lnTo>
                  <a:pt x="10293811" y="412796"/>
                </a:lnTo>
                <a:lnTo>
                  <a:pt x="10293812" y="412796"/>
                </a:lnTo>
                <a:lnTo>
                  <a:pt x="10364543" y="412796"/>
                </a:lnTo>
                <a:lnTo>
                  <a:pt x="10435273" y="412796"/>
                </a:lnTo>
                <a:lnTo>
                  <a:pt x="10435273" y="493478"/>
                </a:lnTo>
                <a:lnTo>
                  <a:pt x="10435272" y="493478"/>
                </a:lnTo>
                <a:lnTo>
                  <a:pt x="10435272" y="787653"/>
                </a:lnTo>
                <a:lnTo>
                  <a:pt x="10479889" y="787653"/>
                </a:lnTo>
                <a:lnTo>
                  <a:pt x="10479889" y="834346"/>
                </a:lnTo>
                <a:lnTo>
                  <a:pt x="10479889" y="883894"/>
                </a:lnTo>
                <a:lnTo>
                  <a:pt x="10634153" y="798062"/>
                </a:lnTo>
                <a:lnTo>
                  <a:pt x="10634153" y="890261"/>
                </a:lnTo>
                <a:lnTo>
                  <a:pt x="10799859" y="798062"/>
                </a:lnTo>
                <a:lnTo>
                  <a:pt x="10799859" y="890261"/>
                </a:lnTo>
                <a:lnTo>
                  <a:pt x="10965565" y="798062"/>
                </a:lnTo>
                <a:lnTo>
                  <a:pt x="10965565" y="890261"/>
                </a:lnTo>
                <a:lnTo>
                  <a:pt x="11131272" y="798062"/>
                </a:lnTo>
                <a:lnTo>
                  <a:pt x="11131272" y="894809"/>
                </a:lnTo>
                <a:lnTo>
                  <a:pt x="10965565" y="894809"/>
                </a:lnTo>
                <a:lnTo>
                  <a:pt x="10957391" y="894809"/>
                </a:lnTo>
                <a:lnTo>
                  <a:pt x="10799859" y="894809"/>
                </a:lnTo>
                <a:lnTo>
                  <a:pt x="10791685" y="894809"/>
                </a:lnTo>
                <a:lnTo>
                  <a:pt x="10634153" y="894809"/>
                </a:lnTo>
                <a:lnTo>
                  <a:pt x="10625978" y="894809"/>
                </a:lnTo>
                <a:lnTo>
                  <a:pt x="10479889" y="894809"/>
                </a:lnTo>
                <a:lnTo>
                  <a:pt x="10479889" y="894815"/>
                </a:lnTo>
                <a:lnTo>
                  <a:pt x="11131272" y="894815"/>
                </a:lnTo>
                <a:lnTo>
                  <a:pt x="11131272" y="930426"/>
                </a:lnTo>
                <a:lnTo>
                  <a:pt x="11131272" y="1058032"/>
                </a:lnTo>
                <a:lnTo>
                  <a:pt x="11135416" y="1058032"/>
                </a:lnTo>
                <a:cubicBezTo>
                  <a:pt x="11135416" y="1058032"/>
                  <a:pt x="11135416" y="1058032"/>
                  <a:pt x="11135416" y="475513"/>
                </a:cubicBezTo>
                <a:cubicBezTo>
                  <a:pt x="11135416" y="475513"/>
                  <a:pt x="11135416" y="475513"/>
                  <a:pt x="11317073" y="475513"/>
                </a:cubicBezTo>
                <a:cubicBezTo>
                  <a:pt x="11317073" y="475513"/>
                  <a:pt x="11317073" y="475513"/>
                  <a:pt x="11317073" y="957415"/>
                </a:cubicBezTo>
                <a:cubicBezTo>
                  <a:pt x="11327605" y="928290"/>
                  <a:pt x="11356564" y="864742"/>
                  <a:pt x="11385524" y="864742"/>
                </a:cubicBezTo>
                <a:cubicBezTo>
                  <a:pt x="11427648" y="864742"/>
                  <a:pt x="11467139" y="970654"/>
                  <a:pt x="11467139" y="970654"/>
                </a:cubicBezTo>
                <a:cubicBezTo>
                  <a:pt x="11467139" y="970654"/>
                  <a:pt x="11501364" y="864742"/>
                  <a:pt x="11540855" y="864742"/>
                </a:cubicBezTo>
                <a:cubicBezTo>
                  <a:pt x="11580346" y="864742"/>
                  <a:pt x="11622470" y="970654"/>
                  <a:pt x="11622470" y="970654"/>
                </a:cubicBezTo>
                <a:cubicBezTo>
                  <a:pt x="11622470" y="970654"/>
                  <a:pt x="11656695" y="864742"/>
                  <a:pt x="11696186" y="864742"/>
                </a:cubicBezTo>
                <a:cubicBezTo>
                  <a:pt x="11735677" y="864742"/>
                  <a:pt x="11777800" y="970654"/>
                  <a:pt x="11777800" y="970654"/>
                </a:cubicBezTo>
                <a:cubicBezTo>
                  <a:pt x="11777800" y="970654"/>
                  <a:pt x="11777800" y="970654"/>
                  <a:pt x="11777800" y="994485"/>
                </a:cubicBezTo>
                <a:cubicBezTo>
                  <a:pt x="11777800" y="994485"/>
                  <a:pt x="11777800" y="994485"/>
                  <a:pt x="11851517" y="994485"/>
                </a:cubicBezTo>
                <a:cubicBezTo>
                  <a:pt x="11851517" y="994485"/>
                  <a:pt x="11851517" y="994485"/>
                  <a:pt x="11851517" y="920346"/>
                </a:cubicBezTo>
                <a:cubicBezTo>
                  <a:pt x="11798862" y="909755"/>
                  <a:pt x="11759371" y="862094"/>
                  <a:pt x="11759371" y="806490"/>
                </a:cubicBezTo>
                <a:cubicBezTo>
                  <a:pt x="11759371" y="750886"/>
                  <a:pt x="11798862" y="703225"/>
                  <a:pt x="11851517" y="692634"/>
                </a:cubicBezTo>
                <a:cubicBezTo>
                  <a:pt x="11851517" y="692634"/>
                  <a:pt x="11851517" y="692634"/>
                  <a:pt x="11851517" y="562891"/>
                </a:cubicBezTo>
                <a:cubicBezTo>
                  <a:pt x="11851517" y="562891"/>
                  <a:pt x="11851517" y="562891"/>
                  <a:pt x="11898906" y="562891"/>
                </a:cubicBezTo>
                <a:cubicBezTo>
                  <a:pt x="11898906" y="562891"/>
                  <a:pt x="11898906" y="562891"/>
                  <a:pt x="11898906" y="692634"/>
                </a:cubicBezTo>
                <a:cubicBezTo>
                  <a:pt x="11951560" y="703225"/>
                  <a:pt x="11991051" y="750886"/>
                  <a:pt x="11991051" y="806490"/>
                </a:cubicBezTo>
                <a:cubicBezTo>
                  <a:pt x="11991051" y="864742"/>
                  <a:pt x="11951560" y="909755"/>
                  <a:pt x="11898906" y="920346"/>
                </a:cubicBezTo>
                <a:cubicBezTo>
                  <a:pt x="11898906" y="920346"/>
                  <a:pt x="11898906" y="920346"/>
                  <a:pt x="11898906" y="994485"/>
                </a:cubicBezTo>
                <a:cubicBezTo>
                  <a:pt x="11898906" y="994485"/>
                  <a:pt x="11898906" y="994485"/>
                  <a:pt x="11962091" y="994485"/>
                </a:cubicBezTo>
                <a:cubicBezTo>
                  <a:pt x="11962091" y="994485"/>
                  <a:pt x="11962091" y="994485"/>
                  <a:pt x="11962091" y="917698"/>
                </a:cubicBezTo>
                <a:cubicBezTo>
                  <a:pt x="11962091" y="917698"/>
                  <a:pt x="11962091" y="917698"/>
                  <a:pt x="12041073" y="917698"/>
                </a:cubicBezTo>
                <a:cubicBezTo>
                  <a:pt x="12041073" y="917698"/>
                  <a:pt x="12041073" y="917698"/>
                  <a:pt x="12041073" y="817081"/>
                </a:cubicBezTo>
                <a:cubicBezTo>
                  <a:pt x="12041073" y="817081"/>
                  <a:pt x="12041073" y="817081"/>
                  <a:pt x="12155715" y="817081"/>
                </a:cubicBezTo>
                <a:lnTo>
                  <a:pt x="12200316" y="817081"/>
                </a:lnTo>
                <a:lnTo>
                  <a:pt x="12200316" y="1105184"/>
                </a:lnTo>
                <a:lnTo>
                  <a:pt x="12208559" y="1105184"/>
                </a:lnTo>
                <a:lnTo>
                  <a:pt x="12208559" y="1153840"/>
                </a:lnTo>
                <a:lnTo>
                  <a:pt x="12208559" y="1225322"/>
                </a:lnTo>
                <a:lnTo>
                  <a:pt x="12208633" y="1225322"/>
                </a:lnTo>
                <a:lnTo>
                  <a:pt x="12208633" y="1247932"/>
                </a:lnTo>
                <a:lnTo>
                  <a:pt x="12200316" y="1247932"/>
                </a:lnTo>
                <a:lnTo>
                  <a:pt x="12200316" y="5434893"/>
                </a:lnTo>
                <a:lnTo>
                  <a:pt x="8318" y="5434893"/>
                </a:lnTo>
                <a:lnTo>
                  <a:pt x="8318" y="1247932"/>
                </a:lnTo>
                <a:lnTo>
                  <a:pt x="0" y="1247932"/>
                </a:lnTo>
                <a:lnTo>
                  <a:pt x="0" y="1225322"/>
                </a:lnTo>
                <a:lnTo>
                  <a:pt x="0" y="1063433"/>
                </a:lnTo>
                <a:lnTo>
                  <a:pt x="56578" y="1063433"/>
                </a:lnTo>
                <a:cubicBezTo>
                  <a:pt x="82782" y="1063433"/>
                  <a:pt x="112730" y="1063433"/>
                  <a:pt x="146955" y="1063433"/>
                </a:cubicBezTo>
                <a:cubicBezTo>
                  <a:pt x="146955" y="1063433"/>
                  <a:pt x="146955" y="1063433"/>
                  <a:pt x="146955" y="480915"/>
                </a:cubicBezTo>
                <a:cubicBezTo>
                  <a:pt x="146955" y="480915"/>
                  <a:pt x="146955" y="480915"/>
                  <a:pt x="328613" y="480915"/>
                </a:cubicBezTo>
                <a:cubicBezTo>
                  <a:pt x="328613" y="480915"/>
                  <a:pt x="328613" y="480915"/>
                  <a:pt x="328613" y="962816"/>
                </a:cubicBezTo>
                <a:cubicBezTo>
                  <a:pt x="339144" y="933691"/>
                  <a:pt x="368104" y="870143"/>
                  <a:pt x="397064" y="870143"/>
                </a:cubicBezTo>
                <a:cubicBezTo>
                  <a:pt x="439187" y="870143"/>
                  <a:pt x="478678" y="976055"/>
                  <a:pt x="478678" y="976055"/>
                </a:cubicBezTo>
                <a:cubicBezTo>
                  <a:pt x="478678" y="976055"/>
                  <a:pt x="512903" y="870143"/>
                  <a:pt x="552394" y="870143"/>
                </a:cubicBezTo>
                <a:cubicBezTo>
                  <a:pt x="591885" y="870143"/>
                  <a:pt x="634009" y="976055"/>
                  <a:pt x="634009" y="976055"/>
                </a:cubicBezTo>
                <a:cubicBezTo>
                  <a:pt x="634009" y="976055"/>
                  <a:pt x="668234" y="870143"/>
                  <a:pt x="707725" y="870143"/>
                </a:cubicBezTo>
                <a:cubicBezTo>
                  <a:pt x="747216" y="870143"/>
                  <a:pt x="789340" y="976055"/>
                  <a:pt x="789340" y="976055"/>
                </a:cubicBezTo>
                <a:cubicBezTo>
                  <a:pt x="789340" y="976055"/>
                  <a:pt x="789340" y="976055"/>
                  <a:pt x="789340" y="999886"/>
                </a:cubicBezTo>
                <a:cubicBezTo>
                  <a:pt x="789340" y="999886"/>
                  <a:pt x="789340" y="999886"/>
                  <a:pt x="863056" y="999886"/>
                </a:cubicBezTo>
                <a:cubicBezTo>
                  <a:pt x="863056" y="999886"/>
                  <a:pt x="863056" y="999886"/>
                  <a:pt x="863056" y="925747"/>
                </a:cubicBezTo>
                <a:cubicBezTo>
                  <a:pt x="810402" y="915156"/>
                  <a:pt x="770911" y="867495"/>
                  <a:pt x="770911" y="811891"/>
                </a:cubicBezTo>
                <a:cubicBezTo>
                  <a:pt x="770911" y="756287"/>
                  <a:pt x="810402" y="708626"/>
                  <a:pt x="863056" y="698035"/>
                </a:cubicBezTo>
                <a:cubicBezTo>
                  <a:pt x="863056" y="698035"/>
                  <a:pt x="863056" y="698035"/>
                  <a:pt x="863056" y="568293"/>
                </a:cubicBezTo>
                <a:cubicBezTo>
                  <a:pt x="863056" y="568293"/>
                  <a:pt x="863056" y="568293"/>
                  <a:pt x="910445" y="568293"/>
                </a:cubicBezTo>
                <a:cubicBezTo>
                  <a:pt x="910445" y="568293"/>
                  <a:pt x="910445" y="568293"/>
                  <a:pt x="910445" y="698035"/>
                </a:cubicBezTo>
                <a:cubicBezTo>
                  <a:pt x="963099" y="708626"/>
                  <a:pt x="1002590" y="756287"/>
                  <a:pt x="1002590" y="811891"/>
                </a:cubicBezTo>
                <a:cubicBezTo>
                  <a:pt x="1002590" y="870143"/>
                  <a:pt x="963099" y="915156"/>
                  <a:pt x="910445" y="925747"/>
                </a:cubicBezTo>
                <a:cubicBezTo>
                  <a:pt x="910445" y="925747"/>
                  <a:pt x="910445" y="925747"/>
                  <a:pt x="910445" y="999886"/>
                </a:cubicBezTo>
                <a:cubicBezTo>
                  <a:pt x="910445" y="999886"/>
                  <a:pt x="910445" y="999886"/>
                  <a:pt x="973630" y="999886"/>
                </a:cubicBezTo>
                <a:cubicBezTo>
                  <a:pt x="973630" y="999886"/>
                  <a:pt x="973630" y="999886"/>
                  <a:pt x="973630" y="923099"/>
                </a:cubicBezTo>
                <a:cubicBezTo>
                  <a:pt x="973630" y="923099"/>
                  <a:pt x="973630" y="923099"/>
                  <a:pt x="1052612" y="923099"/>
                </a:cubicBezTo>
                <a:cubicBezTo>
                  <a:pt x="1052612" y="923099"/>
                  <a:pt x="1052612" y="923099"/>
                  <a:pt x="1052612" y="822482"/>
                </a:cubicBezTo>
                <a:cubicBezTo>
                  <a:pt x="1052612" y="822482"/>
                  <a:pt x="1052612" y="822482"/>
                  <a:pt x="1223739" y="822482"/>
                </a:cubicBezTo>
                <a:cubicBezTo>
                  <a:pt x="1223739" y="822482"/>
                  <a:pt x="1223739" y="822482"/>
                  <a:pt x="1223739" y="533871"/>
                </a:cubicBezTo>
                <a:cubicBezTo>
                  <a:pt x="1223739" y="533871"/>
                  <a:pt x="1223739" y="533871"/>
                  <a:pt x="1452786" y="533871"/>
                </a:cubicBezTo>
                <a:cubicBezTo>
                  <a:pt x="1452786" y="533871"/>
                  <a:pt x="1452786" y="533871"/>
                  <a:pt x="1452786" y="827778"/>
                </a:cubicBezTo>
                <a:cubicBezTo>
                  <a:pt x="1452786" y="827778"/>
                  <a:pt x="1452786" y="827778"/>
                  <a:pt x="1687099" y="827778"/>
                </a:cubicBezTo>
                <a:cubicBezTo>
                  <a:pt x="1687099" y="827778"/>
                  <a:pt x="1687099" y="827778"/>
                  <a:pt x="1687099" y="645080"/>
                </a:cubicBezTo>
                <a:cubicBezTo>
                  <a:pt x="1687099" y="645080"/>
                  <a:pt x="1687099" y="645080"/>
                  <a:pt x="1795945" y="645080"/>
                </a:cubicBezTo>
                <a:lnTo>
                  <a:pt x="1814336" y="645080"/>
                </a:lnTo>
                <a:lnTo>
                  <a:pt x="1814055" y="568843"/>
                </a:lnTo>
                <a:lnTo>
                  <a:pt x="1896602" y="567286"/>
                </a:lnTo>
                <a:lnTo>
                  <a:pt x="1917630" y="135119"/>
                </a:lnTo>
                <a:lnTo>
                  <a:pt x="2020520" y="135119"/>
                </a:lnTo>
                <a:lnTo>
                  <a:pt x="2040929" y="567805"/>
                </a:lnTo>
                <a:lnTo>
                  <a:pt x="2085058" y="569362"/>
                </a:lnTo>
                <a:lnTo>
                  <a:pt x="2104692" y="247596"/>
                </a:lnTo>
                <a:lnTo>
                  <a:pt x="2211603" y="247596"/>
                </a:lnTo>
                <a:lnTo>
                  <a:pt x="2230423" y="571958"/>
                </a:lnTo>
                <a:lnTo>
                  <a:pt x="2293761" y="575073"/>
                </a:lnTo>
                <a:cubicBezTo>
                  <a:pt x="2293761" y="543923"/>
                  <a:pt x="2293761" y="512255"/>
                  <a:pt x="2293761" y="481105"/>
                </a:cubicBezTo>
                <a:cubicBezTo>
                  <a:pt x="2293761" y="456704"/>
                  <a:pt x="2303625" y="437495"/>
                  <a:pt x="2325430" y="425035"/>
                </a:cubicBezTo>
                <a:cubicBezTo>
                  <a:pt x="2329064" y="422959"/>
                  <a:pt x="2331660" y="420882"/>
                  <a:pt x="2333736" y="417248"/>
                </a:cubicBezTo>
                <a:cubicBezTo>
                  <a:pt x="2338409" y="408422"/>
                  <a:pt x="2365406" y="405307"/>
                  <a:pt x="2370078" y="413614"/>
                </a:cubicBezTo>
                <a:cubicBezTo>
                  <a:pt x="2374751" y="421920"/>
                  <a:pt x="2382019" y="425035"/>
                  <a:pt x="2388249" y="430227"/>
                </a:cubicBezTo>
                <a:cubicBezTo>
                  <a:pt x="2402785" y="441648"/>
                  <a:pt x="2411611" y="456185"/>
                  <a:pt x="2411611" y="474355"/>
                </a:cubicBezTo>
                <a:cubicBezTo>
                  <a:pt x="2411611" y="487335"/>
                  <a:pt x="2416802" y="490969"/>
                  <a:pt x="2428224" y="489411"/>
                </a:cubicBezTo>
                <a:cubicBezTo>
                  <a:pt x="2439646" y="487854"/>
                  <a:pt x="2444318" y="494084"/>
                  <a:pt x="2443799" y="504986"/>
                </a:cubicBezTo>
                <a:cubicBezTo>
                  <a:pt x="2443280" y="513293"/>
                  <a:pt x="2443799" y="521599"/>
                  <a:pt x="2443799" y="530425"/>
                </a:cubicBezTo>
                <a:cubicBezTo>
                  <a:pt x="2443799" y="534059"/>
                  <a:pt x="2443280" y="538213"/>
                  <a:pt x="2448472" y="538732"/>
                </a:cubicBezTo>
                <a:cubicBezTo>
                  <a:pt x="2454182" y="539251"/>
                  <a:pt x="2454182" y="534059"/>
                  <a:pt x="2454182" y="529906"/>
                </a:cubicBezTo>
                <a:cubicBezTo>
                  <a:pt x="2454702" y="516408"/>
                  <a:pt x="2455740" y="502390"/>
                  <a:pt x="2455740" y="488892"/>
                </a:cubicBezTo>
                <a:cubicBezTo>
                  <a:pt x="2456259" y="452551"/>
                  <a:pt x="2456259" y="416209"/>
                  <a:pt x="2455740" y="379868"/>
                </a:cubicBezTo>
                <a:cubicBezTo>
                  <a:pt x="2455740" y="368966"/>
                  <a:pt x="2459374" y="361697"/>
                  <a:pt x="2471834" y="361697"/>
                </a:cubicBezTo>
                <a:cubicBezTo>
                  <a:pt x="2511290" y="361697"/>
                  <a:pt x="2550746" y="361697"/>
                  <a:pt x="2590203" y="361697"/>
                </a:cubicBezTo>
                <a:cubicBezTo>
                  <a:pt x="2600067" y="361697"/>
                  <a:pt x="2604739" y="366889"/>
                  <a:pt x="2604220" y="376753"/>
                </a:cubicBezTo>
                <a:cubicBezTo>
                  <a:pt x="2604220" y="386098"/>
                  <a:pt x="2604739" y="395443"/>
                  <a:pt x="2603701" y="404788"/>
                </a:cubicBezTo>
                <a:cubicBezTo>
                  <a:pt x="2602662" y="415171"/>
                  <a:pt x="2606297" y="420882"/>
                  <a:pt x="2616161" y="425035"/>
                </a:cubicBezTo>
                <a:cubicBezTo>
                  <a:pt x="2637965" y="434899"/>
                  <a:pt x="2648349" y="453070"/>
                  <a:pt x="2648868" y="476951"/>
                </a:cubicBezTo>
                <a:cubicBezTo>
                  <a:pt x="2648868" y="493565"/>
                  <a:pt x="2648868" y="510697"/>
                  <a:pt x="2648868" y="527310"/>
                </a:cubicBezTo>
                <a:cubicBezTo>
                  <a:pt x="2648868" y="542106"/>
                  <a:pt x="2648090" y="548596"/>
                  <a:pt x="2651010" y="551386"/>
                </a:cubicBezTo>
                <a:lnTo>
                  <a:pt x="2661207" y="552175"/>
                </a:lnTo>
                <a:lnTo>
                  <a:pt x="2661207" y="497877"/>
                </a:lnTo>
                <a:cubicBezTo>
                  <a:pt x="2661207" y="443514"/>
                  <a:pt x="2661207" y="371030"/>
                  <a:pt x="2661207" y="274385"/>
                </a:cubicBezTo>
                <a:cubicBezTo>
                  <a:pt x="2661207" y="274385"/>
                  <a:pt x="2661207" y="274385"/>
                  <a:pt x="2916581" y="274385"/>
                </a:cubicBezTo>
                <a:cubicBezTo>
                  <a:pt x="2916581" y="274385"/>
                  <a:pt x="2916581" y="274385"/>
                  <a:pt x="2916581" y="623897"/>
                </a:cubicBezTo>
                <a:cubicBezTo>
                  <a:pt x="2916581" y="623897"/>
                  <a:pt x="2916581" y="623897"/>
                  <a:pt x="3103505" y="623897"/>
                </a:cubicBezTo>
                <a:cubicBezTo>
                  <a:pt x="3103505" y="623897"/>
                  <a:pt x="3103505" y="623897"/>
                  <a:pt x="3103505" y="938986"/>
                </a:cubicBezTo>
                <a:cubicBezTo>
                  <a:pt x="3103505" y="938986"/>
                  <a:pt x="3103505" y="938986"/>
                  <a:pt x="3253570" y="938986"/>
                </a:cubicBezTo>
                <a:cubicBezTo>
                  <a:pt x="3253570" y="938986"/>
                  <a:pt x="3253570" y="938986"/>
                  <a:pt x="3253570" y="833074"/>
                </a:cubicBezTo>
                <a:cubicBezTo>
                  <a:pt x="3253570" y="833074"/>
                  <a:pt x="3253570" y="833074"/>
                  <a:pt x="3458923" y="833074"/>
                </a:cubicBezTo>
                <a:cubicBezTo>
                  <a:pt x="3458923" y="833074"/>
                  <a:pt x="3458923" y="833074"/>
                  <a:pt x="3458923" y="449141"/>
                </a:cubicBezTo>
                <a:cubicBezTo>
                  <a:pt x="3458923" y="449141"/>
                  <a:pt x="3458923" y="449141"/>
                  <a:pt x="3619519" y="449141"/>
                </a:cubicBezTo>
                <a:cubicBezTo>
                  <a:pt x="3619519" y="449141"/>
                  <a:pt x="3619519" y="449141"/>
                  <a:pt x="3619519" y="822482"/>
                </a:cubicBezTo>
                <a:cubicBezTo>
                  <a:pt x="3619519" y="822482"/>
                  <a:pt x="3619519" y="822482"/>
                  <a:pt x="3716929" y="822482"/>
                </a:cubicBezTo>
                <a:cubicBezTo>
                  <a:pt x="3716929" y="822482"/>
                  <a:pt x="3716929" y="822482"/>
                  <a:pt x="3716929" y="533871"/>
                </a:cubicBezTo>
                <a:cubicBezTo>
                  <a:pt x="3716929" y="533871"/>
                  <a:pt x="3716929" y="533871"/>
                  <a:pt x="3948609" y="533871"/>
                </a:cubicBezTo>
                <a:cubicBezTo>
                  <a:pt x="3948609" y="533871"/>
                  <a:pt x="3948609" y="533871"/>
                  <a:pt x="3948609" y="827778"/>
                </a:cubicBezTo>
                <a:cubicBezTo>
                  <a:pt x="3948609" y="827778"/>
                  <a:pt x="3948609" y="827778"/>
                  <a:pt x="3952270" y="827778"/>
                </a:cubicBezTo>
                <a:lnTo>
                  <a:pt x="3956368" y="827778"/>
                </a:lnTo>
                <a:lnTo>
                  <a:pt x="3956368" y="761209"/>
                </a:lnTo>
                <a:lnTo>
                  <a:pt x="3956368" y="714516"/>
                </a:lnTo>
                <a:lnTo>
                  <a:pt x="4000985" y="714516"/>
                </a:lnTo>
                <a:lnTo>
                  <a:pt x="4000985" y="420341"/>
                </a:lnTo>
                <a:lnTo>
                  <a:pt x="4000984" y="420341"/>
                </a:lnTo>
                <a:lnTo>
                  <a:pt x="4000984" y="339659"/>
                </a:lnTo>
                <a:lnTo>
                  <a:pt x="4071715" y="339659"/>
                </a:lnTo>
                <a:lnTo>
                  <a:pt x="4142446" y="339659"/>
                </a:lnTo>
                <a:lnTo>
                  <a:pt x="4142446" y="413478"/>
                </a:lnTo>
                <a:lnTo>
                  <a:pt x="4142446" y="413480"/>
                </a:lnTo>
                <a:lnTo>
                  <a:pt x="4142446" y="713686"/>
                </a:lnTo>
                <a:lnTo>
                  <a:pt x="4182921" y="713686"/>
                </a:lnTo>
                <a:lnTo>
                  <a:pt x="4182921" y="705384"/>
                </a:lnTo>
                <a:cubicBezTo>
                  <a:pt x="4182921" y="687899"/>
                  <a:pt x="4182921" y="667917"/>
                  <a:pt x="4182921" y="645080"/>
                </a:cubicBezTo>
                <a:cubicBezTo>
                  <a:pt x="4182921" y="645080"/>
                  <a:pt x="4182921" y="645080"/>
                  <a:pt x="4214842" y="645080"/>
                </a:cubicBezTo>
                <a:lnTo>
                  <a:pt x="4243942" y="645080"/>
                </a:lnTo>
                <a:lnTo>
                  <a:pt x="4243942" y="339659"/>
                </a:lnTo>
                <a:lnTo>
                  <a:pt x="4243942" y="249509"/>
                </a:lnTo>
                <a:lnTo>
                  <a:pt x="4288534" y="249509"/>
                </a:lnTo>
                <a:lnTo>
                  <a:pt x="4337854" y="249509"/>
                </a:lnTo>
                <a:lnTo>
                  <a:pt x="4337854" y="322718"/>
                </a:lnTo>
                <a:lnTo>
                  <a:pt x="4337854" y="322720"/>
                </a:lnTo>
                <a:lnTo>
                  <a:pt x="4337854" y="380000"/>
                </a:lnTo>
                <a:lnTo>
                  <a:pt x="4654875" y="380000"/>
                </a:lnTo>
                <a:lnTo>
                  <a:pt x="4654875" y="379790"/>
                </a:lnTo>
                <a:lnTo>
                  <a:pt x="4675084" y="379790"/>
                </a:lnTo>
                <a:lnTo>
                  <a:pt x="4675084" y="474896"/>
                </a:lnTo>
                <a:lnTo>
                  <a:pt x="4676745" y="475064"/>
                </a:lnTo>
                <a:cubicBezTo>
                  <a:pt x="4708955" y="481655"/>
                  <a:pt x="4734183" y="507417"/>
                  <a:pt x="4739988" y="539907"/>
                </a:cubicBezTo>
                <a:lnTo>
                  <a:pt x="4740674" y="547701"/>
                </a:lnTo>
                <a:lnTo>
                  <a:pt x="4741248" y="547701"/>
                </a:lnTo>
                <a:lnTo>
                  <a:pt x="4741248" y="554205"/>
                </a:lnTo>
                <a:lnTo>
                  <a:pt x="4741248" y="554208"/>
                </a:lnTo>
                <a:lnTo>
                  <a:pt x="4741248" y="739927"/>
                </a:lnTo>
                <a:lnTo>
                  <a:pt x="4764753" y="740400"/>
                </a:lnTo>
                <a:cubicBezTo>
                  <a:pt x="4764753" y="740400"/>
                  <a:pt x="4764753" y="740400"/>
                  <a:pt x="4764753" y="666262"/>
                </a:cubicBezTo>
                <a:cubicBezTo>
                  <a:pt x="4764753" y="666262"/>
                  <a:pt x="4764753" y="666262"/>
                  <a:pt x="4899024" y="666262"/>
                </a:cubicBezTo>
                <a:cubicBezTo>
                  <a:pt x="4899024" y="666262"/>
                  <a:pt x="4899024" y="666262"/>
                  <a:pt x="4899024" y="735104"/>
                </a:cubicBezTo>
                <a:cubicBezTo>
                  <a:pt x="4899024" y="735104"/>
                  <a:pt x="4899024" y="735104"/>
                  <a:pt x="5028026" y="735104"/>
                </a:cubicBezTo>
                <a:cubicBezTo>
                  <a:pt x="5028026" y="735104"/>
                  <a:pt x="5028026" y="735104"/>
                  <a:pt x="5028026" y="658319"/>
                </a:cubicBezTo>
                <a:cubicBezTo>
                  <a:pt x="5028026" y="658319"/>
                  <a:pt x="5028026" y="658319"/>
                  <a:pt x="5154397" y="660966"/>
                </a:cubicBezTo>
                <a:cubicBezTo>
                  <a:pt x="5154397" y="660966"/>
                  <a:pt x="5154397" y="660966"/>
                  <a:pt x="5154397" y="369707"/>
                </a:cubicBezTo>
                <a:cubicBezTo>
                  <a:pt x="5154397" y="369707"/>
                  <a:pt x="5154397" y="369707"/>
                  <a:pt x="5409771" y="369707"/>
                </a:cubicBezTo>
                <a:cubicBezTo>
                  <a:pt x="5409771" y="369707"/>
                  <a:pt x="5409771" y="369707"/>
                  <a:pt x="5409771" y="623897"/>
                </a:cubicBezTo>
                <a:cubicBezTo>
                  <a:pt x="5409771" y="623897"/>
                  <a:pt x="5409771" y="623897"/>
                  <a:pt x="5599327" y="623897"/>
                </a:cubicBezTo>
                <a:cubicBezTo>
                  <a:pt x="5599327" y="623897"/>
                  <a:pt x="5599327" y="623897"/>
                  <a:pt x="5599327" y="681817"/>
                </a:cubicBezTo>
                <a:lnTo>
                  <a:pt x="5599327" y="692743"/>
                </a:lnTo>
                <a:lnTo>
                  <a:pt x="5628967" y="692743"/>
                </a:lnTo>
                <a:lnTo>
                  <a:pt x="5628967" y="672950"/>
                </a:lnTo>
                <a:lnTo>
                  <a:pt x="5794767" y="672950"/>
                </a:lnTo>
                <a:lnTo>
                  <a:pt x="5794803" y="672943"/>
                </a:lnTo>
                <a:lnTo>
                  <a:pt x="5792189" y="672943"/>
                </a:lnTo>
                <a:lnTo>
                  <a:pt x="5784518" y="672943"/>
                </a:lnTo>
                <a:lnTo>
                  <a:pt x="5628967" y="672943"/>
                </a:lnTo>
                <a:lnTo>
                  <a:pt x="5792189" y="576196"/>
                </a:lnTo>
                <a:lnTo>
                  <a:pt x="5792189" y="668395"/>
                </a:lnTo>
                <a:lnTo>
                  <a:pt x="5947738" y="576196"/>
                </a:lnTo>
                <a:lnTo>
                  <a:pt x="5947738" y="668395"/>
                </a:lnTo>
                <a:lnTo>
                  <a:pt x="6103287" y="576196"/>
                </a:lnTo>
                <a:lnTo>
                  <a:pt x="6103287" y="668395"/>
                </a:lnTo>
                <a:lnTo>
                  <a:pt x="6258836" y="576196"/>
                </a:lnTo>
                <a:lnTo>
                  <a:pt x="6258836" y="672943"/>
                </a:lnTo>
                <a:lnTo>
                  <a:pt x="6154820" y="672943"/>
                </a:lnTo>
                <a:lnTo>
                  <a:pt x="6154820" y="672950"/>
                </a:lnTo>
                <a:lnTo>
                  <a:pt x="6258836" y="672950"/>
                </a:lnTo>
                <a:lnTo>
                  <a:pt x="6258836" y="708560"/>
                </a:lnTo>
                <a:lnTo>
                  <a:pt x="6258836" y="726328"/>
                </a:lnTo>
                <a:lnTo>
                  <a:pt x="6349534" y="726328"/>
                </a:lnTo>
                <a:cubicBezTo>
                  <a:pt x="6354193" y="726328"/>
                  <a:pt x="6354387" y="726134"/>
                  <a:pt x="6354387" y="721669"/>
                </a:cubicBezTo>
                <a:cubicBezTo>
                  <a:pt x="6354387" y="698761"/>
                  <a:pt x="6354387" y="676048"/>
                  <a:pt x="6354387" y="653142"/>
                </a:cubicBezTo>
                <a:cubicBezTo>
                  <a:pt x="6354387" y="651200"/>
                  <a:pt x="6354193" y="649647"/>
                  <a:pt x="6351863" y="648482"/>
                </a:cubicBezTo>
                <a:cubicBezTo>
                  <a:pt x="6348369" y="646735"/>
                  <a:pt x="6348563" y="644018"/>
                  <a:pt x="6352251" y="641882"/>
                </a:cubicBezTo>
                <a:cubicBezTo>
                  <a:pt x="6353999" y="640911"/>
                  <a:pt x="6354581" y="639941"/>
                  <a:pt x="6354581" y="638194"/>
                </a:cubicBezTo>
                <a:cubicBezTo>
                  <a:pt x="6354581" y="622081"/>
                  <a:pt x="6354581" y="605967"/>
                  <a:pt x="6354581" y="589854"/>
                </a:cubicBezTo>
                <a:cubicBezTo>
                  <a:pt x="6354581" y="587719"/>
                  <a:pt x="6353610" y="586554"/>
                  <a:pt x="6351863" y="585584"/>
                </a:cubicBezTo>
                <a:cubicBezTo>
                  <a:pt x="6348757" y="583836"/>
                  <a:pt x="6348757" y="581507"/>
                  <a:pt x="6351863" y="579954"/>
                </a:cubicBezTo>
                <a:cubicBezTo>
                  <a:pt x="6354581" y="578595"/>
                  <a:pt x="6354581" y="576848"/>
                  <a:pt x="6354581" y="574712"/>
                </a:cubicBezTo>
                <a:cubicBezTo>
                  <a:pt x="6354581" y="559182"/>
                  <a:pt x="6354581" y="543651"/>
                  <a:pt x="6354581" y="528121"/>
                </a:cubicBezTo>
                <a:cubicBezTo>
                  <a:pt x="6354581" y="525792"/>
                  <a:pt x="6354387" y="524238"/>
                  <a:pt x="6351669" y="522879"/>
                </a:cubicBezTo>
                <a:cubicBezTo>
                  <a:pt x="6348369" y="521326"/>
                  <a:pt x="6348563" y="518026"/>
                  <a:pt x="6351863" y="516473"/>
                </a:cubicBezTo>
                <a:cubicBezTo>
                  <a:pt x="6354193" y="515308"/>
                  <a:pt x="6354387" y="513755"/>
                  <a:pt x="6354387" y="511814"/>
                </a:cubicBezTo>
                <a:cubicBezTo>
                  <a:pt x="6354387" y="496672"/>
                  <a:pt x="6354387" y="481335"/>
                  <a:pt x="6354387" y="465999"/>
                </a:cubicBezTo>
                <a:cubicBezTo>
                  <a:pt x="6354387" y="463864"/>
                  <a:pt x="6353999" y="462311"/>
                  <a:pt x="6351475" y="460952"/>
                </a:cubicBezTo>
                <a:cubicBezTo>
                  <a:pt x="6348369" y="459399"/>
                  <a:pt x="6348563" y="456293"/>
                  <a:pt x="6351863" y="454545"/>
                </a:cubicBezTo>
                <a:cubicBezTo>
                  <a:pt x="6353999" y="453575"/>
                  <a:pt x="6354387" y="452410"/>
                  <a:pt x="6354387" y="450469"/>
                </a:cubicBezTo>
                <a:cubicBezTo>
                  <a:pt x="6354387" y="434356"/>
                  <a:pt x="6354387" y="418243"/>
                  <a:pt x="6354387" y="402130"/>
                </a:cubicBezTo>
                <a:cubicBezTo>
                  <a:pt x="6354387" y="400189"/>
                  <a:pt x="6353805" y="399218"/>
                  <a:pt x="6351863" y="398054"/>
                </a:cubicBezTo>
                <a:cubicBezTo>
                  <a:pt x="6348369" y="396112"/>
                  <a:pt x="6348369" y="393394"/>
                  <a:pt x="6352057" y="391453"/>
                </a:cubicBezTo>
                <a:cubicBezTo>
                  <a:pt x="6354193" y="390288"/>
                  <a:pt x="6354387" y="388929"/>
                  <a:pt x="6354387" y="387182"/>
                </a:cubicBezTo>
                <a:cubicBezTo>
                  <a:pt x="6354387" y="371652"/>
                  <a:pt x="6354387" y="356121"/>
                  <a:pt x="6354387" y="340591"/>
                </a:cubicBezTo>
                <a:cubicBezTo>
                  <a:pt x="6354387" y="338650"/>
                  <a:pt x="6354193" y="337096"/>
                  <a:pt x="6351863" y="335932"/>
                </a:cubicBezTo>
                <a:cubicBezTo>
                  <a:pt x="6348369" y="334185"/>
                  <a:pt x="6348563" y="331467"/>
                  <a:pt x="6352251" y="329331"/>
                </a:cubicBezTo>
                <a:cubicBezTo>
                  <a:pt x="6353999" y="328361"/>
                  <a:pt x="6354581" y="327390"/>
                  <a:pt x="6354581" y="325643"/>
                </a:cubicBezTo>
                <a:cubicBezTo>
                  <a:pt x="6354581" y="309530"/>
                  <a:pt x="6354581" y="293417"/>
                  <a:pt x="6354581" y="277304"/>
                </a:cubicBezTo>
                <a:cubicBezTo>
                  <a:pt x="6354581" y="275363"/>
                  <a:pt x="6353999" y="273810"/>
                  <a:pt x="6351863" y="273227"/>
                </a:cubicBezTo>
                <a:cubicBezTo>
                  <a:pt x="6349922" y="272645"/>
                  <a:pt x="6349534" y="271286"/>
                  <a:pt x="6349922" y="269539"/>
                </a:cubicBezTo>
                <a:cubicBezTo>
                  <a:pt x="6350310" y="267792"/>
                  <a:pt x="6351863" y="267209"/>
                  <a:pt x="6353610" y="267209"/>
                </a:cubicBezTo>
                <a:cubicBezTo>
                  <a:pt x="6354775" y="267209"/>
                  <a:pt x="6356134" y="267209"/>
                  <a:pt x="6357299" y="267209"/>
                </a:cubicBezTo>
                <a:cubicBezTo>
                  <a:pt x="6380206" y="267209"/>
                  <a:pt x="6403308" y="267209"/>
                  <a:pt x="6426409" y="267209"/>
                </a:cubicBezTo>
                <a:cubicBezTo>
                  <a:pt x="6427768" y="267209"/>
                  <a:pt x="6429321" y="267015"/>
                  <a:pt x="6430680" y="267209"/>
                </a:cubicBezTo>
                <a:cubicBezTo>
                  <a:pt x="6433010" y="267404"/>
                  <a:pt x="6433980" y="268568"/>
                  <a:pt x="6433980" y="270704"/>
                </a:cubicBezTo>
                <a:cubicBezTo>
                  <a:pt x="6433786" y="272839"/>
                  <a:pt x="6432233" y="273033"/>
                  <a:pt x="6430486" y="273033"/>
                </a:cubicBezTo>
                <a:cubicBezTo>
                  <a:pt x="6429515" y="273033"/>
                  <a:pt x="6428739" y="273033"/>
                  <a:pt x="6427962" y="273033"/>
                </a:cubicBezTo>
                <a:cubicBezTo>
                  <a:pt x="6427962" y="273422"/>
                  <a:pt x="6427768" y="273810"/>
                  <a:pt x="6427768" y="274198"/>
                </a:cubicBezTo>
                <a:cubicBezTo>
                  <a:pt x="6427768" y="292641"/>
                  <a:pt x="6427768" y="310889"/>
                  <a:pt x="6427768" y="329137"/>
                </a:cubicBezTo>
                <a:cubicBezTo>
                  <a:pt x="6428933" y="329331"/>
                  <a:pt x="6429904" y="329137"/>
                  <a:pt x="6430874" y="329331"/>
                </a:cubicBezTo>
                <a:cubicBezTo>
                  <a:pt x="6432622" y="329525"/>
                  <a:pt x="6433786" y="330690"/>
                  <a:pt x="6433786" y="332438"/>
                </a:cubicBezTo>
                <a:cubicBezTo>
                  <a:pt x="6433980" y="334379"/>
                  <a:pt x="6433010" y="335737"/>
                  <a:pt x="6430874" y="336126"/>
                </a:cubicBezTo>
                <a:cubicBezTo>
                  <a:pt x="6429710" y="336320"/>
                  <a:pt x="6428739" y="336320"/>
                  <a:pt x="6427768" y="336320"/>
                </a:cubicBezTo>
                <a:cubicBezTo>
                  <a:pt x="6427768" y="354763"/>
                  <a:pt x="6427768" y="373011"/>
                  <a:pt x="6427768" y="391259"/>
                </a:cubicBezTo>
                <a:cubicBezTo>
                  <a:pt x="6428933" y="391259"/>
                  <a:pt x="6429904" y="391259"/>
                  <a:pt x="6430874" y="391453"/>
                </a:cubicBezTo>
                <a:cubicBezTo>
                  <a:pt x="6433010" y="391647"/>
                  <a:pt x="6433786" y="393006"/>
                  <a:pt x="6433786" y="395142"/>
                </a:cubicBezTo>
                <a:cubicBezTo>
                  <a:pt x="6433786" y="396889"/>
                  <a:pt x="6432816" y="398054"/>
                  <a:pt x="6430874" y="398248"/>
                </a:cubicBezTo>
                <a:cubicBezTo>
                  <a:pt x="6429710" y="398248"/>
                  <a:pt x="6428739" y="398248"/>
                  <a:pt x="6427768" y="398248"/>
                </a:cubicBezTo>
                <a:cubicBezTo>
                  <a:pt x="6427768" y="417078"/>
                  <a:pt x="6427768" y="435715"/>
                  <a:pt x="6427768" y="454351"/>
                </a:cubicBezTo>
                <a:cubicBezTo>
                  <a:pt x="6428933" y="454545"/>
                  <a:pt x="6429904" y="454351"/>
                  <a:pt x="6430874" y="454545"/>
                </a:cubicBezTo>
                <a:cubicBezTo>
                  <a:pt x="6432622" y="454740"/>
                  <a:pt x="6433786" y="455904"/>
                  <a:pt x="6433786" y="457652"/>
                </a:cubicBezTo>
                <a:cubicBezTo>
                  <a:pt x="6433980" y="459593"/>
                  <a:pt x="6433010" y="460952"/>
                  <a:pt x="6430874" y="461340"/>
                </a:cubicBezTo>
                <a:cubicBezTo>
                  <a:pt x="6429710" y="461534"/>
                  <a:pt x="6428739" y="461534"/>
                  <a:pt x="6427768" y="461534"/>
                </a:cubicBezTo>
                <a:cubicBezTo>
                  <a:pt x="6427574" y="461534"/>
                  <a:pt x="6427574" y="461534"/>
                  <a:pt x="6427574" y="461534"/>
                </a:cubicBezTo>
                <a:cubicBezTo>
                  <a:pt x="6427574" y="461728"/>
                  <a:pt x="6427574" y="461728"/>
                  <a:pt x="6427574" y="461728"/>
                </a:cubicBezTo>
                <a:lnTo>
                  <a:pt x="6427768" y="461728"/>
                </a:lnTo>
                <a:cubicBezTo>
                  <a:pt x="6427768" y="480171"/>
                  <a:pt x="6427768" y="498419"/>
                  <a:pt x="6427768" y="516667"/>
                </a:cubicBezTo>
                <a:cubicBezTo>
                  <a:pt x="6428933" y="516861"/>
                  <a:pt x="6429904" y="516667"/>
                  <a:pt x="6430874" y="516861"/>
                </a:cubicBezTo>
                <a:cubicBezTo>
                  <a:pt x="6433010" y="517055"/>
                  <a:pt x="6433980" y="518608"/>
                  <a:pt x="6433786" y="520550"/>
                </a:cubicBezTo>
                <a:cubicBezTo>
                  <a:pt x="6433786" y="522297"/>
                  <a:pt x="6432816" y="523462"/>
                  <a:pt x="6430874" y="523656"/>
                </a:cubicBezTo>
                <a:cubicBezTo>
                  <a:pt x="6429710" y="523850"/>
                  <a:pt x="6428739" y="523850"/>
                  <a:pt x="6427768" y="523850"/>
                </a:cubicBezTo>
                <a:cubicBezTo>
                  <a:pt x="6427768" y="542681"/>
                  <a:pt x="6427768" y="561317"/>
                  <a:pt x="6427768" y="579954"/>
                </a:cubicBezTo>
                <a:cubicBezTo>
                  <a:pt x="6429127" y="579954"/>
                  <a:pt x="6430292" y="579954"/>
                  <a:pt x="6431457" y="580148"/>
                </a:cubicBezTo>
                <a:cubicBezTo>
                  <a:pt x="6433010" y="580536"/>
                  <a:pt x="6433786" y="581701"/>
                  <a:pt x="6433786" y="583254"/>
                </a:cubicBezTo>
                <a:cubicBezTo>
                  <a:pt x="6433786" y="585001"/>
                  <a:pt x="6433010" y="585778"/>
                  <a:pt x="6431263" y="585972"/>
                </a:cubicBezTo>
                <a:cubicBezTo>
                  <a:pt x="6430098" y="586166"/>
                  <a:pt x="6428933" y="586749"/>
                  <a:pt x="6427768" y="587137"/>
                </a:cubicBezTo>
                <a:cubicBezTo>
                  <a:pt x="6427768" y="605580"/>
                  <a:pt x="6427768" y="623828"/>
                  <a:pt x="6427768" y="642076"/>
                </a:cubicBezTo>
                <a:cubicBezTo>
                  <a:pt x="6428933" y="642270"/>
                  <a:pt x="6429904" y="642076"/>
                  <a:pt x="6430874" y="642270"/>
                </a:cubicBezTo>
                <a:cubicBezTo>
                  <a:pt x="6433010" y="642465"/>
                  <a:pt x="6433980" y="643823"/>
                  <a:pt x="6433786" y="645959"/>
                </a:cubicBezTo>
                <a:cubicBezTo>
                  <a:pt x="6433786" y="647706"/>
                  <a:pt x="6432816" y="648871"/>
                  <a:pt x="6430874" y="649065"/>
                </a:cubicBezTo>
                <a:cubicBezTo>
                  <a:pt x="6429710" y="649259"/>
                  <a:pt x="6428739" y="649259"/>
                  <a:pt x="6427768" y="649259"/>
                </a:cubicBezTo>
                <a:cubicBezTo>
                  <a:pt x="6427768" y="675272"/>
                  <a:pt x="6427768" y="701479"/>
                  <a:pt x="6427768" y="727687"/>
                </a:cubicBezTo>
                <a:cubicBezTo>
                  <a:pt x="6435339" y="727687"/>
                  <a:pt x="6443105" y="727881"/>
                  <a:pt x="6450870" y="727881"/>
                </a:cubicBezTo>
                <a:cubicBezTo>
                  <a:pt x="6473583" y="727881"/>
                  <a:pt x="6496490" y="727687"/>
                  <a:pt x="6519204" y="727687"/>
                </a:cubicBezTo>
                <a:cubicBezTo>
                  <a:pt x="6519204" y="714680"/>
                  <a:pt x="6519398" y="701479"/>
                  <a:pt x="6519398" y="688473"/>
                </a:cubicBezTo>
                <a:cubicBezTo>
                  <a:pt x="6519398" y="675466"/>
                  <a:pt x="6519398" y="662266"/>
                  <a:pt x="6519398" y="649259"/>
                </a:cubicBezTo>
                <a:cubicBezTo>
                  <a:pt x="6518427" y="649259"/>
                  <a:pt x="6517651" y="649259"/>
                  <a:pt x="6516874" y="649259"/>
                </a:cubicBezTo>
                <a:cubicBezTo>
                  <a:pt x="6514545" y="649259"/>
                  <a:pt x="6513186" y="647900"/>
                  <a:pt x="6513186" y="645570"/>
                </a:cubicBezTo>
                <a:cubicBezTo>
                  <a:pt x="6513186" y="643435"/>
                  <a:pt x="6514545" y="642465"/>
                  <a:pt x="6516680" y="642270"/>
                </a:cubicBezTo>
                <a:cubicBezTo>
                  <a:pt x="6517651" y="642270"/>
                  <a:pt x="6518427" y="642270"/>
                  <a:pt x="6519204" y="642270"/>
                </a:cubicBezTo>
                <a:cubicBezTo>
                  <a:pt x="6519204" y="623440"/>
                  <a:pt x="6519204" y="604803"/>
                  <a:pt x="6519204" y="586166"/>
                </a:cubicBezTo>
                <a:cubicBezTo>
                  <a:pt x="6518815" y="586166"/>
                  <a:pt x="6518427" y="586166"/>
                  <a:pt x="6518039" y="586166"/>
                </a:cubicBezTo>
                <a:cubicBezTo>
                  <a:pt x="6515904" y="586166"/>
                  <a:pt x="6513768" y="585972"/>
                  <a:pt x="6513574" y="583448"/>
                </a:cubicBezTo>
                <a:cubicBezTo>
                  <a:pt x="6513186" y="580342"/>
                  <a:pt x="6515709" y="580148"/>
                  <a:pt x="6518039" y="580148"/>
                </a:cubicBezTo>
                <a:cubicBezTo>
                  <a:pt x="6518427" y="580148"/>
                  <a:pt x="6518815" y="580148"/>
                  <a:pt x="6519204" y="580148"/>
                </a:cubicBezTo>
                <a:cubicBezTo>
                  <a:pt x="6519204" y="561317"/>
                  <a:pt x="6519204" y="542681"/>
                  <a:pt x="6519204" y="524044"/>
                </a:cubicBezTo>
                <a:cubicBezTo>
                  <a:pt x="6518039" y="523850"/>
                  <a:pt x="6517068" y="524044"/>
                  <a:pt x="6516098" y="523850"/>
                </a:cubicBezTo>
                <a:cubicBezTo>
                  <a:pt x="6514156" y="523462"/>
                  <a:pt x="6513186" y="522297"/>
                  <a:pt x="6513186" y="520550"/>
                </a:cubicBezTo>
                <a:cubicBezTo>
                  <a:pt x="6513186" y="518415"/>
                  <a:pt x="6514156" y="517250"/>
                  <a:pt x="6516292" y="516861"/>
                </a:cubicBezTo>
                <a:cubicBezTo>
                  <a:pt x="6517457" y="516667"/>
                  <a:pt x="6518427" y="516667"/>
                  <a:pt x="6519398" y="516667"/>
                </a:cubicBezTo>
                <a:cubicBezTo>
                  <a:pt x="6519398" y="498225"/>
                  <a:pt x="6519398" y="479977"/>
                  <a:pt x="6519398" y="461728"/>
                </a:cubicBezTo>
                <a:cubicBezTo>
                  <a:pt x="6519204" y="461728"/>
                  <a:pt x="6519010" y="461728"/>
                  <a:pt x="6518815" y="461728"/>
                </a:cubicBezTo>
                <a:cubicBezTo>
                  <a:pt x="6515904" y="461534"/>
                  <a:pt x="6513380" y="460369"/>
                  <a:pt x="6513574" y="457263"/>
                </a:cubicBezTo>
                <a:cubicBezTo>
                  <a:pt x="6513768" y="453963"/>
                  <a:pt x="6517068" y="454740"/>
                  <a:pt x="6519398" y="454545"/>
                </a:cubicBezTo>
                <a:cubicBezTo>
                  <a:pt x="6519398" y="435715"/>
                  <a:pt x="6519398" y="417078"/>
                  <a:pt x="6519398" y="398442"/>
                </a:cubicBezTo>
                <a:cubicBezTo>
                  <a:pt x="6517068" y="398442"/>
                  <a:pt x="6514156" y="399024"/>
                  <a:pt x="6513574" y="395724"/>
                </a:cubicBezTo>
                <a:cubicBezTo>
                  <a:pt x="6513186" y="393589"/>
                  <a:pt x="6515321" y="392036"/>
                  <a:pt x="6519592" y="391259"/>
                </a:cubicBezTo>
                <a:cubicBezTo>
                  <a:pt x="6519592" y="372817"/>
                  <a:pt x="6519592" y="354568"/>
                  <a:pt x="6519592" y="336320"/>
                </a:cubicBezTo>
                <a:cubicBezTo>
                  <a:pt x="6519010" y="336320"/>
                  <a:pt x="6518427" y="336320"/>
                  <a:pt x="6517845" y="336320"/>
                </a:cubicBezTo>
                <a:cubicBezTo>
                  <a:pt x="6515515" y="336320"/>
                  <a:pt x="6513574" y="335543"/>
                  <a:pt x="6513574" y="332826"/>
                </a:cubicBezTo>
                <a:cubicBezTo>
                  <a:pt x="6513574" y="330108"/>
                  <a:pt x="6515321" y="329331"/>
                  <a:pt x="6517845" y="329331"/>
                </a:cubicBezTo>
                <a:cubicBezTo>
                  <a:pt x="6518427" y="329331"/>
                  <a:pt x="6519010" y="329331"/>
                  <a:pt x="6519592" y="329331"/>
                </a:cubicBezTo>
                <a:cubicBezTo>
                  <a:pt x="6519592" y="311083"/>
                  <a:pt x="6519592" y="292835"/>
                  <a:pt x="6519592" y="274586"/>
                </a:cubicBezTo>
                <a:cubicBezTo>
                  <a:pt x="6518621" y="273227"/>
                  <a:pt x="6517068" y="273422"/>
                  <a:pt x="6515709" y="273033"/>
                </a:cubicBezTo>
                <a:cubicBezTo>
                  <a:pt x="6514156" y="272645"/>
                  <a:pt x="6513380" y="271480"/>
                  <a:pt x="6513574" y="269927"/>
                </a:cubicBezTo>
                <a:cubicBezTo>
                  <a:pt x="6513768" y="268374"/>
                  <a:pt x="6514933" y="267598"/>
                  <a:pt x="6516486" y="267404"/>
                </a:cubicBezTo>
                <a:cubicBezTo>
                  <a:pt x="6517651" y="267209"/>
                  <a:pt x="6519010" y="267209"/>
                  <a:pt x="6520174" y="267209"/>
                </a:cubicBezTo>
                <a:cubicBezTo>
                  <a:pt x="6544052" y="267209"/>
                  <a:pt x="6567930" y="267209"/>
                  <a:pt x="6591809" y="267209"/>
                </a:cubicBezTo>
                <a:cubicBezTo>
                  <a:pt x="6592779" y="267209"/>
                  <a:pt x="6593556" y="267209"/>
                  <a:pt x="6594332" y="267209"/>
                </a:cubicBezTo>
                <a:cubicBezTo>
                  <a:pt x="6595885" y="267209"/>
                  <a:pt x="6597632" y="267404"/>
                  <a:pt x="6598409" y="269733"/>
                </a:cubicBezTo>
                <a:cubicBezTo>
                  <a:pt x="6598603" y="271286"/>
                  <a:pt x="6598409" y="273033"/>
                  <a:pt x="6596274" y="273227"/>
                </a:cubicBezTo>
                <a:cubicBezTo>
                  <a:pt x="6593750" y="273616"/>
                  <a:pt x="6593556" y="275169"/>
                  <a:pt x="6593556" y="277110"/>
                </a:cubicBezTo>
                <a:cubicBezTo>
                  <a:pt x="6593556" y="293223"/>
                  <a:pt x="6593556" y="309336"/>
                  <a:pt x="6593556" y="325449"/>
                </a:cubicBezTo>
                <a:cubicBezTo>
                  <a:pt x="6593556" y="327390"/>
                  <a:pt x="6594138" y="328361"/>
                  <a:pt x="6596079" y="329525"/>
                </a:cubicBezTo>
                <a:cubicBezTo>
                  <a:pt x="6599574" y="331467"/>
                  <a:pt x="6599574" y="334185"/>
                  <a:pt x="6595885" y="336126"/>
                </a:cubicBezTo>
                <a:cubicBezTo>
                  <a:pt x="6593750" y="337291"/>
                  <a:pt x="6593556" y="338650"/>
                  <a:pt x="6593556" y="340397"/>
                </a:cubicBezTo>
                <a:cubicBezTo>
                  <a:pt x="6593556" y="355927"/>
                  <a:pt x="6593556" y="371458"/>
                  <a:pt x="6593556" y="386988"/>
                </a:cubicBezTo>
                <a:cubicBezTo>
                  <a:pt x="6593556" y="388929"/>
                  <a:pt x="6593750" y="390482"/>
                  <a:pt x="6596079" y="391647"/>
                </a:cubicBezTo>
                <a:cubicBezTo>
                  <a:pt x="6599768" y="393589"/>
                  <a:pt x="6599574" y="396501"/>
                  <a:pt x="6595691" y="398442"/>
                </a:cubicBezTo>
                <a:cubicBezTo>
                  <a:pt x="6593750" y="399412"/>
                  <a:pt x="6593556" y="400771"/>
                  <a:pt x="6593556" y="402324"/>
                </a:cubicBezTo>
                <a:cubicBezTo>
                  <a:pt x="6593556" y="407954"/>
                  <a:pt x="6593556" y="413390"/>
                  <a:pt x="6593556" y="419020"/>
                </a:cubicBezTo>
                <a:cubicBezTo>
                  <a:pt x="6593556" y="429309"/>
                  <a:pt x="6593556" y="439403"/>
                  <a:pt x="6593556" y="449498"/>
                </a:cubicBezTo>
                <a:cubicBezTo>
                  <a:pt x="6593556" y="451828"/>
                  <a:pt x="6593167" y="453963"/>
                  <a:pt x="6596662" y="454934"/>
                </a:cubicBezTo>
                <a:cubicBezTo>
                  <a:pt x="6599186" y="455516"/>
                  <a:pt x="6599380" y="459981"/>
                  <a:pt x="6596662" y="460952"/>
                </a:cubicBezTo>
                <a:cubicBezTo>
                  <a:pt x="6592779" y="462505"/>
                  <a:pt x="6593362" y="465029"/>
                  <a:pt x="6593362" y="467746"/>
                </a:cubicBezTo>
                <a:cubicBezTo>
                  <a:pt x="6593362" y="482112"/>
                  <a:pt x="6593362" y="496283"/>
                  <a:pt x="6593362" y="510649"/>
                </a:cubicBezTo>
                <a:cubicBezTo>
                  <a:pt x="6593362" y="513367"/>
                  <a:pt x="6592973" y="515891"/>
                  <a:pt x="6596662" y="517444"/>
                </a:cubicBezTo>
                <a:cubicBezTo>
                  <a:pt x="6599380" y="518415"/>
                  <a:pt x="6599186" y="522685"/>
                  <a:pt x="6596468" y="523462"/>
                </a:cubicBezTo>
                <a:cubicBezTo>
                  <a:pt x="6593362" y="524238"/>
                  <a:pt x="6593362" y="525986"/>
                  <a:pt x="6593362" y="528315"/>
                </a:cubicBezTo>
                <a:cubicBezTo>
                  <a:pt x="6593362" y="539381"/>
                  <a:pt x="6593362" y="550640"/>
                  <a:pt x="6593362" y="561706"/>
                </a:cubicBezTo>
                <a:cubicBezTo>
                  <a:pt x="6593362" y="566365"/>
                  <a:pt x="6593362" y="570830"/>
                  <a:pt x="6593362" y="575489"/>
                </a:cubicBezTo>
                <a:cubicBezTo>
                  <a:pt x="6593362" y="577430"/>
                  <a:pt x="6593362" y="578983"/>
                  <a:pt x="6596079" y="579954"/>
                </a:cubicBezTo>
                <a:cubicBezTo>
                  <a:pt x="6598991" y="581119"/>
                  <a:pt x="6599186" y="584613"/>
                  <a:pt x="6596274" y="585584"/>
                </a:cubicBezTo>
                <a:cubicBezTo>
                  <a:pt x="6593167" y="586360"/>
                  <a:pt x="6593167" y="588107"/>
                  <a:pt x="6593167" y="590437"/>
                </a:cubicBezTo>
                <a:cubicBezTo>
                  <a:pt x="6593167" y="600920"/>
                  <a:pt x="6593167" y="611209"/>
                  <a:pt x="6593167" y="621498"/>
                </a:cubicBezTo>
                <a:cubicBezTo>
                  <a:pt x="6593167" y="626934"/>
                  <a:pt x="6593167" y="632175"/>
                  <a:pt x="6593167" y="637611"/>
                </a:cubicBezTo>
                <a:cubicBezTo>
                  <a:pt x="6593167" y="639747"/>
                  <a:pt x="6593556" y="641105"/>
                  <a:pt x="6595885" y="642270"/>
                </a:cubicBezTo>
                <a:cubicBezTo>
                  <a:pt x="6598991" y="644018"/>
                  <a:pt x="6599186" y="647124"/>
                  <a:pt x="6595885" y="648676"/>
                </a:cubicBezTo>
                <a:cubicBezTo>
                  <a:pt x="6593167" y="650036"/>
                  <a:pt x="6593167" y="651783"/>
                  <a:pt x="6593167" y="653918"/>
                </a:cubicBezTo>
                <a:cubicBezTo>
                  <a:pt x="6593167" y="676631"/>
                  <a:pt x="6593167" y="699150"/>
                  <a:pt x="6593167" y="721863"/>
                </a:cubicBezTo>
                <a:cubicBezTo>
                  <a:pt x="6593167" y="726522"/>
                  <a:pt x="6593362" y="726716"/>
                  <a:pt x="6598021" y="726716"/>
                </a:cubicBezTo>
                <a:cubicBezTo>
                  <a:pt x="6631412" y="726716"/>
                  <a:pt x="6664996" y="726716"/>
                  <a:pt x="6698387" y="726716"/>
                </a:cubicBezTo>
                <a:cubicBezTo>
                  <a:pt x="6703434" y="726716"/>
                  <a:pt x="6703434" y="726522"/>
                  <a:pt x="6703434" y="720892"/>
                </a:cubicBezTo>
                <a:cubicBezTo>
                  <a:pt x="6703434" y="682649"/>
                  <a:pt x="6703434" y="644600"/>
                  <a:pt x="6703434" y="606356"/>
                </a:cubicBezTo>
                <a:cubicBezTo>
                  <a:pt x="6703434" y="583836"/>
                  <a:pt x="6703434" y="561511"/>
                  <a:pt x="6703434" y="538992"/>
                </a:cubicBezTo>
                <a:cubicBezTo>
                  <a:pt x="6703434" y="536663"/>
                  <a:pt x="6702658" y="534139"/>
                  <a:pt x="6704405" y="532004"/>
                </a:cubicBezTo>
                <a:cubicBezTo>
                  <a:pt x="6704599" y="534721"/>
                  <a:pt x="6704599" y="537633"/>
                  <a:pt x="6704599" y="540351"/>
                </a:cubicBezTo>
                <a:cubicBezTo>
                  <a:pt x="6704599" y="599949"/>
                  <a:pt x="6704599" y="659548"/>
                  <a:pt x="6704599" y="719145"/>
                </a:cubicBezTo>
                <a:cubicBezTo>
                  <a:pt x="6704599" y="721863"/>
                  <a:pt x="6704405" y="724775"/>
                  <a:pt x="6704405" y="727493"/>
                </a:cubicBezTo>
                <a:cubicBezTo>
                  <a:pt x="6704599" y="727493"/>
                  <a:pt x="6704987" y="727493"/>
                  <a:pt x="6705181" y="727493"/>
                </a:cubicBezTo>
                <a:cubicBezTo>
                  <a:pt x="6705181" y="727493"/>
                  <a:pt x="6704987" y="727299"/>
                  <a:pt x="6704987" y="727299"/>
                </a:cubicBezTo>
                <a:cubicBezTo>
                  <a:pt x="6704987" y="663430"/>
                  <a:pt x="6704987" y="599367"/>
                  <a:pt x="6704987" y="535498"/>
                </a:cubicBezTo>
                <a:cubicBezTo>
                  <a:pt x="6704987" y="534333"/>
                  <a:pt x="6704793" y="533169"/>
                  <a:pt x="6705375" y="532004"/>
                </a:cubicBezTo>
                <a:cubicBezTo>
                  <a:pt x="6708482" y="504049"/>
                  <a:pt x="6734301" y="488518"/>
                  <a:pt x="6753132" y="490460"/>
                </a:cubicBezTo>
                <a:cubicBezTo>
                  <a:pt x="6777592" y="488907"/>
                  <a:pt x="6800111" y="511814"/>
                  <a:pt x="6799917" y="535304"/>
                </a:cubicBezTo>
                <a:cubicBezTo>
                  <a:pt x="6799723" y="583836"/>
                  <a:pt x="6799917" y="632564"/>
                  <a:pt x="6799917" y="681290"/>
                </a:cubicBezTo>
                <a:cubicBezTo>
                  <a:pt x="6799917" y="726522"/>
                  <a:pt x="6799917" y="771949"/>
                  <a:pt x="6799917" y="817181"/>
                </a:cubicBezTo>
                <a:cubicBezTo>
                  <a:pt x="6799917" y="819511"/>
                  <a:pt x="6798558" y="822423"/>
                  <a:pt x="6801858" y="823976"/>
                </a:cubicBezTo>
                <a:cubicBezTo>
                  <a:pt x="6804964" y="815046"/>
                  <a:pt x="6809429" y="806892"/>
                  <a:pt x="6814283" y="798933"/>
                </a:cubicBezTo>
                <a:cubicBezTo>
                  <a:pt x="6816612" y="795244"/>
                  <a:pt x="6817389" y="791750"/>
                  <a:pt x="6817389" y="787673"/>
                </a:cubicBezTo>
                <a:cubicBezTo>
                  <a:pt x="6817389" y="720698"/>
                  <a:pt x="6817389" y="653724"/>
                  <a:pt x="6817389" y="586749"/>
                </a:cubicBezTo>
                <a:cubicBezTo>
                  <a:pt x="6817389" y="570247"/>
                  <a:pt x="6817777" y="553746"/>
                  <a:pt x="6817389" y="537245"/>
                </a:cubicBezTo>
                <a:cubicBezTo>
                  <a:pt x="6816806" y="517055"/>
                  <a:pt x="6831366" y="495313"/>
                  <a:pt x="6856991" y="490460"/>
                </a:cubicBezTo>
                <a:cubicBezTo>
                  <a:pt x="6859709" y="489877"/>
                  <a:pt x="6862621" y="489877"/>
                  <a:pt x="6865339" y="490265"/>
                </a:cubicBezTo>
                <a:cubicBezTo>
                  <a:pt x="6890770" y="489101"/>
                  <a:pt x="6912125" y="512202"/>
                  <a:pt x="6912125" y="535110"/>
                </a:cubicBezTo>
                <a:cubicBezTo>
                  <a:pt x="6911930" y="594708"/>
                  <a:pt x="6912125" y="654306"/>
                  <a:pt x="6912125" y="713904"/>
                </a:cubicBezTo>
                <a:cubicBezTo>
                  <a:pt x="6912125" y="715845"/>
                  <a:pt x="6912125" y="717592"/>
                  <a:pt x="6912125" y="719339"/>
                </a:cubicBezTo>
                <a:cubicBezTo>
                  <a:pt x="6912125" y="721475"/>
                  <a:pt x="6913872" y="721669"/>
                  <a:pt x="6915425" y="721669"/>
                </a:cubicBezTo>
                <a:cubicBezTo>
                  <a:pt x="6936780" y="715068"/>
                  <a:pt x="6958910" y="713321"/>
                  <a:pt x="6980847" y="716039"/>
                </a:cubicBezTo>
                <a:cubicBezTo>
                  <a:pt x="7045687" y="724193"/>
                  <a:pt x="7092666" y="757971"/>
                  <a:pt x="7121398" y="816793"/>
                </a:cubicBezTo>
                <a:cubicBezTo>
                  <a:pt x="7125086" y="824558"/>
                  <a:pt x="7128386" y="832517"/>
                  <a:pt x="7130134" y="840865"/>
                </a:cubicBezTo>
                <a:cubicBezTo>
                  <a:pt x="7131298" y="841447"/>
                  <a:pt x="7132269" y="842030"/>
                  <a:pt x="7133434" y="842224"/>
                </a:cubicBezTo>
                <a:cubicBezTo>
                  <a:pt x="7140423" y="843777"/>
                  <a:pt x="7143140" y="846883"/>
                  <a:pt x="7143140" y="854066"/>
                </a:cubicBezTo>
                <a:lnTo>
                  <a:pt x="7143162" y="858635"/>
                </a:lnTo>
                <a:lnTo>
                  <a:pt x="7363499" y="801441"/>
                </a:lnTo>
                <a:cubicBezTo>
                  <a:pt x="7365074" y="800811"/>
                  <a:pt x="7366334" y="800181"/>
                  <a:pt x="7367909" y="799551"/>
                </a:cubicBezTo>
                <a:cubicBezTo>
                  <a:pt x="7367909" y="797346"/>
                  <a:pt x="7367909" y="795141"/>
                  <a:pt x="7367909" y="792936"/>
                </a:cubicBezTo>
                <a:cubicBezTo>
                  <a:pt x="7368224" y="788211"/>
                  <a:pt x="7367594" y="785061"/>
                  <a:pt x="7362239" y="782541"/>
                </a:cubicBezTo>
                <a:cubicBezTo>
                  <a:pt x="7355625" y="779392"/>
                  <a:pt x="7355625" y="775296"/>
                  <a:pt x="7360349" y="769312"/>
                </a:cubicBezTo>
                <a:cubicBezTo>
                  <a:pt x="7362239" y="767107"/>
                  <a:pt x="7364129" y="766792"/>
                  <a:pt x="7365389" y="769627"/>
                </a:cubicBezTo>
                <a:cubicBezTo>
                  <a:pt x="7366334" y="772462"/>
                  <a:pt x="7366649" y="772777"/>
                  <a:pt x="7368854" y="770257"/>
                </a:cubicBezTo>
                <a:cubicBezTo>
                  <a:pt x="7372319" y="766162"/>
                  <a:pt x="7372634" y="766477"/>
                  <a:pt x="7374839" y="772777"/>
                </a:cubicBezTo>
                <a:cubicBezTo>
                  <a:pt x="7377044" y="772462"/>
                  <a:pt x="7376729" y="769942"/>
                  <a:pt x="7378304" y="768682"/>
                </a:cubicBezTo>
                <a:cubicBezTo>
                  <a:pt x="7379564" y="768052"/>
                  <a:pt x="7381139" y="767107"/>
                  <a:pt x="7381769" y="768367"/>
                </a:cubicBezTo>
                <a:cubicBezTo>
                  <a:pt x="7383659" y="772462"/>
                  <a:pt x="7384289" y="771517"/>
                  <a:pt x="7387439" y="768682"/>
                </a:cubicBezTo>
                <a:cubicBezTo>
                  <a:pt x="7391534" y="764902"/>
                  <a:pt x="7391219" y="770257"/>
                  <a:pt x="7392164" y="772462"/>
                </a:cubicBezTo>
                <a:cubicBezTo>
                  <a:pt x="7395314" y="772147"/>
                  <a:pt x="7396259" y="763327"/>
                  <a:pt x="7401299" y="770257"/>
                </a:cubicBezTo>
                <a:cubicBezTo>
                  <a:pt x="7402244" y="771832"/>
                  <a:pt x="7402874" y="769627"/>
                  <a:pt x="7403819" y="768997"/>
                </a:cubicBezTo>
                <a:cubicBezTo>
                  <a:pt x="7408858" y="764587"/>
                  <a:pt x="7408544" y="769312"/>
                  <a:pt x="7409488" y="772462"/>
                </a:cubicBezTo>
                <a:cubicBezTo>
                  <a:pt x="7412008" y="771517"/>
                  <a:pt x="7412638" y="767737"/>
                  <a:pt x="7416103" y="767737"/>
                </a:cubicBezTo>
                <a:cubicBezTo>
                  <a:pt x="7416733" y="768367"/>
                  <a:pt x="7417678" y="768997"/>
                  <a:pt x="7417993" y="769627"/>
                </a:cubicBezTo>
                <a:cubicBezTo>
                  <a:pt x="7423978" y="780336"/>
                  <a:pt x="7422403" y="778762"/>
                  <a:pt x="7413268" y="784116"/>
                </a:cubicBezTo>
                <a:cubicBezTo>
                  <a:pt x="7410434" y="785691"/>
                  <a:pt x="7411694" y="786636"/>
                  <a:pt x="7413268" y="788211"/>
                </a:cubicBezTo>
                <a:cubicBezTo>
                  <a:pt x="7442563" y="780966"/>
                  <a:pt x="7471857" y="773406"/>
                  <a:pt x="7501152" y="765847"/>
                </a:cubicBezTo>
                <a:cubicBezTo>
                  <a:pt x="7550291" y="753247"/>
                  <a:pt x="7599745" y="740332"/>
                  <a:pt x="7648884" y="727417"/>
                </a:cubicBezTo>
                <a:cubicBezTo>
                  <a:pt x="7653609" y="726157"/>
                  <a:pt x="7657703" y="726157"/>
                  <a:pt x="7662113" y="727417"/>
                </a:cubicBezTo>
                <a:cubicBezTo>
                  <a:pt x="7670303" y="729307"/>
                  <a:pt x="7678493" y="732457"/>
                  <a:pt x="7687313" y="733402"/>
                </a:cubicBezTo>
                <a:cubicBezTo>
                  <a:pt x="7687313" y="667255"/>
                  <a:pt x="7687313" y="601421"/>
                  <a:pt x="7687313" y="535272"/>
                </a:cubicBezTo>
                <a:cubicBezTo>
                  <a:pt x="7687313" y="494323"/>
                  <a:pt x="7687313" y="453059"/>
                  <a:pt x="7687313" y="411795"/>
                </a:cubicBezTo>
                <a:cubicBezTo>
                  <a:pt x="7687313" y="402660"/>
                  <a:pt x="7687313" y="402660"/>
                  <a:pt x="7696133" y="402660"/>
                </a:cubicBezTo>
                <a:cubicBezTo>
                  <a:pt x="7700858" y="402660"/>
                  <a:pt x="7705898" y="402975"/>
                  <a:pt x="7710622" y="402975"/>
                </a:cubicBezTo>
                <a:cubicBezTo>
                  <a:pt x="7715977" y="402975"/>
                  <a:pt x="7721647" y="402660"/>
                  <a:pt x="7727002" y="402660"/>
                </a:cubicBezTo>
                <a:cubicBezTo>
                  <a:pt x="7730467" y="402660"/>
                  <a:pt x="7732042" y="404550"/>
                  <a:pt x="7732042" y="408015"/>
                </a:cubicBezTo>
                <a:cubicBezTo>
                  <a:pt x="7732042" y="409275"/>
                  <a:pt x="7732042" y="410535"/>
                  <a:pt x="7732042" y="411795"/>
                </a:cubicBezTo>
                <a:cubicBezTo>
                  <a:pt x="7732042" y="522673"/>
                  <a:pt x="7732042" y="633865"/>
                  <a:pt x="7732042" y="745057"/>
                </a:cubicBezTo>
                <a:cubicBezTo>
                  <a:pt x="7744012" y="749467"/>
                  <a:pt x="7756926" y="751987"/>
                  <a:pt x="7769211" y="755137"/>
                </a:cubicBezTo>
                <a:cubicBezTo>
                  <a:pt x="7773936" y="756397"/>
                  <a:pt x="7778346" y="760177"/>
                  <a:pt x="7783701" y="758602"/>
                </a:cubicBezTo>
                <a:cubicBezTo>
                  <a:pt x="7783701" y="644260"/>
                  <a:pt x="7783701" y="529917"/>
                  <a:pt x="7783701" y="415575"/>
                </a:cubicBezTo>
                <a:cubicBezTo>
                  <a:pt x="7783701" y="401085"/>
                  <a:pt x="7782126" y="402660"/>
                  <a:pt x="7796616" y="402660"/>
                </a:cubicBezTo>
                <a:cubicBezTo>
                  <a:pt x="7800396" y="402660"/>
                  <a:pt x="7803860" y="402975"/>
                  <a:pt x="7807325" y="402975"/>
                </a:cubicBezTo>
                <a:cubicBezTo>
                  <a:pt x="7812365" y="402975"/>
                  <a:pt x="7817720" y="402975"/>
                  <a:pt x="7822760" y="402660"/>
                </a:cubicBezTo>
                <a:cubicBezTo>
                  <a:pt x="7827485" y="402345"/>
                  <a:pt x="7829060" y="404550"/>
                  <a:pt x="7828745" y="408960"/>
                </a:cubicBezTo>
                <a:cubicBezTo>
                  <a:pt x="7828745" y="411795"/>
                  <a:pt x="7828745" y="414315"/>
                  <a:pt x="7828745" y="416835"/>
                </a:cubicBezTo>
                <a:cubicBezTo>
                  <a:pt x="7828745" y="534642"/>
                  <a:pt x="7828745" y="652765"/>
                  <a:pt x="7828745" y="770572"/>
                </a:cubicBezTo>
                <a:cubicBezTo>
                  <a:pt x="7841660" y="774036"/>
                  <a:pt x="7854260" y="777186"/>
                  <a:pt x="7867174" y="780652"/>
                </a:cubicBezTo>
                <a:cubicBezTo>
                  <a:pt x="7869064" y="780022"/>
                  <a:pt x="7870954" y="779706"/>
                  <a:pt x="7870954" y="777186"/>
                </a:cubicBezTo>
                <a:cubicBezTo>
                  <a:pt x="7870954" y="774036"/>
                  <a:pt x="7870954" y="771202"/>
                  <a:pt x="7870954" y="768367"/>
                </a:cubicBezTo>
                <a:cubicBezTo>
                  <a:pt x="7870954" y="696548"/>
                  <a:pt x="7870954" y="625046"/>
                  <a:pt x="7870954" y="553542"/>
                </a:cubicBezTo>
                <a:cubicBezTo>
                  <a:pt x="7870954" y="549762"/>
                  <a:pt x="7871269" y="545667"/>
                  <a:pt x="7871269" y="541887"/>
                </a:cubicBezTo>
                <a:cubicBezTo>
                  <a:pt x="7870954" y="534327"/>
                  <a:pt x="7870639" y="526452"/>
                  <a:pt x="7870639" y="518892"/>
                </a:cubicBezTo>
                <a:cubicBezTo>
                  <a:pt x="7870639" y="511018"/>
                  <a:pt x="7870954" y="511018"/>
                  <a:pt x="7878514" y="511018"/>
                </a:cubicBezTo>
                <a:cubicBezTo>
                  <a:pt x="7895524" y="511018"/>
                  <a:pt x="7912533" y="511018"/>
                  <a:pt x="7929543" y="511018"/>
                </a:cubicBezTo>
                <a:cubicBezTo>
                  <a:pt x="7942458" y="511018"/>
                  <a:pt x="7955058" y="511018"/>
                  <a:pt x="7967972" y="511018"/>
                </a:cubicBezTo>
                <a:cubicBezTo>
                  <a:pt x="7970807" y="511018"/>
                  <a:pt x="7974272" y="511963"/>
                  <a:pt x="7977107" y="509758"/>
                </a:cubicBezTo>
                <a:cubicBezTo>
                  <a:pt x="7976792" y="500308"/>
                  <a:pt x="7976792" y="490543"/>
                  <a:pt x="7976792" y="481093"/>
                </a:cubicBezTo>
                <a:cubicBezTo>
                  <a:pt x="7976792" y="479203"/>
                  <a:pt x="7976477" y="476683"/>
                  <a:pt x="7979627" y="476368"/>
                </a:cubicBezTo>
                <a:cubicBezTo>
                  <a:pt x="7983722" y="476054"/>
                  <a:pt x="7983407" y="478888"/>
                  <a:pt x="7983407" y="481409"/>
                </a:cubicBezTo>
                <a:cubicBezTo>
                  <a:pt x="7983722" y="491173"/>
                  <a:pt x="7983722" y="501253"/>
                  <a:pt x="7983722" y="511018"/>
                </a:cubicBezTo>
                <a:cubicBezTo>
                  <a:pt x="7986242" y="511018"/>
                  <a:pt x="7988447" y="511018"/>
                  <a:pt x="7990967" y="511018"/>
                </a:cubicBezTo>
                <a:cubicBezTo>
                  <a:pt x="7990967" y="502828"/>
                  <a:pt x="7991282" y="494323"/>
                  <a:pt x="7991282" y="486133"/>
                </a:cubicBezTo>
                <a:cubicBezTo>
                  <a:pt x="7991282" y="484243"/>
                  <a:pt x="7991282" y="482353"/>
                  <a:pt x="7991282" y="480463"/>
                </a:cubicBezTo>
                <a:cubicBezTo>
                  <a:pt x="7991282" y="477944"/>
                  <a:pt x="7992227" y="476054"/>
                  <a:pt x="7995062" y="476054"/>
                </a:cubicBezTo>
                <a:cubicBezTo>
                  <a:pt x="7998212" y="475739"/>
                  <a:pt x="7998842" y="477629"/>
                  <a:pt x="7998842" y="480149"/>
                </a:cubicBezTo>
                <a:cubicBezTo>
                  <a:pt x="7998842" y="488023"/>
                  <a:pt x="7998842" y="496213"/>
                  <a:pt x="7998842" y="504088"/>
                </a:cubicBezTo>
                <a:cubicBezTo>
                  <a:pt x="7998842" y="506293"/>
                  <a:pt x="7999157" y="508498"/>
                  <a:pt x="7999157" y="510703"/>
                </a:cubicBezTo>
                <a:cubicBezTo>
                  <a:pt x="8001676" y="510703"/>
                  <a:pt x="8003881" y="510703"/>
                  <a:pt x="8006401" y="510703"/>
                </a:cubicBezTo>
                <a:cubicBezTo>
                  <a:pt x="8006401" y="502513"/>
                  <a:pt x="8006716" y="494008"/>
                  <a:pt x="8006716" y="485818"/>
                </a:cubicBezTo>
                <a:cubicBezTo>
                  <a:pt x="8006716" y="483929"/>
                  <a:pt x="8006716" y="482039"/>
                  <a:pt x="8006716" y="480149"/>
                </a:cubicBezTo>
                <a:cubicBezTo>
                  <a:pt x="8006716" y="477313"/>
                  <a:pt x="8007661" y="475739"/>
                  <a:pt x="8010497" y="475739"/>
                </a:cubicBezTo>
                <a:cubicBezTo>
                  <a:pt x="8013646" y="475424"/>
                  <a:pt x="8014276" y="477313"/>
                  <a:pt x="8014276" y="479833"/>
                </a:cubicBezTo>
                <a:cubicBezTo>
                  <a:pt x="8014276" y="487709"/>
                  <a:pt x="8014276" y="495898"/>
                  <a:pt x="8014276" y="503773"/>
                </a:cubicBezTo>
                <a:cubicBezTo>
                  <a:pt x="8014276" y="505978"/>
                  <a:pt x="8014591" y="508183"/>
                  <a:pt x="8014591" y="510388"/>
                </a:cubicBezTo>
                <a:cubicBezTo>
                  <a:pt x="8044515" y="510388"/>
                  <a:pt x="8074755" y="510388"/>
                  <a:pt x="8104995" y="510388"/>
                </a:cubicBezTo>
                <a:cubicBezTo>
                  <a:pt x="8104679" y="504718"/>
                  <a:pt x="8107514" y="503143"/>
                  <a:pt x="8113184" y="503143"/>
                </a:cubicBezTo>
                <a:cubicBezTo>
                  <a:pt x="8138384" y="503458"/>
                  <a:pt x="8163898" y="503773"/>
                  <a:pt x="8189098" y="503143"/>
                </a:cubicBezTo>
                <a:cubicBezTo>
                  <a:pt x="8195398" y="502828"/>
                  <a:pt x="8198548" y="505033"/>
                  <a:pt x="8199807" y="510703"/>
                </a:cubicBezTo>
                <a:cubicBezTo>
                  <a:pt x="8213982" y="510703"/>
                  <a:pt x="8213982" y="510703"/>
                  <a:pt x="8213037" y="525192"/>
                </a:cubicBezTo>
                <a:cubicBezTo>
                  <a:pt x="8213037" y="530862"/>
                  <a:pt x="8213037" y="536532"/>
                  <a:pt x="8212722" y="542202"/>
                </a:cubicBezTo>
                <a:cubicBezTo>
                  <a:pt x="8212722" y="545982"/>
                  <a:pt x="8213037" y="549447"/>
                  <a:pt x="8213037" y="552912"/>
                </a:cubicBezTo>
                <a:lnTo>
                  <a:pt x="8213037" y="899839"/>
                </a:lnTo>
                <a:lnTo>
                  <a:pt x="8222585" y="899839"/>
                </a:lnTo>
                <a:lnTo>
                  <a:pt x="8222588" y="899188"/>
                </a:lnTo>
                <a:lnTo>
                  <a:pt x="8361723" y="819757"/>
                </a:lnTo>
                <a:lnTo>
                  <a:pt x="8400660" y="891401"/>
                </a:lnTo>
                <a:lnTo>
                  <a:pt x="8528374" y="819237"/>
                </a:lnTo>
                <a:lnTo>
                  <a:pt x="8564716" y="886728"/>
                </a:lnTo>
                <a:cubicBezTo>
                  <a:pt x="8564716" y="832735"/>
                  <a:pt x="8565754" y="778742"/>
                  <a:pt x="8566273" y="724750"/>
                </a:cubicBezTo>
                <a:cubicBezTo>
                  <a:pt x="8566273" y="702426"/>
                  <a:pt x="8567831" y="700868"/>
                  <a:pt x="8590674" y="700868"/>
                </a:cubicBezTo>
                <a:cubicBezTo>
                  <a:pt x="8620266" y="700868"/>
                  <a:pt x="8617151" y="704503"/>
                  <a:pt x="8617151" y="674910"/>
                </a:cubicBezTo>
                <a:cubicBezTo>
                  <a:pt x="8617151" y="658297"/>
                  <a:pt x="8617151" y="641165"/>
                  <a:pt x="8617151" y="624552"/>
                </a:cubicBezTo>
                <a:cubicBezTo>
                  <a:pt x="8617670" y="600671"/>
                  <a:pt x="8628053" y="582500"/>
                  <a:pt x="8649858" y="572636"/>
                </a:cubicBezTo>
                <a:cubicBezTo>
                  <a:pt x="8659722" y="568483"/>
                  <a:pt x="8663356" y="562771"/>
                  <a:pt x="8662318" y="552388"/>
                </a:cubicBezTo>
                <a:cubicBezTo>
                  <a:pt x="8661280" y="543043"/>
                  <a:pt x="8661799" y="533698"/>
                  <a:pt x="8661799" y="524353"/>
                </a:cubicBezTo>
                <a:cubicBezTo>
                  <a:pt x="8661280" y="514490"/>
                  <a:pt x="8665952" y="509298"/>
                  <a:pt x="8675816" y="509298"/>
                </a:cubicBezTo>
                <a:cubicBezTo>
                  <a:pt x="8715273" y="509298"/>
                  <a:pt x="8754729" y="509298"/>
                  <a:pt x="8794185" y="509298"/>
                </a:cubicBezTo>
                <a:cubicBezTo>
                  <a:pt x="8806645" y="509298"/>
                  <a:pt x="8810279" y="516566"/>
                  <a:pt x="8810279" y="527469"/>
                </a:cubicBezTo>
                <a:cubicBezTo>
                  <a:pt x="8809760" y="563810"/>
                  <a:pt x="8809760" y="600151"/>
                  <a:pt x="8810279" y="636493"/>
                </a:cubicBezTo>
                <a:cubicBezTo>
                  <a:pt x="8810279" y="649991"/>
                  <a:pt x="8811317" y="664008"/>
                  <a:pt x="8811837" y="677506"/>
                </a:cubicBezTo>
                <a:cubicBezTo>
                  <a:pt x="8811837" y="681659"/>
                  <a:pt x="8811837" y="686851"/>
                  <a:pt x="8817547" y="686332"/>
                </a:cubicBezTo>
                <a:cubicBezTo>
                  <a:pt x="8822739" y="685813"/>
                  <a:pt x="8822220" y="681659"/>
                  <a:pt x="8822220" y="678025"/>
                </a:cubicBezTo>
                <a:cubicBezTo>
                  <a:pt x="8822220" y="669200"/>
                  <a:pt x="8822739" y="660893"/>
                  <a:pt x="8822220" y="652587"/>
                </a:cubicBezTo>
                <a:cubicBezTo>
                  <a:pt x="8821701" y="641684"/>
                  <a:pt x="8826373" y="635454"/>
                  <a:pt x="8837795" y="637012"/>
                </a:cubicBezTo>
                <a:cubicBezTo>
                  <a:pt x="8849216" y="638569"/>
                  <a:pt x="8854408" y="634935"/>
                  <a:pt x="8854408" y="621956"/>
                </a:cubicBezTo>
                <a:cubicBezTo>
                  <a:pt x="8854408" y="603786"/>
                  <a:pt x="8863234" y="589249"/>
                  <a:pt x="8877770" y="577828"/>
                </a:cubicBezTo>
                <a:cubicBezTo>
                  <a:pt x="8884000" y="572636"/>
                  <a:pt x="8891268" y="569521"/>
                  <a:pt x="8895941" y="561214"/>
                </a:cubicBezTo>
                <a:cubicBezTo>
                  <a:pt x="8900613" y="552908"/>
                  <a:pt x="8927610" y="556023"/>
                  <a:pt x="8932282" y="564848"/>
                </a:cubicBezTo>
                <a:cubicBezTo>
                  <a:pt x="8934359" y="568483"/>
                  <a:pt x="8936955" y="570559"/>
                  <a:pt x="8940589" y="572636"/>
                </a:cubicBezTo>
                <a:cubicBezTo>
                  <a:pt x="8962394" y="585096"/>
                  <a:pt x="8972258" y="604305"/>
                  <a:pt x="8972258" y="628706"/>
                </a:cubicBezTo>
                <a:cubicBezTo>
                  <a:pt x="8972258" y="659855"/>
                  <a:pt x="8972258" y="691523"/>
                  <a:pt x="8972258" y="722673"/>
                </a:cubicBezTo>
                <a:lnTo>
                  <a:pt x="9035595" y="719558"/>
                </a:lnTo>
                <a:lnTo>
                  <a:pt x="9068822" y="146923"/>
                </a:lnTo>
                <a:lnTo>
                  <a:pt x="9146177" y="146923"/>
                </a:lnTo>
                <a:lnTo>
                  <a:pt x="9180961" y="716962"/>
                </a:lnTo>
                <a:lnTo>
                  <a:pt x="9225090" y="715405"/>
                </a:lnTo>
                <a:close/>
              </a:path>
            </a:pathLst>
          </a:custGeom>
          <a:solidFill>
            <a:schemeClr val="lt1">
              <a:alpha val="9800"/>
            </a:scheme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" name="Google Shape;52;p13"/>
          <p:cNvGrpSpPr/>
          <p:nvPr/>
        </p:nvGrpSpPr>
        <p:grpSpPr>
          <a:xfrm>
            <a:off x="58080" y="1573260"/>
            <a:ext cx="8921695" cy="3563796"/>
            <a:chOff x="77440" y="2097679"/>
            <a:chExt cx="11895593" cy="4751728"/>
          </a:xfrm>
        </p:grpSpPr>
        <p:grpSp>
          <p:nvGrpSpPr>
            <p:cNvPr id="53" name="Google Shape;53;p13"/>
            <p:cNvGrpSpPr/>
            <p:nvPr/>
          </p:nvGrpSpPr>
          <p:grpSpPr>
            <a:xfrm rot="-9233413">
              <a:off x="10129599" y="5121944"/>
              <a:ext cx="1606849" cy="1447752"/>
              <a:chOff x="6486650" y="2648841"/>
              <a:chExt cx="2745194" cy="2473388"/>
            </a:xfrm>
          </p:grpSpPr>
          <p:sp>
            <p:nvSpPr>
              <p:cNvPr id="54" name="Google Shape;54;p13"/>
              <p:cNvSpPr/>
              <p:nvPr/>
            </p:nvSpPr>
            <p:spPr>
              <a:xfrm>
                <a:off x="6486650" y="3806165"/>
                <a:ext cx="1319612" cy="1316064"/>
              </a:xfrm>
              <a:custGeom>
                <a:avLst/>
                <a:gdLst/>
                <a:ahLst/>
                <a:cxnLst/>
                <a:rect l="l" t="t" r="r" b="b"/>
                <a:pathLst>
                  <a:path w="1919435" h="1914275" extrusionOk="0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solidFill>
                <a:schemeClr val="lt1">
                  <a:alpha val="4710"/>
                </a:scheme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5" name="Google Shape;55;p13"/>
              <p:cNvGrpSpPr/>
              <p:nvPr/>
            </p:nvGrpSpPr>
            <p:grpSpPr>
              <a:xfrm>
                <a:off x="7392915" y="2648841"/>
                <a:ext cx="1838929" cy="1835386"/>
                <a:chOff x="7167947" y="1624190"/>
                <a:chExt cx="2677922" cy="2672762"/>
              </a:xfrm>
            </p:grpSpPr>
            <p:sp>
              <p:nvSpPr>
                <p:cNvPr id="56" name="Google Shape;56;p13"/>
                <p:cNvSpPr/>
                <p:nvPr/>
              </p:nvSpPr>
              <p:spPr>
                <a:xfrm>
                  <a:off x="7167947" y="1624190"/>
                  <a:ext cx="2677922" cy="267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7922" h="2672762" extrusionOk="0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solidFill>
                  <a:schemeClr val="lt1">
                    <a:alpha val="4710"/>
                  </a:schemeClr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" name="Google Shape;57;p13"/>
                <p:cNvSpPr/>
                <p:nvPr/>
              </p:nvSpPr>
              <p:spPr>
                <a:xfrm>
                  <a:off x="7558586" y="2011427"/>
                  <a:ext cx="1898796" cy="1893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8796" h="1893636" extrusionOk="0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solidFill>
                  <a:schemeClr val="lt1">
                    <a:alpha val="4710"/>
                  </a:schemeClr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58" name="Google Shape;58;p13"/>
            <p:cNvSpPr/>
            <p:nvPr/>
          </p:nvSpPr>
          <p:spPr>
            <a:xfrm>
              <a:off x="10132589" y="4237994"/>
              <a:ext cx="578230" cy="578230"/>
            </a:xfrm>
            <a:custGeom>
              <a:avLst/>
              <a:gdLst/>
              <a:ahLst/>
              <a:cxnLst/>
              <a:rect l="l" t="t" r="r" b="b"/>
              <a:pathLst>
                <a:path w="1243505" h="1243505" extrusionOk="0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solidFill>
              <a:schemeClr val="lt1">
                <a:alpha val="471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9" name="Google Shape;59;p13"/>
            <p:cNvGrpSpPr/>
            <p:nvPr/>
          </p:nvGrpSpPr>
          <p:grpSpPr>
            <a:xfrm rot="2159359">
              <a:off x="10055684" y="2964264"/>
              <a:ext cx="1639334" cy="985034"/>
              <a:chOff x="2753518" y="3556265"/>
              <a:chExt cx="2028488" cy="1218866"/>
            </a:xfrm>
          </p:grpSpPr>
          <p:sp>
            <p:nvSpPr>
              <p:cNvPr id="60" name="Google Shape;60;p13"/>
              <p:cNvSpPr/>
              <p:nvPr/>
            </p:nvSpPr>
            <p:spPr>
              <a:xfrm>
                <a:off x="2753518" y="3683131"/>
                <a:ext cx="797481" cy="800203"/>
              </a:xfrm>
              <a:custGeom>
                <a:avLst/>
                <a:gdLst/>
                <a:ahLst/>
                <a:cxnLst/>
                <a:rect l="l" t="t" r="r" b="b"/>
                <a:pathLst>
                  <a:path w="1511813" h="1516973" extrusionOk="0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solidFill>
                <a:schemeClr val="lt1">
                  <a:alpha val="4710"/>
                </a:scheme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1" name="Google Shape;61;p13"/>
              <p:cNvGrpSpPr/>
              <p:nvPr/>
            </p:nvGrpSpPr>
            <p:grpSpPr>
              <a:xfrm>
                <a:off x="3563140" y="3556265"/>
                <a:ext cx="1218866" cy="1218866"/>
                <a:chOff x="3264582" y="1870309"/>
                <a:chExt cx="1774962" cy="1774962"/>
              </a:xfrm>
            </p:grpSpPr>
            <p:sp>
              <p:nvSpPr>
                <p:cNvPr id="62" name="Google Shape;62;p13"/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4962" h="1774962" extrusionOk="0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solidFill>
                  <a:schemeClr val="lt1">
                    <a:alpha val="4710"/>
                  </a:schemeClr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" name="Google Shape;63;p13"/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883" h="835883" extrusionOk="0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solidFill>
                  <a:schemeClr val="lt1">
                    <a:alpha val="4710"/>
                  </a:schemeClr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64" name="Google Shape;64;p13"/>
            <p:cNvSpPr/>
            <p:nvPr/>
          </p:nvSpPr>
          <p:spPr>
            <a:xfrm>
              <a:off x="5436819" y="3673417"/>
              <a:ext cx="938047" cy="932835"/>
            </a:xfrm>
            <a:custGeom>
              <a:avLst/>
              <a:gdLst/>
              <a:ahLst/>
              <a:cxnLst/>
              <a:rect l="l" t="t" r="r" b="b"/>
              <a:pathLst>
                <a:path w="1857518" h="1847198" extrusionOk="0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solidFill>
              <a:schemeClr val="lt1">
                <a:alpha val="471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4032637" y="2622975"/>
              <a:ext cx="1051252" cy="1070136"/>
            </a:xfrm>
            <a:custGeom>
              <a:avLst/>
              <a:gdLst/>
              <a:ahLst/>
              <a:cxnLst/>
              <a:rect l="l" t="t" r="r" b="b"/>
              <a:pathLst>
                <a:path w="1723364" h="1754322" extrusionOk="0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solidFill>
              <a:schemeClr val="lt1">
                <a:alpha val="471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4673077" y="4204265"/>
              <a:ext cx="854910" cy="854910"/>
            </a:xfrm>
            <a:custGeom>
              <a:avLst/>
              <a:gdLst/>
              <a:ahLst/>
              <a:cxnLst/>
              <a:rect l="l" t="t" r="r" b="b"/>
              <a:pathLst>
                <a:path w="1243505" h="1243505" extrusionOk="0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solidFill>
              <a:schemeClr val="lt1">
                <a:alpha val="471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7" name="Google Shape;67;p13"/>
            <p:cNvGrpSpPr/>
            <p:nvPr/>
          </p:nvGrpSpPr>
          <p:grpSpPr>
            <a:xfrm rot="2246779">
              <a:off x="932348" y="2900705"/>
              <a:ext cx="3054553" cy="1218831"/>
              <a:chOff x="1727363" y="3556265"/>
              <a:chExt cx="3054643" cy="1218866"/>
            </a:xfrm>
          </p:grpSpPr>
          <p:sp>
            <p:nvSpPr>
              <p:cNvPr id="68" name="Google Shape;68;p13"/>
              <p:cNvSpPr/>
              <p:nvPr/>
            </p:nvSpPr>
            <p:spPr>
              <a:xfrm>
                <a:off x="2753518" y="3683131"/>
                <a:ext cx="797481" cy="800203"/>
              </a:xfrm>
              <a:custGeom>
                <a:avLst/>
                <a:gdLst/>
                <a:ahLst/>
                <a:cxnLst/>
                <a:rect l="l" t="t" r="r" b="b"/>
                <a:pathLst>
                  <a:path w="1511813" h="1516973" extrusionOk="0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solidFill>
                <a:schemeClr val="lt1">
                  <a:alpha val="4710"/>
                </a:scheme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9" name="Google Shape;69;p13"/>
              <p:cNvGrpSpPr/>
              <p:nvPr/>
            </p:nvGrpSpPr>
            <p:grpSpPr>
              <a:xfrm>
                <a:off x="3563140" y="3556265"/>
                <a:ext cx="1218866" cy="1218866"/>
                <a:chOff x="3264582" y="1870309"/>
                <a:chExt cx="1774962" cy="1774962"/>
              </a:xfrm>
            </p:grpSpPr>
            <p:sp>
              <p:nvSpPr>
                <p:cNvPr id="70" name="Google Shape;70;p13"/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4962" h="1774962" extrusionOk="0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solidFill>
                  <a:schemeClr val="lt1">
                    <a:alpha val="4710"/>
                  </a:schemeClr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" name="Google Shape;71;p13"/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883" h="835883" extrusionOk="0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solidFill>
                  <a:schemeClr val="lt1">
                    <a:alpha val="4710"/>
                  </a:schemeClr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72" name="Google Shape;72;p13"/>
              <p:cNvSpPr/>
              <p:nvPr/>
            </p:nvSpPr>
            <p:spPr>
              <a:xfrm>
                <a:off x="1727363" y="4086481"/>
                <a:ext cx="684095" cy="686430"/>
              </a:xfrm>
              <a:custGeom>
                <a:avLst/>
                <a:gdLst/>
                <a:ahLst/>
                <a:cxnLst/>
                <a:rect l="l" t="t" r="r" b="b"/>
                <a:pathLst>
                  <a:path w="1511813" h="1516973" extrusionOk="0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solidFill>
                <a:schemeClr val="lt1">
                  <a:alpha val="4710"/>
                </a:scheme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3" name="Google Shape;73;p13"/>
            <p:cNvGrpSpPr/>
            <p:nvPr/>
          </p:nvGrpSpPr>
          <p:grpSpPr>
            <a:xfrm>
              <a:off x="6486650" y="2648841"/>
              <a:ext cx="2745194" cy="2473388"/>
              <a:chOff x="6486650" y="2648841"/>
              <a:chExt cx="2745194" cy="2473388"/>
            </a:xfrm>
          </p:grpSpPr>
          <p:sp>
            <p:nvSpPr>
              <p:cNvPr id="74" name="Google Shape;74;p13"/>
              <p:cNvSpPr/>
              <p:nvPr/>
            </p:nvSpPr>
            <p:spPr>
              <a:xfrm>
                <a:off x="6486650" y="3806165"/>
                <a:ext cx="1319612" cy="1316064"/>
              </a:xfrm>
              <a:custGeom>
                <a:avLst/>
                <a:gdLst/>
                <a:ahLst/>
                <a:cxnLst/>
                <a:rect l="l" t="t" r="r" b="b"/>
                <a:pathLst>
                  <a:path w="1919435" h="1914275" extrusionOk="0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solidFill>
                <a:schemeClr val="lt1">
                  <a:alpha val="4710"/>
                </a:scheme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5" name="Google Shape;75;p13"/>
              <p:cNvGrpSpPr/>
              <p:nvPr/>
            </p:nvGrpSpPr>
            <p:grpSpPr>
              <a:xfrm>
                <a:off x="7392915" y="2648841"/>
                <a:ext cx="1838929" cy="1835386"/>
                <a:chOff x="7167947" y="1624190"/>
                <a:chExt cx="2677922" cy="2672762"/>
              </a:xfrm>
            </p:grpSpPr>
            <p:sp>
              <p:nvSpPr>
                <p:cNvPr id="76" name="Google Shape;76;p13"/>
                <p:cNvSpPr/>
                <p:nvPr/>
              </p:nvSpPr>
              <p:spPr>
                <a:xfrm>
                  <a:off x="7167947" y="1624190"/>
                  <a:ext cx="2677922" cy="267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7922" h="2672762" extrusionOk="0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solidFill>
                  <a:schemeClr val="lt1">
                    <a:alpha val="4710"/>
                  </a:schemeClr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" name="Google Shape;77;p13"/>
                <p:cNvSpPr/>
                <p:nvPr/>
              </p:nvSpPr>
              <p:spPr>
                <a:xfrm>
                  <a:off x="7558586" y="2011427"/>
                  <a:ext cx="1898796" cy="1893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8796" h="1893636" extrusionOk="0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solidFill>
                  <a:schemeClr val="lt1">
                    <a:alpha val="4710"/>
                  </a:schemeClr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78" name="Google Shape;78;p13"/>
            <p:cNvGrpSpPr/>
            <p:nvPr/>
          </p:nvGrpSpPr>
          <p:grpSpPr>
            <a:xfrm rot="-2944730">
              <a:off x="7923598" y="4809848"/>
              <a:ext cx="1639464" cy="985112"/>
              <a:chOff x="2753518" y="3556265"/>
              <a:chExt cx="2028488" cy="1218866"/>
            </a:xfrm>
          </p:grpSpPr>
          <p:sp>
            <p:nvSpPr>
              <p:cNvPr id="79" name="Google Shape;79;p13"/>
              <p:cNvSpPr/>
              <p:nvPr/>
            </p:nvSpPr>
            <p:spPr>
              <a:xfrm>
                <a:off x="2753518" y="3683131"/>
                <a:ext cx="797481" cy="800203"/>
              </a:xfrm>
              <a:custGeom>
                <a:avLst/>
                <a:gdLst/>
                <a:ahLst/>
                <a:cxnLst/>
                <a:rect l="l" t="t" r="r" b="b"/>
                <a:pathLst>
                  <a:path w="1511813" h="1516973" extrusionOk="0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solidFill>
                <a:schemeClr val="lt1">
                  <a:alpha val="4710"/>
                </a:scheme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0" name="Google Shape;80;p13"/>
              <p:cNvGrpSpPr/>
              <p:nvPr/>
            </p:nvGrpSpPr>
            <p:grpSpPr>
              <a:xfrm>
                <a:off x="3563140" y="3556265"/>
                <a:ext cx="1218866" cy="1218866"/>
                <a:chOff x="3264582" y="1870309"/>
                <a:chExt cx="1774962" cy="1774962"/>
              </a:xfrm>
            </p:grpSpPr>
            <p:sp>
              <p:nvSpPr>
                <p:cNvPr id="81" name="Google Shape;81;p13"/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4962" h="1774962" extrusionOk="0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solidFill>
                  <a:schemeClr val="lt1">
                    <a:alpha val="4710"/>
                  </a:schemeClr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" name="Google Shape;82;p13"/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883" h="835883" extrusionOk="0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solidFill>
                  <a:schemeClr val="lt1">
                    <a:alpha val="4710"/>
                  </a:schemeClr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83" name="Google Shape;83;p13"/>
            <p:cNvGrpSpPr/>
            <p:nvPr/>
          </p:nvGrpSpPr>
          <p:grpSpPr>
            <a:xfrm>
              <a:off x="218787" y="4076942"/>
              <a:ext cx="2745194" cy="2473388"/>
              <a:chOff x="6486650" y="2648841"/>
              <a:chExt cx="2745194" cy="2473388"/>
            </a:xfrm>
          </p:grpSpPr>
          <p:sp>
            <p:nvSpPr>
              <p:cNvPr id="84" name="Google Shape;84;p13"/>
              <p:cNvSpPr/>
              <p:nvPr/>
            </p:nvSpPr>
            <p:spPr>
              <a:xfrm>
                <a:off x="6486650" y="3806165"/>
                <a:ext cx="1319612" cy="1316064"/>
              </a:xfrm>
              <a:custGeom>
                <a:avLst/>
                <a:gdLst/>
                <a:ahLst/>
                <a:cxnLst/>
                <a:rect l="l" t="t" r="r" b="b"/>
                <a:pathLst>
                  <a:path w="1919435" h="1914275" extrusionOk="0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solidFill>
                <a:schemeClr val="lt1">
                  <a:alpha val="4710"/>
                </a:scheme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5" name="Google Shape;85;p13"/>
              <p:cNvGrpSpPr/>
              <p:nvPr/>
            </p:nvGrpSpPr>
            <p:grpSpPr>
              <a:xfrm>
                <a:off x="7392915" y="2648841"/>
                <a:ext cx="1838929" cy="1835386"/>
                <a:chOff x="7167947" y="1624190"/>
                <a:chExt cx="2677922" cy="2672762"/>
              </a:xfrm>
            </p:grpSpPr>
            <p:sp>
              <p:nvSpPr>
                <p:cNvPr id="86" name="Google Shape;86;p13"/>
                <p:cNvSpPr/>
                <p:nvPr/>
              </p:nvSpPr>
              <p:spPr>
                <a:xfrm>
                  <a:off x="7167947" y="1624190"/>
                  <a:ext cx="2677922" cy="267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7922" h="2672762" extrusionOk="0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solidFill>
                  <a:schemeClr val="lt1">
                    <a:alpha val="4710"/>
                  </a:schemeClr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" name="Google Shape;87;p13"/>
                <p:cNvSpPr/>
                <p:nvPr/>
              </p:nvSpPr>
              <p:spPr>
                <a:xfrm>
                  <a:off x="7558586" y="2011427"/>
                  <a:ext cx="1898796" cy="1893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8796" h="1893636" extrusionOk="0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solidFill>
                  <a:schemeClr val="lt1">
                    <a:alpha val="4710"/>
                  </a:schemeClr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88" name="Google Shape;88;p13"/>
            <p:cNvSpPr/>
            <p:nvPr/>
          </p:nvSpPr>
          <p:spPr>
            <a:xfrm>
              <a:off x="4309443" y="5224203"/>
              <a:ext cx="938047" cy="932835"/>
            </a:xfrm>
            <a:custGeom>
              <a:avLst/>
              <a:gdLst/>
              <a:ahLst/>
              <a:cxnLst/>
              <a:rect l="l" t="t" r="r" b="b"/>
              <a:pathLst>
                <a:path w="1857518" h="1847198" extrusionOk="0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solidFill>
              <a:schemeClr val="lt1">
                <a:alpha val="471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3167084" y="4595897"/>
              <a:ext cx="1051252" cy="1070136"/>
            </a:xfrm>
            <a:custGeom>
              <a:avLst/>
              <a:gdLst/>
              <a:ahLst/>
              <a:cxnLst/>
              <a:rect l="l" t="t" r="r" b="b"/>
              <a:pathLst>
                <a:path w="1723364" h="1754322" extrusionOk="0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solidFill>
              <a:schemeClr val="lt1">
                <a:alpha val="471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 rot="2247246">
              <a:off x="322353" y="3331963"/>
              <a:ext cx="1218575" cy="1218575"/>
            </a:xfrm>
            <a:custGeom>
              <a:avLst/>
              <a:gdLst/>
              <a:ahLst/>
              <a:cxnLst/>
              <a:rect l="l" t="t" r="r" b="b"/>
              <a:pathLst>
                <a:path w="1774962" h="1774962" extrusionOk="0">
                  <a:moveTo>
                    <a:pt x="894776" y="1775736"/>
                  </a:moveTo>
                  <a:cubicBezTo>
                    <a:pt x="880845" y="1775736"/>
                    <a:pt x="866397" y="1775736"/>
                    <a:pt x="852466" y="1775736"/>
                  </a:cubicBezTo>
                  <a:cubicBezTo>
                    <a:pt x="844726" y="1775736"/>
                    <a:pt x="840599" y="1772640"/>
                    <a:pt x="839567" y="1764901"/>
                  </a:cubicBezTo>
                  <a:cubicBezTo>
                    <a:pt x="833375" y="1731878"/>
                    <a:pt x="826151" y="1699371"/>
                    <a:pt x="819960" y="1666349"/>
                  </a:cubicBezTo>
                  <a:cubicBezTo>
                    <a:pt x="817896" y="1656545"/>
                    <a:pt x="820992" y="1646742"/>
                    <a:pt x="822024" y="1636938"/>
                  </a:cubicBezTo>
                  <a:cubicBezTo>
                    <a:pt x="823056" y="1628682"/>
                    <a:pt x="820992" y="1624555"/>
                    <a:pt x="811704" y="1623523"/>
                  </a:cubicBezTo>
                  <a:cubicBezTo>
                    <a:pt x="772490" y="1619395"/>
                    <a:pt x="733275" y="1612171"/>
                    <a:pt x="695093" y="1601852"/>
                  </a:cubicBezTo>
                  <a:cubicBezTo>
                    <a:pt x="686837" y="1599788"/>
                    <a:pt x="682194" y="1602368"/>
                    <a:pt x="680130" y="1610623"/>
                  </a:cubicBezTo>
                  <a:cubicBezTo>
                    <a:pt x="669294" y="1655513"/>
                    <a:pt x="636788" y="1688020"/>
                    <a:pt x="615116" y="1727234"/>
                  </a:cubicBezTo>
                  <a:cubicBezTo>
                    <a:pt x="612537" y="1731878"/>
                    <a:pt x="608409" y="1731878"/>
                    <a:pt x="603765" y="1730330"/>
                  </a:cubicBezTo>
                  <a:cubicBezTo>
                    <a:pt x="572807" y="1720011"/>
                    <a:pt x="542364" y="1707627"/>
                    <a:pt x="512953" y="1694212"/>
                  </a:cubicBezTo>
                  <a:cubicBezTo>
                    <a:pt x="506761" y="1691632"/>
                    <a:pt x="506245" y="1686988"/>
                    <a:pt x="507277" y="1681828"/>
                  </a:cubicBezTo>
                  <a:cubicBezTo>
                    <a:pt x="513985" y="1648806"/>
                    <a:pt x="519661" y="1615783"/>
                    <a:pt x="527400" y="1583277"/>
                  </a:cubicBezTo>
                  <a:cubicBezTo>
                    <a:pt x="529980" y="1572441"/>
                    <a:pt x="536172" y="1562637"/>
                    <a:pt x="541848" y="1552834"/>
                  </a:cubicBezTo>
                  <a:cubicBezTo>
                    <a:pt x="545460" y="1546642"/>
                    <a:pt x="544428" y="1543030"/>
                    <a:pt x="537720" y="1539418"/>
                  </a:cubicBezTo>
                  <a:cubicBezTo>
                    <a:pt x="501601" y="1520327"/>
                    <a:pt x="467547" y="1497624"/>
                    <a:pt x="435041" y="1472857"/>
                  </a:cubicBezTo>
                  <a:cubicBezTo>
                    <a:pt x="429365" y="1468214"/>
                    <a:pt x="425237" y="1468214"/>
                    <a:pt x="420593" y="1474921"/>
                  </a:cubicBezTo>
                  <a:cubicBezTo>
                    <a:pt x="393762" y="1512588"/>
                    <a:pt x="350936" y="1531163"/>
                    <a:pt x="315334" y="1559026"/>
                  </a:cubicBezTo>
                  <a:cubicBezTo>
                    <a:pt x="310690" y="1562637"/>
                    <a:pt x="307078" y="1561090"/>
                    <a:pt x="302950" y="1557478"/>
                  </a:cubicBezTo>
                  <a:cubicBezTo>
                    <a:pt x="278699" y="1536323"/>
                    <a:pt x="255996" y="1513104"/>
                    <a:pt x="233809" y="1490401"/>
                  </a:cubicBezTo>
                  <a:cubicBezTo>
                    <a:pt x="229682" y="1485757"/>
                    <a:pt x="229165" y="1482145"/>
                    <a:pt x="232777" y="1476985"/>
                  </a:cubicBezTo>
                  <a:cubicBezTo>
                    <a:pt x="251352" y="1449122"/>
                    <a:pt x="269928" y="1421260"/>
                    <a:pt x="289019" y="1393397"/>
                  </a:cubicBezTo>
                  <a:cubicBezTo>
                    <a:pt x="295210" y="1384625"/>
                    <a:pt x="304498" y="1378949"/>
                    <a:pt x="312754" y="1371726"/>
                  </a:cubicBezTo>
                  <a:cubicBezTo>
                    <a:pt x="318946" y="1366566"/>
                    <a:pt x="319978" y="1361922"/>
                    <a:pt x="314818" y="1355731"/>
                  </a:cubicBezTo>
                  <a:cubicBezTo>
                    <a:pt x="289535" y="1324256"/>
                    <a:pt x="266316" y="1291233"/>
                    <a:pt x="246193" y="1255631"/>
                  </a:cubicBezTo>
                  <a:cubicBezTo>
                    <a:pt x="241549" y="1247375"/>
                    <a:pt x="236905" y="1248923"/>
                    <a:pt x="230713" y="1253051"/>
                  </a:cubicBezTo>
                  <a:cubicBezTo>
                    <a:pt x="191499" y="1277302"/>
                    <a:pt x="145577" y="1277818"/>
                    <a:pt x="102751" y="1289685"/>
                  </a:cubicBezTo>
                  <a:cubicBezTo>
                    <a:pt x="97075" y="1291233"/>
                    <a:pt x="93979" y="1288137"/>
                    <a:pt x="91916" y="1282978"/>
                  </a:cubicBezTo>
                  <a:cubicBezTo>
                    <a:pt x="77984" y="1254083"/>
                    <a:pt x="65085" y="1224156"/>
                    <a:pt x="53733" y="1194230"/>
                  </a:cubicBezTo>
                  <a:cubicBezTo>
                    <a:pt x="51669" y="1188038"/>
                    <a:pt x="53217" y="1184426"/>
                    <a:pt x="58377" y="1181330"/>
                  </a:cubicBezTo>
                  <a:cubicBezTo>
                    <a:pt x="86240" y="1162755"/>
                    <a:pt x="113587" y="1143664"/>
                    <a:pt x="142481" y="1125605"/>
                  </a:cubicBezTo>
                  <a:cubicBezTo>
                    <a:pt x="151769" y="1119929"/>
                    <a:pt x="163120" y="1117349"/>
                    <a:pt x="173956" y="1114253"/>
                  </a:cubicBezTo>
                  <a:cubicBezTo>
                    <a:pt x="180664" y="1112189"/>
                    <a:pt x="182727" y="1109093"/>
                    <a:pt x="180664" y="1101870"/>
                  </a:cubicBezTo>
                  <a:cubicBezTo>
                    <a:pt x="168796" y="1062139"/>
                    <a:pt x="160541" y="1021893"/>
                    <a:pt x="154865" y="981131"/>
                  </a:cubicBezTo>
                  <a:cubicBezTo>
                    <a:pt x="153833" y="974423"/>
                    <a:pt x="150737" y="972359"/>
                    <a:pt x="144029" y="973391"/>
                  </a:cubicBezTo>
                  <a:cubicBezTo>
                    <a:pt x="98107" y="981131"/>
                    <a:pt x="54765" y="963588"/>
                    <a:pt x="10391" y="958428"/>
                  </a:cubicBezTo>
                  <a:cubicBezTo>
                    <a:pt x="4715" y="957912"/>
                    <a:pt x="2652" y="954300"/>
                    <a:pt x="2135" y="948624"/>
                  </a:cubicBezTo>
                  <a:cubicBezTo>
                    <a:pt x="-960" y="916118"/>
                    <a:pt x="72" y="883611"/>
                    <a:pt x="588" y="850589"/>
                  </a:cubicBezTo>
                  <a:cubicBezTo>
                    <a:pt x="588" y="844397"/>
                    <a:pt x="4715" y="841817"/>
                    <a:pt x="10391" y="840785"/>
                  </a:cubicBezTo>
                  <a:cubicBezTo>
                    <a:pt x="43930" y="834077"/>
                    <a:pt x="76952" y="827370"/>
                    <a:pt x="110491" y="820662"/>
                  </a:cubicBezTo>
                  <a:cubicBezTo>
                    <a:pt x="120294" y="818598"/>
                    <a:pt x="130098" y="821694"/>
                    <a:pt x="139901" y="822726"/>
                  </a:cubicBezTo>
                  <a:cubicBezTo>
                    <a:pt x="148157" y="823758"/>
                    <a:pt x="152285" y="820662"/>
                    <a:pt x="153317" y="811890"/>
                  </a:cubicBezTo>
                  <a:cubicBezTo>
                    <a:pt x="157445" y="773192"/>
                    <a:pt x="164668" y="734494"/>
                    <a:pt x="174472" y="696827"/>
                  </a:cubicBezTo>
                  <a:cubicBezTo>
                    <a:pt x="177052" y="687024"/>
                    <a:pt x="173440" y="682380"/>
                    <a:pt x="164152" y="680316"/>
                  </a:cubicBezTo>
                  <a:cubicBezTo>
                    <a:pt x="120294" y="668965"/>
                    <a:pt x="87272" y="636974"/>
                    <a:pt x="49090" y="615819"/>
                  </a:cubicBezTo>
                  <a:cubicBezTo>
                    <a:pt x="44961" y="613755"/>
                    <a:pt x="44961" y="610143"/>
                    <a:pt x="45993" y="606015"/>
                  </a:cubicBezTo>
                  <a:cubicBezTo>
                    <a:pt x="56313" y="574541"/>
                    <a:pt x="69212" y="544098"/>
                    <a:pt x="82628" y="513655"/>
                  </a:cubicBezTo>
                  <a:cubicBezTo>
                    <a:pt x="85208" y="507980"/>
                    <a:pt x="89336" y="506948"/>
                    <a:pt x="93979" y="508496"/>
                  </a:cubicBezTo>
                  <a:cubicBezTo>
                    <a:pt x="137322" y="519847"/>
                    <a:pt x="183760" y="518815"/>
                    <a:pt x="224006" y="543066"/>
                  </a:cubicBezTo>
                  <a:cubicBezTo>
                    <a:pt x="230713" y="547194"/>
                    <a:pt x="233809" y="544614"/>
                    <a:pt x="236905" y="538938"/>
                  </a:cubicBezTo>
                  <a:cubicBezTo>
                    <a:pt x="255996" y="503336"/>
                    <a:pt x="278183" y="469281"/>
                    <a:pt x="302434" y="437291"/>
                  </a:cubicBezTo>
                  <a:cubicBezTo>
                    <a:pt x="305530" y="433163"/>
                    <a:pt x="310690" y="428519"/>
                    <a:pt x="302950" y="423359"/>
                  </a:cubicBezTo>
                  <a:cubicBezTo>
                    <a:pt x="273540" y="404268"/>
                    <a:pt x="258576" y="373826"/>
                    <a:pt x="238453" y="346995"/>
                  </a:cubicBezTo>
                  <a:cubicBezTo>
                    <a:pt x="234841" y="342351"/>
                    <a:pt x="232262" y="337707"/>
                    <a:pt x="228650" y="333063"/>
                  </a:cubicBezTo>
                  <a:cubicBezTo>
                    <a:pt x="212654" y="310360"/>
                    <a:pt x="212138" y="309844"/>
                    <a:pt x="230713" y="290237"/>
                  </a:cubicBezTo>
                  <a:cubicBezTo>
                    <a:pt x="248257" y="271662"/>
                    <a:pt x="266316" y="254119"/>
                    <a:pt x="283859" y="236060"/>
                  </a:cubicBezTo>
                  <a:cubicBezTo>
                    <a:pt x="289535" y="230384"/>
                    <a:pt x="294179" y="229868"/>
                    <a:pt x="300370" y="234512"/>
                  </a:cubicBezTo>
                  <a:cubicBezTo>
                    <a:pt x="327201" y="252571"/>
                    <a:pt x="354032" y="270114"/>
                    <a:pt x="380863" y="288173"/>
                  </a:cubicBezTo>
                  <a:cubicBezTo>
                    <a:pt x="390150" y="294365"/>
                    <a:pt x="396342" y="303137"/>
                    <a:pt x="403050" y="311392"/>
                  </a:cubicBezTo>
                  <a:cubicBezTo>
                    <a:pt x="408726" y="319132"/>
                    <a:pt x="413885" y="320680"/>
                    <a:pt x="422141" y="313972"/>
                  </a:cubicBezTo>
                  <a:cubicBezTo>
                    <a:pt x="452584" y="288689"/>
                    <a:pt x="485606" y="266502"/>
                    <a:pt x="519661" y="246895"/>
                  </a:cubicBezTo>
                  <a:cubicBezTo>
                    <a:pt x="524820" y="243799"/>
                    <a:pt x="529464" y="240703"/>
                    <a:pt x="524820" y="233996"/>
                  </a:cubicBezTo>
                  <a:cubicBezTo>
                    <a:pt x="502633" y="202005"/>
                    <a:pt x="501086" y="163823"/>
                    <a:pt x="492314" y="127704"/>
                  </a:cubicBezTo>
                  <a:cubicBezTo>
                    <a:pt x="484574" y="96230"/>
                    <a:pt x="485606" y="96746"/>
                    <a:pt x="514501" y="82298"/>
                  </a:cubicBezTo>
                  <a:cubicBezTo>
                    <a:pt x="535140" y="71979"/>
                    <a:pt x="557327" y="64239"/>
                    <a:pt x="578482" y="55468"/>
                  </a:cubicBezTo>
                  <a:cubicBezTo>
                    <a:pt x="586222" y="52372"/>
                    <a:pt x="590866" y="52888"/>
                    <a:pt x="595509" y="60111"/>
                  </a:cubicBezTo>
                  <a:cubicBezTo>
                    <a:pt x="613053" y="86942"/>
                    <a:pt x="630596" y="113257"/>
                    <a:pt x="648655" y="139572"/>
                  </a:cubicBezTo>
                  <a:cubicBezTo>
                    <a:pt x="655363" y="149375"/>
                    <a:pt x="657427" y="160727"/>
                    <a:pt x="661039" y="172078"/>
                  </a:cubicBezTo>
                  <a:cubicBezTo>
                    <a:pt x="663618" y="180334"/>
                    <a:pt x="667230" y="182914"/>
                    <a:pt x="675486" y="180334"/>
                  </a:cubicBezTo>
                  <a:cubicBezTo>
                    <a:pt x="713668" y="168983"/>
                    <a:pt x="752882" y="160727"/>
                    <a:pt x="792613" y="155567"/>
                  </a:cubicBezTo>
                  <a:cubicBezTo>
                    <a:pt x="800352" y="154535"/>
                    <a:pt x="802932" y="151439"/>
                    <a:pt x="801900" y="143700"/>
                  </a:cubicBezTo>
                  <a:cubicBezTo>
                    <a:pt x="795193" y="98294"/>
                    <a:pt x="811704" y="55468"/>
                    <a:pt x="816864" y="11094"/>
                  </a:cubicBezTo>
                  <a:cubicBezTo>
                    <a:pt x="817380" y="5934"/>
                    <a:pt x="820476" y="2838"/>
                    <a:pt x="826151" y="2322"/>
                  </a:cubicBezTo>
                  <a:cubicBezTo>
                    <a:pt x="859174" y="-1290"/>
                    <a:pt x="892196" y="258"/>
                    <a:pt x="925219" y="774"/>
                  </a:cubicBezTo>
                  <a:cubicBezTo>
                    <a:pt x="930895" y="774"/>
                    <a:pt x="933475" y="4902"/>
                    <a:pt x="934507" y="10062"/>
                  </a:cubicBezTo>
                  <a:cubicBezTo>
                    <a:pt x="941214" y="43600"/>
                    <a:pt x="948438" y="77139"/>
                    <a:pt x="954114" y="111193"/>
                  </a:cubicBezTo>
                  <a:cubicBezTo>
                    <a:pt x="955662" y="120481"/>
                    <a:pt x="953082" y="130800"/>
                    <a:pt x="952050" y="140604"/>
                  </a:cubicBezTo>
                  <a:cubicBezTo>
                    <a:pt x="951018" y="148343"/>
                    <a:pt x="954114" y="151955"/>
                    <a:pt x="962369" y="152987"/>
                  </a:cubicBezTo>
                  <a:cubicBezTo>
                    <a:pt x="1001584" y="157115"/>
                    <a:pt x="1040798" y="164339"/>
                    <a:pt x="1078980" y="174658"/>
                  </a:cubicBezTo>
                  <a:cubicBezTo>
                    <a:pt x="1085172" y="176206"/>
                    <a:pt x="1091364" y="176722"/>
                    <a:pt x="1093428" y="168467"/>
                  </a:cubicBezTo>
                  <a:cubicBezTo>
                    <a:pt x="1101683" y="130284"/>
                    <a:pt x="1127482" y="101390"/>
                    <a:pt x="1147089" y="69399"/>
                  </a:cubicBezTo>
                  <a:cubicBezTo>
                    <a:pt x="1162569" y="43084"/>
                    <a:pt x="1163601" y="43600"/>
                    <a:pt x="1192495" y="54436"/>
                  </a:cubicBezTo>
                  <a:cubicBezTo>
                    <a:pt x="1214682" y="62691"/>
                    <a:pt x="1236353" y="71979"/>
                    <a:pt x="1258024" y="81266"/>
                  </a:cubicBezTo>
                  <a:cubicBezTo>
                    <a:pt x="1265764" y="84362"/>
                    <a:pt x="1268860" y="88490"/>
                    <a:pt x="1267312" y="96746"/>
                  </a:cubicBezTo>
                  <a:cubicBezTo>
                    <a:pt x="1260604" y="128736"/>
                    <a:pt x="1254928" y="160727"/>
                    <a:pt x="1247705" y="192718"/>
                  </a:cubicBezTo>
                  <a:cubicBezTo>
                    <a:pt x="1245125" y="203553"/>
                    <a:pt x="1238417" y="213873"/>
                    <a:pt x="1233258" y="224192"/>
                  </a:cubicBezTo>
                  <a:cubicBezTo>
                    <a:pt x="1229646" y="230384"/>
                    <a:pt x="1230678" y="233996"/>
                    <a:pt x="1237385" y="237608"/>
                  </a:cubicBezTo>
                  <a:cubicBezTo>
                    <a:pt x="1273504" y="256699"/>
                    <a:pt x="1307558" y="279402"/>
                    <a:pt x="1340065" y="304169"/>
                  </a:cubicBezTo>
                  <a:cubicBezTo>
                    <a:pt x="1345741" y="308812"/>
                    <a:pt x="1349868" y="309328"/>
                    <a:pt x="1354512" y="302621"/>
                  </a:cubicBezTo>
                  <a:cubicBezTo>
                    <a:pt x="1381343" y="264954"/>
                    <a:pt x="1424169" y="246379"/>
                    <a:pt x="1459771" y="218516"/>
                  </a:cubicBezTo>
                  <a:cubicBezTo>
                    <a:pt x="1464415" y="214905"/>
                    <a:pt x="1468027" y="216452"/>
                    <a:pt x="1472155" y="220064"/>
                  </a:cubicBezTo>
                  <a:cubicBezTo>
                    <a:pt x="1496406" y="241219"/>
                    <a:pt x="1519109" y="264438"/>
                    <a:pt x="1541296" y="287657"/>
                  </a:cubicBezTo>
                  <a:cubicBezTo>
                    <a:pt x="1545424" y="292301"/>
                    <a:pt x="1545940" y="296429"/>
                    <a:pt x="1542328" y="301073"/>
                  </a:cubicBezTo>
                  <a:cubicBezTo>
                    <a:pt x="1523237" y="329452"/>
                    <a:pt x="1505177" y="357830"/>
                    <a:pt x="1485570" y="385693"/>
                  </a:cubicBezTo>
                  <a:cubicBezTo>
                    <a:pt x="1479895" y="393949"/>
                    <a:pt x="1470607" y="400140"/>
                    <a:pt x="1462868" y="406332"/>
                  </a:cubicBezTo>
                  <a:cubicBezTo>
                    <a:pt x="1456676" y="411492"/>
                    <a:pt x="1455644" y="416136"/>
                    <a:pt x="1460803" y="422327"/>
                  </a:cubicBezTo>
                  <a:cubicBezTo>
                    <a:pt x="1486086" y="453802"/>
                    <a:pt x="1509305" y="487341"/>
                    <a:pt x="1529428" y="522427"/>
                  </a:cubicBezTo>
                  <a:cubicBezTo>
                    <a:pt x="1534072" y="530167"/>
                    <a:pt x="1538716" y="529135"/>
                    <a:pt x="1544908" y="525007"/>
                  </a:cubicBezTo>
                  <a:cubicBezTo>
                    <a:pt x="1584122" y="500756"/>
                    <a:pt x="1630044" y="500240"/>
                    <a:pt x="1672870" y="488373"/>
                  </a:cubicBezTo>
                  <a:cubicBezTo>
                    <a:pt x="1678546" y="486825"/>
                    <a:pt x="1681642" y="489921"/>
                    <a:pt x="1683706" y="495080"/>
                  </a:cubicBezTo>
                  <a:cubicBezTo>
                    <a:pt x="1697637" y="523975"/>
                    <a:pt x="1710537" y="553902"/>
                    <a:pt x="1721888" y="583828"/>
                  </a:cubicBezTo>
                  <a:cubicBezTo>
                    <a:pt x="1723952" y="590020"/>
                    <a:pt x="1722404" y="593632"/>
                    <a:pt x="1717244" y="596728"/>
                  </a:cubicBezTo>
                  <a:cubicBezTo>
                    <a:pt x="1689381" y="615303"/>
                    <a:pt x="1662035" y="634394"/>
                    <a:pt x="1633140" y="652453"/>
                  </a:cubicBezTo>
                  <a:cubicBezTo>
                    <a:pt x="1623852" y="658129"/>
                    <a:pt x="1612501" y="660709"/>
                    <a:pt x="1601665" y="663805"/>
                  </a:cubicBezTo>
                  <a:cubicBezTo>
                    <a:pt x="1594958" y="665869"/>
                    <a:pt x="1592894" y="668965"/>
                    <a:pt x="1594958" y="676188"/>
                  </a:cubicBezTo>
                  <a:cubicBezTo>
                    <a:pt x="1606309" y="715403"/>
                    <a:pt x="1615081" y="755133"/>
                    <a:pt x="1620241" y="795895"/>
                  </a:cubicBezTo>
                  <a:cubicBezTo>
                    <a:pt x="1621272" y="803119"/>
                    <a:pt x="1624368" y="805699"/>
                    <a:pt x="1631076" y="804667"/>
                  </a:cubicBezTo>
                  <a:cubicBezTo>
                    <a:pt x="1676482" y="797959"/>
                    <a:pt x="1719308" y="814470"/>
                    <a:pt x="1763682" y="819630"/>
                  </a:cubicBezTo>
                  <a:cubicBezTo>
                    <a:pt x="1769874" y="820146"/>
                    <a:pt x="1772454" y="823758"/>
                    <a:pt x="1773486" y="829950"/>
                  </a:cubicBezTo>
                  <a:cubicBezTo>
                    <a:pt x="1776582" y="862456"/>
                    <a:pt x="1775034" y="895479"/>
                    <a:pt x="1775034" y="927985"/>
                  </a:cubicBezTo>
                  <a:cubicBezTo>
                    <a:pt x="1775034" y="933661"/>
                    <a:pt x="1771422" y="936241"/>
                    <a:pt x="1766262" y="937273"/>
                  </a:cubicBezTo>
                  <a:cubicBezTo>
                    <a:pt x="1732207" y="943981"/>
                    <a:pt x="1698153" y="951204"/>
                    <a:pt x="1663583" y="957396"/>
                  </a:cubicBezTo>
                  <a:cubicBezTo>
                    <a:pt x="1654811" y="958944"/>
                    <a:pt x="1645523" y="956364"/>
                    <a:pt x="1636752" y="955332"/>
                  </a:cubicBezTo>
                  <a:cubicBezTo>
                    <a:pt x="1627980" y="954300"/>
                    <a:pt x="1623336" y="956364"/>
                    <a:pt x="1622304" y="966684"/>
                  </a:cubicBezTo>
                  <a:cubicBezTo>
                    <a:pt x="1618177" y="1005382"/>
                    <a:pt x="1610953" y="1044080"/>
                    <a:pt x="1601149" y="1081746"/>
                  </a:cubicBezTo>
                  <a:cubicBezTo>
                    <a:pt x="1598569" y="1091034"/>
                    <a:pt x="1601665" y="1095678"/>
                    <a:pt x="1610437" y="1097742"/>
                  </a:cubicBezTo>
                  <a:cubicBezTo>
                    <a:pt x="1654811" y="1108577"/>
                    <a:pt x="1687318" y="1140568"/>
                    <a:pt x="1726016" y="1161723"/>
                  </a:cubicBezTo>
                  <a:cubicBezTo>
                    <a:pt x="1731176" y="1164819"/>
                    <a:pt x="1731176" y="1168947"/>
                    <a:pt x="1729112" y="1174107"/>
                  </a:cubicBezTo>
                  <a:cubicBezTo>
                    <a:pt x="1718792" y="1204549"/>
                    <a:pt x="1706409" y="1234476"/>
                    <a:pt x="1693509" y="1263887"/>
                  </a:cubicBezTo>
                  <a:cubicBezTo>
                    <a:pt x="1690929" y="1269562"/>
                    <a:pt x="1687318" y="1271626"/>
                    <a:pt x="1681126" y="1270078"/>
                  </a:cubicBezTo>
                  <a:cubicBezTo>
                    <a:pt x="1648103" y="1263371"/>
                    <a:pt x="1614565" y="1257179"/>
                    <a:pt x="1581542" y="1249955"/>
                  </a:cubicBezTo>
                  <a:cubicBezTo>
                    <a:pt x="1571223" y="1247375"/>
                    <a:pt x="1561935" y="1241184"/>
                    <a:pt x="1552647" y="1236024"/>
                  </a:cubicBezTo>
                  <a:cubicBezTo>
                    <a:pt x="1545940" y="1232412"/>
                    <a:pt x="1542328" y="1232928"/>
                    <a:pt x="1538200" y="1240152"/>
                  </a:cubicBezTo>
                  <a:cubicBezTo>
                    <a:pt x="1519109" y="1275238"/>
                    <a:pt x="1497954" y="1309293"/>
                    <a:pt x="1473187" y="1340767"/>
                  </a:cubicBezTo>
                  <a:cubicBezTo>
                    <a:pt x="1467511" y="1347991"/>
                    <a:pt x="1466479" y="1352635"/>
                    <a:pt x="1475251" y="1358310"/>
                  </a:cubicBezTo>
                  <a:cubicBezTo>
                    <a:pt x="1502598" y="1375854"/>
                    <a:pt x="1516013" y="1405264"/>
                    <a:pt x="1535104" y="1430031"/>
                  </a:cubicBezTo>
                  <a:cubicBezTo>
                    <a:pt x="1538716" y="1434675"/>
                    <a:pt x="1541812" y="1439835"/>
                    <a:pt x="1545424" y="1444995"/>
                  </a:cubicBezTo>
                  <a:cubicBezTo>
                    <a:pt x="1566063" y="1474921"/>
                    <a:pt x="1565031" y="1464602"/>
                    <a:pt x="1542844" y="1489885"/>
                  </a:cubicBezTo>
                  <a:cubicBezTo>
                    <a:pt x="1526849" y="1508460"/>
                    <a:pt x="1508273" y="1524971"/>
                    <a:pt x="1491246" y="1542514"/>
                  </a:cubicBezTo>
                  <a:cubicBezTo>
                    <a:pt x="1485054" y="1549222"/>
                    <a:pt x="1479895" y="1549222"/>
                    <a:pt x="1472155" y="1544062"/>
                  </a:cubicBezTo>
                  <a:cubicBezTo>
                    <a:pt x="1446356" y="1526519"/>
                    <a:pt x="1420041" y="1508976"/>
                    <a:pt x="1393726" y="1491948"/>
                  </a:cubicBezTo>
                  <a:cubicBezTo>
                    <a:pt x="1383923" y="1485241"/>
                    <a:pt x="1377215" y="1475437"/>
                    <a:pt x="1369992" y="1466666"/>
                  </a:cubicBezTo>
                  <a:cubicBezTo>
                    <a:pt x="1364316" y="1459958"/>
                    <a:pt x="1359672" y="1458926"/>
                    <a:pt x="1352964" y="1464602"/>
                  </a:cubicBezTo>
                  <a:cubicBezTo>
                    <a:pt x="1322005" y="1489885"/>
                    <a:pt x="1288983" y="1512588"/>
                    <a:pt x="1254413" y="1532711"/>
                  </a:cubicBezTo>
                  <a:cubicBezTo>
                    <a:pt x="1249769" y="1535291"/>
                    <a:pt x="1244609" y="1537871"/>
                    <a:pt x="1248737" y="1544578"/>
                  </a:cubicBezTo>
                  <a:cubicBezTo>
                    <a:pt x="1272472" y="1580181"/>
                    <a:pt x="1274020" y="1622491"/>
                    <a:pt x="1284339" y="1662221"/>
                  </a:cubicBezTo>
                  <a:cubicBezTo>
                    <a:pt x="1290531" y="1685440"/>
                    <a:pt x="1292079" y="1682344"/>
                    <a:pt x="1268860" y="1693180"/>
                  </a:cubicBezTo>
                  <a:cubicBezTo>
                    <a:pt x="1244609" y="1704531"/>
                    <a:pt x="1219842" y="1714335"/>
                    <a:pt x="1195591" y="1724654"/>
                  </a:cubicBezTo>
                  <a:cubicBezTo>
                    <a:pt x="1187851" y="1727750"/>
                    <a:pt x="1183208" y="1726718"/>
                    <a:pt x="1178564" y="1719495"/>
                  </a:cubicBezTo>
                  <a:cubicBezTo>
                    <a:pt x="1161021" y="1692664"/>
                    <a:pt x="1142962" y="1666865"/>
                    <a:pt x="1125418" y="1640034"/>
                  </a:cubicBezTo>
                  <a:cubicBezTo>
                    <a:pt x="1118711" y="1629715"/>
                    <a:pt x="1116131" y="1617847"/>
                    <a:pt x="1113035" y="1606496"/>
                  </a:cubicBezTo>
                  <a:cubicBezTo>
                    <a:pt x="1110971" y="1599272"/>
                    <a:pt x="1107359" y="1597208"/>
                    <a:pt x="1099619" y="1599272"/>
                  </a:cubicBezTo>
                  <a:cubicBezTo>
                    <a:pt x="1060405" y="1611139"/>
                    <a:pt x="1020675" y="1619395"/>
                    <a:pt x="979913" y="1624555"/>
                  </a:cubicBezTo>
                  <a:cubicBezTo>
                    <a:pt x="973205" y="1625587"/>
                    <a:pt x="971141" y="1628682"/>
                    <a:pt x="972173" y="1634874"/>
                  </a:cubicBezTo>
                  <a:cubicBezTo>
                    <a:pt x="979397" y="1680280"/>
                    <a:pt x="962885" y="1723106"/>
                    <a:pt x="957726" y="1767481"/>
                  </a:cubicBezTo>
                  <a:cubicBezTo>
                    <a:pt x="956694" y="1775220"/>
                    <a:pt x="952566" y="1777800"/>
                    <a:pt x="945858" y="1777800"/>
                  </a:cubicBezTo>
                  <a:cubicBezTo>
                    <a:pt x="929347" y="1778316"/>
                    <a:pt x="912320" y="1779348"/>
                    <a:pt x="895808" y="1779864"/>
                  </a:cubicBezTo>
                  <a:cubicBezTo>
                    <a:pt x="894776" y="1776252"/>
                    <a:pt x="894776" y="1776252"/>
                    <a:pt x="894776" y="1775736"/>
                  </a:cubicBezTo>
                  <a:close/>
                  <a:moveTo>
                    <a:pt x="890648" y="1454798"/>
                  </a:moveTo>
                  <a:cubicBezTo>
                    <a:pt x="1199203" y="1449638"/>
                    <a:pt x="1454096" y="1207645"/>
                    <a:pt x="1452548" y="884127"/>
                  </a:cubicBezTo>
                  <a:cubicBezTo>
                    <a:pt x="1451516" y="575057"/>
                    <a:pt x="1205395" y="320164"/>
                    <a:pt x="881361" y="322228"/>
                  </a:cubicBezTo>
                  <a:cubicBezTo>
                    <a:pt x="571775" y="324292"/>
                    <a:pt x="318429" y="570929"/>
                    <a:pt x="320494" y="893415"/>
                  </a:cubicBezTo>
                  <a:cubicBezTo>
                    <a:pt x="323073" y="1202485"/>
                    <a:pt x="569195" y="1452218"/>
                    <a:pt x="890648" y="1454798"/>
                  </a:cubicBezTo>
                  <a:close/>
                </a:path>
              </a:pathLst>
            </a:custGeom>
            <a:solidFill>
              <a:schemeClr val="lt1">
                <a:alpha val="471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408280" y="6041992"/>
              <a:ext cx="492242" cy="489507"/>
            </a:xfrm>
            <a:custGeom>
              <a:avLst/>
              <a:gdLst/>
              <a:ahLst/>
              <a:cxnLst/>
              <a:rect l="l" t="t" r="r" b="b"/>
              <a:pathLst>
                <a:path w="1857518" h="1847198" extrusionOk="0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solidFill>
              <a:schemeClr val="lt1">
                <a:alpha val="471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ntents slide layout">
  <p:cSld name="2_Contents slide layou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/>
          <p:nvPr/>
        </p:nvSpPr>
        <p:spPr>
          <a:xfrm>
            <a:off x="0" y="0"/>
            <a:ext cx="29862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p14"/>
          <p:cNvGrpSpPr/>
          <p:nvPr/>
        </p:nvGrpSpPr>
        <p:grpSpPr>
          <a:xfrm rot="2111879">
            <a:off x="2081282" y="3160742"/>
            <a:ext cx="576982" cy="395719"/>
            <a:chOff x="5392721" y="1514462"/>
            <a:chExt cx="662763" cy="454581"/>
          </a:xfrm>
        </p:grpSpPr>
        <p:sp>
          <p:nvSpPr>
            <p:cNvPr id="95" name="Google Shape;95;p14"/>
            <p:cNvSpPr/>
            <p:nvPr/>
          </p:nvSpPr>
          <p:spPr>
            <a:xfrm rot="5911486" flipH="1">
              <a:off x="5633170" y="1617837"/>
              <a:ext cx="141665" cy="93128"/>
            </a:xfrm>
            <a:prstGeom prst="trapezoid">
              <a:avLst>
                <a:gd name="adj" fmla="val 12383"/>
              </a:avLst>
            </a:prstGeom>
            <a:solidFill>
              <a:srgbClr val="03514C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4"/>
            <p:cNvSpPr/>
            <p:nvPr/>
          </p:nvSpPr>
          <p:spPr>
            <a:xfrm rot="7280092" flipH="1">
              <a:off x="5857893" y="1735925"/>
              <a:ext cx="103261" cy="96521"/>
            </a:xfrm>
            <a:prstGeom prst="trapezoid">
              <a:avLst>
                <a:gd name="adj" fmla="val 12383"/>
              </a:avLst>
            </a:prstGeom>
            <a:solidFill>
              <a:srgbClr val="03514C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 rot="5911846" flipH="1">
              <a:off x="5439014" y="1500231"/>
              <a:ext cx="200215" cy="26606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 rot="7278410" flipH="1">
              <a:off x="5727771" y="1619294"/>
              <a:ext cx="146068" cy="19412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 rot="8870329" flipH="1">
              <a:off x="5921107" y="1778162"/>
              <a:ext cx="93556" cy="17986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" name="Google Shape;100;p14"/>
          <p:cNvGrpSpPr/>
          <p:nvPr/>
        </p:nvGrpSpPr>
        <p:grpSpPr>
          <a:xfrm rot="-1330199">
            <a:off x="2091603" y="3447869"/>
            <a:ext cx="579788" cy="578671"/>
            <a:chOff x="7167947" y="1624190"/>
            <a:chExt cx="2677922" cy="2672762"/>
          </a:xfrm>
        </p:grpSpPr>
        <p:sp>
          <p:nvSpPr>
            <p:cNvPr id="101" name="Google Shape;101;p14"/>
            <p:cNvSpPr/>
            <p:nvPr/>
          </p:nvSpPr>
          <p:spPr>
            <a:xfrm>
              <a:off x="7167947" y="1624190"/>
              <a:ext cx="2677922" cy="2672762"/>
            </a:xfrm>
            <a:custGeom>
              <a:avLst/>
              <a:gdLst/>
              <a:ahLst/>
              <a:cxnLst/>
              <a:rect l="l" t="t" r="r" b="b"/>
              <a:pathLst>
                <a:path w="2677922" h="2672762" extrusionOk="0">
                  <a:moveTo>
                    <a:pt x="2538684" y="1897505"/>
                  </a:moveTo>
                  <a:cubicBezTo>
                    <a:pt x="2511337" y="1891313"/>
                    <a:pt x="2483990" y="1885121"/>
                    <a:pt x="2456643" y="1879446"/>
                  </a:cubicBezTo>
                  <a:cubicBezTo>
                    <a:pt x="2434456" y="1874286"/>
                    <a:pt x="2411753" y="1869642"/>
                    <a:pt x="2389566" y="1863966"/>
                  </a:cubicBezTo>
                  <a:cubicBezTo>
                    <a:pt x="2375119" y="1860354"/>
                    <a:pt x="2363767" y="1864482"/>
                    <a:pt x="2354479" y="1874802"/>
                  </a:cubicBezTo>
                  <a:cubicBezTo>
                    <a:pt x="2335389" y="1896989"/>
                    <a:pt x="2320425" y="1922272"/>
                    <a:pt x="2312170" y="1950651"/>
                  </a:cubicBezTo>
                  <a:cubicBezTo>
                    <a:pt x="2308042" y="1964066"/>
                    <a:pt x="2314234" y="1973869"/>
                    <a:pt x="2322489" y="1983157"/>
                  </a:cubicBezTo>
                  <a:cubicBezTo>
                    <a:pt x="2352416" y="2015664"/>
                    <a:pt x="2382858" y="2048170"/>
                    <a:pt x="2412785" y="2080161"/>
                  </a:cubicBezTo>
                  <a:cubicBezTo>
                    <a:pt x="2435488" y="2104412"/>
                    <a:pt x="2436520" y="2118859"/>
                    <a:pt x="2418461" y="2146722"/>
                  </a:cubicBezTo>
                  <a:cubicBezTo>
                    <a:pt x="2417429" y="2148270"/>
                    <a:pt x="2416397" y="2150334"/>
                    <a:pt x="2414849" y="2151882"/>
                  </a:cubicBezTo>
                  <a:cubicBezTo>
                    <a:pt x="2380795" y="2197804"/>
                    <a:pt x="2365831" y="2198320"/>
                    <a:pt x="2324037" y="2174585"/>
                  </a:cubicBezTo>
                  <a:cubicBezTo>
                    <a:pt x="2289982" y="2154978"/>
                    <a:pt x="2253864" y="2137434"/>
                    <a:pt x="2219294" y="2118859"/>
                  </a:cubicBezTo>
                  <a:cubicBezTo>
                    <a:pt x="2204846" y="2111120"/>
                    <a:pt x="2191431" y="2111120"/>
                    <a:pt x="2178531" y="2120407"/>
                  </a:cubicBezTo>
                  <a:cubicBezTo>
                    <a:pt x="2157892" y="2134855"/>
                    <a:pt x="2140349" y="2152398"/>
                    <a:pt x="2125386" y="2172521"/>
                  </a:cubicBezTo>
                  <a:cubicBezTo>
                    <a:pt x="2114550" y="2186968"/>
                    <a:pt x="2114034" y="2201416"/>
                    <a:pt x="2122806" y="2217411"/>
                  </a:cubicBezTo>
                  <a:cubicBezTo>
                    <a:pt x="2143961" y="2256109"/>
                    <a:pt x="2164600" y="2295323"/>
                    <a:pt x="2184723" y="2334538"/>
                  </a:cubicBezTo>
                  <a:cubicBezTo>
                    <a:pt x="2198655" y="2361885"/>
                    <a:pt x="2196591" y="2374268"/>
                    <a:pt x="2174404" y="2395423"/>
                  </a:cubicBezTo>
                  <a:cubicBezTo>
                    <a:pt x="2170792" y="2398519"/>
                    <a:pt x="2167696" y="2402131"/>
                    <a:pt x="2164084" y="2404711"/>
                  </a:cubicBezTo>
                  <a:cubicBezTo>
                    <a:pt x="2131062" y="2428962"/>
                    <a:pt x="2114034" y="2440829"/>
                    <a:pt x="2075336" y="2401615"/>
                  </a:cubicBezTo>
                  <a:cubicBezTo>
                    <a:pt x="2047473" y="2373236"/>
                    <a:pt x="2017547" y="2347953"/>
                    <a:pt x="1988652" y="2320606"/>
                  </a:cubicBezTo>
                  <a:cubicBezTo>
                    <a:pt x="1975236" y="2307707"/>
                    <a:pt x="1960789" y="2305127"/>
                    <a:pt x="1944277" y="2311835"/>
                  </a:cubicBezTo>
                  <a:cubicBezTo>
                    <a:pt x="1922607" y="2320606"/>
                    <a:pt x="1901968" y="2331958"/>
                    <a:pt x="1883392" y="2346405"/>
                  </a:cubicBezTo>
                  <a:cubicBezTo>
                    <a:pt x="1867913" y="2358273"/>
                    <a:pt x="1863785" y="2373236"/>
                    <a:pt x="1868429" y="2391811"/>
                  </a:cubicBezTo>
                  <a:cubicBezTo>
                    <a:pt x="1879264" y="2436701"/>
                    <a:pt x="1889584" y="2482107"/>
                    <a:pt x="1899388" y="2526997"/>
                  </a:cubicBezTo>
                  <a:cubicBezTo>
                    <a:pt x="1903516" y="2546604"/>
                    <a:pt x="1896808" y="2561568"/>
                    <a:pt x="1879264" y="2571887"/>
                  </a:cubicBezTo>
                  <a:cubicBezTo>
                    <a:pt x="1867397" y="2579111"/>
                    <a:pt x="1854498" y="2584787"/>
                    <a:pt x="1841082" y="2588915"/>
                  </a:cubicBezTo>
                  <a:cubicBezTo>
                    <a:pt x="1813736" y="2597686"/>
                    <a:pt x="1798256" y="2592526"/>
                    <a:pt x="1782777" y="2568276"/>
                  </a:cubicBezTo>
                  <a:cubicBezTo>
                    <a:pt x="1760074" y="2532157"/>
                    <a:pt x="1736855" y="2496555"/>
                    <a:pt x="1715184" y="2459404"/>
                  </a:cubicBezTo>
                  <a:cubicBezTo>
                    <a:pt x="1703316" y="2439281"/>
                    <a:pt x="1687837" y="2431542"/>
                    <a:pt x="1664618" y="2435669"/>
                  </a:cubicBezTo>
                  <a:cubicBezTo>
                    <a:pt x="1646043" y="2439281"/>
                    <a:pt x="1627984" y="2443925"/>
                    <a:pt x="1610440" y="2450117"/>
                  </a:cubicBezTo>
                  <a:cubicBezTo>
                    <a:pt x="1586190" y="2458888"/>
                    <a:pt x="1578450" y="2469208"/>
                    <a:pt x="1577418" y="2495007"/>
                  </a:cubicBezTo>
                  <a:cubicBezTo>
                    <a:pt x="1575870" y="2535769"/>
                    <a:pt x="1574838" y="2576015"/>
                    <a:pt x="1573806" y="2616777"/>
                  </a:cubicBezTo>
                  <a:cubicBezTo>
                    <a:pt x="1572774" y="2653928"/>
                    <a:pt x="1563487" y="2665795"/>
                    <a:pt x="1526852" y="2672503"/>
                  </a:cubicBezTo>
                  <a:cubicBezTo>
                    <a:pt x="1517049" y="2674567"/>
                    <a:pt x="1507245" y="2675599"/>
                    <a:pt x="1497441" y="2676115"/>
                  </a:cubicBezTo>
                  <a:cubicBezTo>
                    <a:pt x="1473191" y="2677663"/>
                    <a:pt x="1457711" y="2667859"/>
                    <a:pt x="1449972" y="2644124"/>
                  </a:cubicBezTo>
                  <a:cubicBezTo>
                    <a:pt x="1436040" y="2600782"/>
                    <a:pt x="1422624" y="2557956"/>
                    <a:pt x="1410241" y="2514614"/>
                  </a:cubicBezTo>
                  <a:cubicBezTo>
                    <a:pt x="1404565" y="2495007"/>
                    <a:pt x="1392698" y="2485719"/>
                    <a:pt x="1373091" y="2482623"/>
                  </a:cubicBezTo>
                  <a:cubicBezTo>
                    <a:pt x="1350388" y="2479527"/>
                    <a:pt x="1327685" y="2479527"/>
                    <a:pt x="1304982" y="2483139"/>
                  </a:cubicBezTo>
                  <a:cubicBezTo>
                    <a:pt x="1287955" y="2485719"/>
                    <a:pt x="1277119" y="2494491"/>
                    <a:pt x="1271959" y="2511518"/>
                  </a:cubicBezTo>
                  <a:cubicBezTo>
                    <a:pt x="1260092" y="2552280"/>
                    <a:pt x="1247192" y="2593042"/>
                    <a:pt x="1234293" y="2633805"/>
                  </a:cubicBezTo>
                  <a:cubicBezTo>
                    <a:pt x="1222941" y="2670439"/>
                    <a:pt x="1208494" y="2679727"/>
                    <a:pt x="1170828" y="2674567"/>
                  </a:cubicBezTo>
                  <a:cubicBezTo>
                    <a:pt x="1114070" y="2666827"/>
                    <a:pt x="1107362" y="2659087"/>
                    <a:pt x="1106847" y="2602330"/>
                  </a:cubicBezTo>
                  <a:cubicBezTo>
                    <a:pt x="1106331" y="2565180"/>
                    <a:pt x="1104783" y="2528545"/>
                    <a:pt x="1103751" y="2491395"/>
                  </a:cubicBezTo>
                  <a:cubicBezTo>
                    <a:pt x="1103234" y="2474368"/>
                    <a:pt x="1096527" y="2460952"/>
                    <a:pt x="1080532" y="2454244"/>
                  </a:cubicBezTo>
                  <a:cubicBezTo>
                    <a:pt x="1056281" y="2443925"/>
                    <a:pt x="1031514" y="2436701"/>
                    <a:pt x="1005199" y="2435153"/>
                  </a:cubicBezTo>
                  <a:cubicBezTo>
                    <a:pt x="989203" y="2434121"/>
                    <a:pt x="977852" y="2440313"/>
                    <a:pt x="969080" y="2454244"/>
                  </a:cubicBezTo>
                  <a:cubicBezTo>
                    <a:pt x="946894" y="2491395"/>
                    <a:pt x="923159" y="2527513"/>
                    <a:pt x="900456" y="2564148"/>
                  </a:cubicBezTo>
                  <a:cubicBezTo>
                    <a:pt x="882396" y="2593042"/>
                    <a:pt x="868465" y="2598202"/>
                    <a:pt x="836474" y="2587367"/>
                  </a:cubicBezTo>
                  <a:cubicBezTo>
                    <a:pt x="834926" y="2586851"/>
                    <a:pt x="833379" y="2586335"/>
                    <a:pt x="831830" y="2585819"/>
                  </a:cubicBezTo>
                  <a:cubicBezTo>
                    <a:pt x="782297" y="2565696"/>
                    <a:pt x="772493" y="2554344"/>
                    <a:pt x="785392" y="2504810"/>
                  </a:cubicBezTo>
                  <a:cubicBezTo>
                    <a:pt x="795196" y="2467144"/>
                    <a:pt x="802420" y="2428962"/>
                    <a:pt x="811707" y="2390779"/>
                  </a:cubicBezTo>
                  <a:cubicBezTo>
                    <a:pt x="816351" y="2371172"/>
                    <a:pt x="811191" y="2356209"/>
                    <a:pt x="794680" y="2344341"/>
                  </a:cubicBezTo>
                  <a:cubicBezTo>
                    <a:pt x="777137" y="2331958"/>
                    <a:pt x="759078" y="2321122"/>
                    <a:pt x="739470" y="2312351"/>
                  </a:cubicBezTo>
                  <a:cubicBezTo>
                    <a:pt x="720895" y="2304095"/>
                    <a:pt x="704900" y="2307191"/>
                    <a:pt x="689421" y="2321638"/>
                  </a:cubicBezTo>
                  <a:cubicBezTo>
                    <a:pt x="658462" y="2351049"/>
                    <a:pt x="626988" y="2379944"/>
                    <a:pt x="596029" y="2408838"/>
                  </a:cubicBezTo>
                  <a:cubicBezTo>
                    <a:pt x="572810" y="2431026"/>
                    <a:pt x="557847" y="2432057"/>
                    <a:pt x="530500" y="2415030"/>
                  </a:cubicBezTo>
                  <a:cubicBezTo>
                    <a:pt x="527404" y="2412966"/>
                    <a:pt x="524308" y="2410902"/>
                    <a:pt x="521212" y="2408838"/>
                  </a:cubicBezTo>
                  <a:cubicBezTo>
                    <a:pt x="481482" y="2380460"/>
                    <a:pt x="477870" y="2365496"/>
                    <a:pt x="500573" y="2322670"/>
                  </a:cubicBezTo>
                  <a:cubicBezTo>
                    <a:pt x="519148" y="2287584"/>
                    <a:pt x="537207" y="2252497"/>
                    <a:pt x="556298" y="2217927"/>
                  </a:cubicBezTo>
                  <a:cubicBezTo>
                    <a:pt x="566102" y="2199868"/>
                    <a:pt x="564555" y="2184388"/>
                    <a:pt x="552171" y="2168909"/>
                  </a:cubicBezTo>
                  <a:cubicBezTo>
                    <a:pt x="538756" y="2151882"/>
                    <a:pt x="523276" y="2136402"/>
                    <a:pt x="505733" y="2122987"/>
                  </a:cubicBezTo>
                  <a:cubicBezTo>
                    <a:pt x="490254" y="2111120"/>
                    <a:pt x="474774" y="2110088"/>
                    <a:pt x="457747" y="2119375"/>
                  </a:cubicBezTo>
                  <a:cubicBezTo>
                    <a:pt x="419564" y="2140014"/>
                    <a:pt x="380866" y="2160653"/>
                    <a:pt x="341652" y="2180777"/>
                  </a:cubicBezTo>
                  <a:cubicBezTo>
                    <a:pt x="314305" y="2195224"/>
                    <a:pt x="298310" y="2191612"/>
                    <a:pt x="278187" y="2168909"/>
                  </a:cubicBezTo>
                  <a:cubicBezTo>
                    <a:pt x="276639" y="2167361"/>
                    <a:pt x="275607" y="2165813"/>
                    <a:pt x="274059" y="2164265"/>
                  </a:cubicBezTo>
                  <a:cubicBezTo>
                    <a:pt x="238456" y="2122987"/>
                    <a:pt x="238972" y="2108540"/>
                    <a:pt x="276639" y="2069325"/>
                  </a:cubicBezTo>
                  <a:cubicBezTo>
                    <a:pt x="302954" y="2041463"/>
                    <a:pt x="327721" y="2013084"/>
                    <a:pt x="354551" y="1986253"/>
                  </a:cubicBezTo>
                  <a:cubicBezTo>
                    <a:pt x="367967" y="1972322"/>
                    <a:pt x="370547" y="1957874"/>
                    <a:pt x="363839" y="1940847"/>
                  </a:cubicBezTo>
                  <a:cubicBezTo>
                    <a:pt x="355067" y="1918660"/>
                    <a:pt x="342684" y="1898021"/>
                    <a:pt x="328237" y="1878930"/>
                  </a:cubicBezTo>
                  <a:cubicBezTo>
                    <a:pt x="316369" y="1863450"/>
                    <a:pt x="300374" y="1861902"/>
                    <a:pt x="283347" y="1866030"/>
                  </a:cubicBezTo>
                  <a:cubicBezTo>
                    <a:pt x="245680" y="1874802"/>
                    <a:pt x="208530" y="1883573"/>
                    <a:pt x="170864" y="1891829"/>
                  </a:cubicBezTo>
                  <a:cubicBezTo>
                    <a:pt x="165704" y="1892861"/>
                    <a:pt x="160544" y="1894409"/>
                    <a:pt x="155900" y="1895441"/>
                  </a:cubicBezTo>
                  <a:cubicBezTo>
                    <a:pt x="127521" y="1900601"/>
                    <a:pt x="113074" y="1893893"/>
                    <a:pt x="100175" y="1868094"/>
                  </a:cubicBezTo>
                  <a:cubicBezTo>
                    <a:pt x="95531" y="1858291"/>
                    <a:pt x="90887" y="1848487"/>
                    <a:pt x="87275" y="1838168"/>
                  </a:cubicBezTo>
                  <a:cubicBezTo>
                    <a:pt x="77988" y="1810821"/>
                    <a:pt x="83147" y="1795341"/>
                    <a:pt x="107915" y="1779862"/>
                  </a:cubicBezTo>
                  <a:cubicBezTo>
                    <a:pt x="143001" y="1757675"/>
                    <a:pt x="178603" y="1735488"/>
                    <a:pt x="213690" y="1713817"/>
                  </a:cubicBezTo>
                  <a:cubicBezTo>
                    <a:pt x="241552" y="1696274"/>
                    <a:pt x="245680" y="1686470"/>
                    <a:pt x="238972" y="1654480"/>
                  </a:cubicBezTo>
                  <a:cubicBezTo>
                    <a:pt x="234845" y="1636420"/>
                    <a:pt x="230201" y="1617845"/>
                    <a:pt x="222977" y="1600818"/>
                  </a:cubicBezTo>
                  <a:cubicBezTo>
                    <a:pt x="215753" y="1583791"/>
                    <a:pt x="203370" y="1575535"/>
                    <a:pt x="184279" y="1575019"/>
                  </a:cubicBezTo>
                  <a:cubicBezTo>
                    <a:pt x="142485" y="1574503"/>
                    <a:pt x="101207" y="1572955"/>
                    <a:pt x="59413" y="1571407"/>
                  </a:cubicBezTo>
                  <a:cubicBezTo>
                    <a:pt x="21746" y="1570375"/>
                    <a:pt x="10395" y="1560572"/>
                    <a:pt x="3687" y="1524453"/>
                  </a:cubicBezTo>
                  <a:cubicBezTo>
                    <a:pt x="3171" y="1520841"/>
                    <a:pt x="2139" y="1517230"/>
                    <a:pt x="1623" y="1513618"/>
                  </a:cubicBezTo>
                  <a:cubicBezTo>
                    <a:pt x="-4053" y="1467696"/>
                    <a:pt x="3687" y="1455828"/>
                    <a:pt x="48577" y="1442413"/>
                  </a:cubicBezTo>
                  <a:cubicBezTo>
                    <a:pt x="85727" y="1431061"/>
                    <a:pt x="122877" y="1418678"/>
                    <a:pt x="160544" y="1408358"/>
                  </a:cubicBezTo>
                  <a:cubicBezTo>
                    <a:pt x="181183" y="1402683"/>
                    <a:pt x="192018" y="1390815"/>
                    <a:pt x="194083" y="1370692"/>
                  </a:cubicBezTo>
                  <a:cubicBezTo>
                    <a:pt x="196147" y="1346957"/>
                    <a:pt x="197178" y="1322706"/>
                    <a:pt x="192534" y="1298971"/>
                  </a:cubicBezTo>
                  <a:cubicBezTo>
                    <a:pt x="189954" y="1283492"/>
                    <a:pt x="181183" y="1274204"/>
                    <a:pt x="166220" y="1269560"/>
                  </a:cubicBezTo>
                  <a:cubicBezTo>
                    <a:pt x="126490" y="1257693"/>
                    <a:pt x="86759" y="1245310"/>
                    <a:pt x="47029" y="1232926"/>
                  </a:cubicBezTo>
                  <a:cubicBezTo>
                    <a:pt x="3687" y="1219511"/>
                    <a:pt x="-957" y="1212287"/>
                    <a:pt x="1623" y="1166881"/>
                  </a:cubicBezTo>
                  <a:cubicBezTo>
                    <a:pt x="2139" y="1157593"/>
                    <a:pt x="4203" y="1148306"/>
                    <a:pt x="6267" y="1139534"/>
                  </a:cubicBezTo>
                  <a:cubicBezTo>
                    <a:pt x="12459" y="1116831"/>
                    <a:pt x="25358" y="1106512"/>
                    <a:pt x="49093" y="1105480"/>
                  </a:cubicBezTo>
                  <a:cubicBezTo>
                    <a:pt x="87791" y="1103932"/>
                    <a:pt x="125974" y="1102900"/>
                    <a:pt x="164672" y="1101868"/>
                  </a:cubicBezTo>
                  <a:cubicBezTo>
                    <a:pt x="170348" y="1101868"/>
                    <a:pt x="176023" y="1101352"/>
                    <a:pt x="181699" y="1101352"/>
                  </a:cubicBezTo>
                  <a:cubicBezTo>
                    <a:pt x="207498" y="1102384"/>
                    <a:pt x="220913" y="1087936"/>
                    <a:pt x="227621" y="1065233"/>
                  </a:cubicBezTo>
                  <a:cubicBezTo>
                    <a:pt x="232781" y="1048206"/>
                    <a:pt x="237425" y="1031179"/>
                    <a:pt x="241036" y="1014152"/>
                  </a:cubicBezTo>
                  <a:cubicBezTo>
                    <a:pt x="245680" y="990417"/>
                    <a:pt x="240005" y="979065"/>
                    <a:pt x="219366" y="965650"/>
                  </a:cubicBezTo>
                  <a:cubicBezTo>
                    <a:pt x="184279" y="943463"/>
                    <a:pt x="148676" y="921276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210042" y="-3872"/>
                    <a:pt x="1222426" y="1804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2"/>
                    <a:pt x="2498437" y="942947"/>
                    <a:pt x="2461287" y="964102"/>
                  </a:cubicBezTo>
                  <a:cubicBezTo>
                    <a:pt x="2440132" y="976485"/>
                    <a:pt x="2434456" y="992997"/>
                    <a:pt x="2438068" y="1014668"/>
                  </a:cubicBezTo>
                  <a:cubicBezTo>
                    <a:pt x="2441164" y="1034791"/>
                    <a:pt x="2446840" y="1054398"/>
                    <a:pt x="2454063" y="1073489"/>
                  </a:cubicBezTo>
                  <a:cubicBezTo>
                    <a:pt x="2460771" y="1091032"/>
                    <a:pt x="2472638" y="1100320"/>
                    <a:pt x="2492762" y="1100836"/>
                  </a:cubicBezTo>
                  <a:cubicBezTo>
                    <a:pt x="2538168" y="1101352"/>
                    <a:pt x="2583058" y="1104448"/>
                    <a:pt x="2628464" y="1105996"/>
                  </a:cubicBezTo>
                  <a:cubicBezTo>
                    <a:pt x="2653230" y="1107028"/>
                    <a:pt x="2665614" y="1116831"/>
                    <a:pt x="2672322" y="1140566"/>
                  </a:cubicBezTo>
                  <a:cubicBezTo>
                    <a:pt x="2676449" y="1153982"/>
                    <a:pt x="2677998" y="1167913"/>
                    <a:pt x="2677998" y="1182360"/>
                  </a:cubicBezTo>
                  <a:cubicBezTo>
                    <a:pt x="2677998" y="1210223"/>
                    <a:pt x="2670258" y="1221575"/>
                    <a:pt x="2644459" y="1229830"/>
                  </a:cubicBezTo>
                  <a:cubicBezTo>
                    <a:pt x="2603697" y="1242730"/>
                    <a:pt x="2562934" y="1255113"/>
                    <a:pt x="2522172" y="1267497"/>
                  </a:cubicBezTo>
                  <a:cubicBezTo>
                    <a:pt x="2492762" y="1276268"/>
                    <a:pt x="2485022" y="1285556"/>
                    <a:pt x="2483990" y="1315998"/>
                  </a:cubicBezTo>
                  <a:cubicBezTo>
                    <a:pt x="2483474" y="1337153"/>
                    <a:pt x="2481926" y="1358824"/>
                    <a:pt x="2486570" y="1379980"/>
                  </a:cubicBezTo>
                  <a:cubicBezTo>
                    <a:pt x="2489666" y="1394427"/>
                    <a:pt x="2498437" y="1403199"/>
                    <a:pt x="2512885" y="1407842"/>
                  </a:cubicBezTo>
                  <a:cubicBezTo>
                    <a:pt x="2555711" y="1420742"/>
                    <a:pt x="2598537" y="1433641"/>
                    <a:pt x="2641363" y="1447057"/>
                  </a:cubicBezTo>
                  <a:cubicBezTo>
                    <a:pt x="2671290" y="1456344"/>
                    <a:pt x="2678514" y="1466664"/>
                    <a:pt x="2677998" y="1498138"/>
                  </a:cubicBezTo>
                  <a:cubicBezTo>
                    <a:pt x="2677998" y="1501234"/>
                    <a:pt x="2677998" y="1504330"/>
                    <a:pt x="2677998" y="1507426"/>
                  </a:cubicBezTo>
                  <a:cubicBezTo>
                    <a:pt x="2675934" y="1555928"/>
                    <a:pt x="2660454" y="1571407"/>
                    <a:pt x="2611952" y="1572955"/>
                  </a:cubicBezTo>
                  <a:cubicBezTo>
                    <a:pt x="2571190" y="1573987"/>
                    <a:pt x="2530944" y="1576051"/>
                    <a:pt x="2490182" y="1576567"/>
                  </a:cubicBezTo>
                  <a:cubicBezTo>
                    <a:pt x="2474702" y="1577083"/>
                    <a:pt x="2463867" y="1583791"/>
                    <a:pt x="2457675" y="1596690"/>
                  </a:cubicBezTo>
                  <a:cubicBezTo>
                    <a:pt x="2446324" y="1620941"/>
                    <a:pt x="2439100" y="1646224"/>
                    <a:pt x="2437036" y="1673055"/>
                  </a:cubicBezTo>
                  <a:cubicBezTo>
                    <a:pt x="2435488" y="1690082"/>
                    <a:pt x="2442712" y="1701434"/>
                    <a:pt x="2457159" y="1710205"/>
                  </a:cubicBezTo>
                  <a:cubicBezTo>
                    <a:pt x="2493278" y="1732392"/>
                    <a:pt x="2528880" y="1754579"/>
                    <a:pt x="2564483" y="1777282"/>
                  </a:cubicBezTo>
                  <a:cubicBezTo>
                    <a:pt x="2596989" y="1797405"/>
                    <a:pt x="2601117" y="1809789"/>
                    <a:pt x="2588733" y="1845907"/>
                  </a:cubicBezTo>
                  <a:cubicBezTo>
                    <a:pt x="2584606" y="1858291"/>
                    <a:pt x="2578930" y="1870158"/>
                    <a:pt x="2571706" y="1880994"/>
                  </a:cubicBezTo>
                  <a:cubicBezTo>
                    <a:pt x="2564998" y="1890797"/>
                    <a:pt x="2554163" y="1897505"/>
                    <a:pt x="2538684" y="1897505"/>
                  </a:cubicBezTo>
                  <a:close/>
                  <a:moveTo>
                    <a:pt x="1338521" y="2312867"/>
                  </a:moveTo>
                  <a:cubicBezTo>
                    <a:pt x="1869461" y="2314931"/>
                    <a:pt x="2317329" y="1887701"/>
                    <a:pt x="2316814" y="1335605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ubicBezTo>
                    <a:pt x="796228" y="358860"/>
                    <a:pt x="363839" y="794861"/>
                    <a:pt x="361775" y="1331994"/>
                  </a:cubicBezTo>
                  <a:cubicBezTo>
                    <a:pt x="359711" y="1882026"/>
                    <a:pt x="806032" y="2314415"/>
                    <a:pt x="1338521" y="23128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7628244" y="2084297"/>
              <a:ext cx="1756386" cy="1751613"/>
            </a:xfrm>
            <a:custGeom>
              <a:avLst/>
              <a:gdLst/>
              <a:ahLst/>
              <a:cxnLst/>
              <a:rect l="l" t="t" r="r" b="b"/>
              <a:pathLst>
                <a:path w="1898796" h="1893636" extrusionOk="0">
                  <a:moveTo>
                    <a:pt x="30" y="947852"/>
                  </a:moveTo>
                  <a:cubicBezTo>
                    <a:pt x="-3065" y="428263"/>
                    <a:pt x="426228" y="-1030"/>
                    <a:pt x="950461" y="2"/>
                  </a:cubicBezTo>
                  <a:cubicBezTo>
                    <a:pt x="1472114" y="1034"/>
                    <a:pt x="1899859" y="427747"/>
                    <a:pt x="1898827" y="950948"/>
                  </a:cubicBezTo>
                  <a:cubicBezTo>
                    <a:pt x="1897795" y="1468473"/>
                    <a:pt x="1477790" y="1899315"/>
                    <a:pt x="946849" y="1898283"/>
                  </a:cubicBezTo>
                  <a:cubicBezTo>
                    <a:pt x="411781" y="1896735"/>
                    <a:pt x="-4097" y="1460218"/>
                    <a:pt x="30" y="947852"/>
                  </a:cubicBezTo>
                  <a:close/>
                  <a:moveTo>
                    <a:pt x="1187811" y="949916"/>
                  </a:moveTo>
                  <a:cubicBezTo>
                    <a:pt x="1188327" y="817310"/>
                    <a:pt x="1084099" y="710503"/>
                    <a:pt x="949429" y="710503"/>
                  </a:cubicBezTo>
                  <a:cubicBezTo>
                    <a:pt x="805987" y="710503"/>
                    <a:pt x="710015" y="828146"/>
                    <a:pt x="710532" y="948368"/>
                  </a:cubicBezTo>
                  <a:cubicBezTo>
                    <a:pt x="711048" y="1081490"/>
                    <a:pt x="815791" y="1188298"/>
                    <a:pt x="948397" y="1188298"/>
                  </a:cubicBezTo>
                  <a:cubicBezTo>
                    <a:pt x="1081003" y="1188298"/>
                    <a:pt x="1187294" y="1083038"/>
                    <a:pt x="1187811" y="94991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" name="Google Shape;103;p14"/>
          <p:cNvGrpSpPr/>
          <p:nvPr/>
        </p:nvGrpSpPr>
        <p:grpSpPr>
          <a:xfrm rot="-4120369" flipH="1">
            <a:off x="1854099" y="3185513"/>
            <a:ext cx="579709" cy="395766"/>
            <a:chOff x="5392721" y="1514462"/>
            <a:chExt cx="665939" cy="454635"/>
          </a:xfrm>
        </p:grpSpPr>
        <p:sp>
          <p:nvSpPr>
            <p:cNvPr id="104" name="Google Shape;104;p14"/>
            <p:cNvSpPr/>
            <p:nvPr/>
          </p:nvSpPr>
          <p:spPr>
            <a:xfrm rot="5911486" flipH="1">
              <a:off x="5633170" y="1617837"/>
              <a:ext cx="141665" cy="93128"/>
            </a:xfrm>
            <a:prstGeom prst="trapezoid">
              <a:avLst>
                <a:gd name="adj" fmla="val 12383"/>
              </a:avLst>
            </a:prstGeom>
            <a:solidFill>
              <a:srgbClr val="03514C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 rot="5911846" flipH="1">
              <a:off x="5439014" y="1500231"/>
              <a:ext cx="200215" cy="26606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 rot="7280092" flipH="1">
              <a:off x="5857893" y="1735925"/>
              <a:ext cx="103261" cy="96521"/>
            </a:xfrm>
            <a:prstGeom prst="trapezoid">
              <a:avLst>
                <a:gd name="adj" fmla="val 12383"/>
              </a:avLst>
            </a:prstGeom>
            <a:solidFill>
              <a:srgbClr val="03514C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 rot="7278410" flipH="1">
              <a:off x="5727771" y="1619294"/>
              <a:ext cx="146068" cy="19412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 rot="8870329" flipH="1">
              <a:off x="5923533" y="1775325"/>
              <a:ext cx="93556" cy="182946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2246849">
            <a:off x="1480519" y="1021506"/>
            <a:ext cx="1521281" cy="1333419"/>
            <a:chOff x="2753518" y="2997140"/>
            <a:chExt cx="2028488" cy="1777991"/>
          </a:xfrm>
        </p:grpSpPr>
        <p:sp>
          <p:nvSpPr>
            <p:cNvPr id="110" name="Google Shape;110;p14"/>
            <p:cNvSpPr/>
            <p:nvPr/>
          </p:nvSpPr>
          <p:spPr>
            <a:xfrm>
              <a:off x="2753518" y="3683131"/>
              <a:ext cx="797481" cy="800203"/>
            </a:xfrm>
            <a:custGeom>
              <a:avLst/>
              <a:gdLst/>
              <a:ahLst/>
              <a:cxnLst/>
              <a:rect l="l" t="t" r="r" b="b"/>
              <a:pathLst>
                <a:path w="1511813" h="1516973" extrusionOk="0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solidFill>
              <a:schemeClr val="lt1">
                <a:alpha val="471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1" name="Google Shape;111;p14"/>
            <p:cNvGrpSpPr/>
            <p:nvPr/>
          </p:nvGrpSpPr>
          <p:grpSpPr>
            <a:xfrm>
              <a:off x="3563140" y="3556265"/>
              <a:ext cx="1218866" cy="1218866"/>
              <a:chOff x="3264582" y="1870309"/>
              <a:chExt cx="1774962" cy="1774962"/>
            </a:xfrm>
          </p:grpSpPr>
          <p:sp>
            <p:nvSpPr>
              <p:cNvPr id="112" name="Google Shape;112;p14"/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/>
                <a:ahLst/>
                <a:cxnLst/>
                <a:rect l="l" t="t" r="r" b="b"/>
                <a:pathLst>
                  <a:path w="1774962" h="1774962" extrusionOk="0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solidFill>
                <a:schemeClr val="lt1">
                  <a:alpha val="4710"/>
                </a:scheme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14"/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/>
                <a:ahLst/>
                <a:cxnLst/>
                <a:rect l="l" t="t" r="r" b="b"/>
                <a:pathLst>
                  <a:path w="835883" h="835883" extrusionOk="0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solidFill>
                <a:schemeClr val="lt1">
                  <a:alpha val="4710"/>
                </a:scheme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4" name="Google Shape;114;p14"/>
            <p:cNvSpPr/>
            <p:nvPr/>
          </p:nvSpPr>
          <p:spPr>
            <a:xfrm>
              <a:off x="3308806" y="2997140"/>
              <a:ext cx="684095" cy="686430"/>
            </a:xfrm>
            <a:custGeom>
              <a:avLst/>
              <a:gdLst/>
              <a:ahLst/>
              <a:cxnLst/>
              <a:rect l="l" t="t" r="r" b="b"/>
              <a:pathLst>
                <a:path w="1511813" h="1516973" extrusionOk="0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solidFill>
              <a:schemeClr val="lt1">
                <a:alpha val="471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14"/>
          <p:cNvGrpSpPr/>
          <p:nvPr/>
        </p:nvGrpSpPr>
        <p:grpSpPr>
          <a:xfrm>
            <a:off x="0" y="2074941"/>
            <a:ext cx="2058895" cy="1855041"/>
            <a:chOff x="6486650" y="2648841"/>
            <a:chExt cx="2745194" cy="2473388"/>
          </a:xfrm>
        </p:grpSpPr>
        <p:sp>
          <p:nvSpPr>
            <p:cNvPr id="116" name="Google Shape;116;p14"/>
            <p:cNvSpPr/>
            <p:nvPr/>
          </p:nvSpPr>
          <p:spPr>
            <a:xfrm>
              <a:off x="6486650" y="3806165"/>
              <a:ext cx="1319612" cy="1316064"/>
            </a:xfrm>
            <a:custGeom>
              <a:avLst/>
              <a:gdLst/>
              <a:ahLst/>
              <a:cxnLst/>
              <a:rect l="l" t="t" r="r" b="b"/>
              <a:pathLst>
                <a:path w="1919435" h="1914275" extrusionOk="0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solidFill>
              <a:schemeClr val="lt1">
                <a:alpha val="471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7" name="Google Shape;117;p14"/>
            <p:cNvGrpSpPr/>
            <p:nvPr/>
          </p:nvGrpSpPr>
          <p:grpSpPr>
            <a:xfrm>
              <a:off x="7392915" y="2648841"/>
              <a:ext cx="1838929" cy="1835386"/>
              <a:chOff x="7167947" y="1624190"/>
              <a:chExt cx="2677922" cy="2672762"/>
            </a:xfrm>
          </p:grpSpPr>
          <p:sp>
            <p:nvSpPr>
              <p:cNvPr id="118" name="Google Shape;118;p14"/>
              <p:cNvSpPr/>
              <p:nvPr/>
            </p:nvSpPr>
            <p:spPr>
              <a:xfrm>
                <a:off x="7167947" y="1624190"/>
                <a:ext cx="2677922" cy="2672762"/>
              </a:xfrm>
              <a:custGeom>
                <a:avLst/>
                <a:gdLst/>
                <a:ahLst/>
                <a:cxnLst/>
                <a:rect l="l" t="t" r="r" b="b"/>
                <a:pathLst>
                  <a:path w="2677922" h="2672762" extrusionOk="0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solidFill>
                <a:schemeClr val="lt1">
                  <a:alpha val="4710"/>
                </a:scheme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14"/>
              <p:cNvSpPr/>
              <p:nvPr/>
            </p:nvSpPr>
            <p:spPr>
              <a:xfrm>
                <a:off x="7558586" y="2011427"/>
                <a:ext cx="1898796" cy="1893636"/>
              </a:xfrm>
              <a:custGeom>
                <a:avLst/>
                <a:gdLst/>
                <a:ahLst/>
                <a:cxnLst/>
                <a:rect l="l" t="t" r="r" b="b"/>
                <a:pathLst>
                  <a:path w="1898796" h="1893636" extrusionOk="0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solidFill>
                <a:schemeClr val="lt1">
                  <a:alpha val="4710"/>
                </a:scheme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0" name="Google Shape;120;p14"/>
          <p:cNvSpPr/>
          <p:nvPr/>
        </p:nvSpPr>
        <p:spPr>
          <a:xfrm>
            <a:off x="2355680" y="2706075"/>
            <a:ext cx="469617" cy="478053"/>
          </a:xfrm>
          <a:custGeom>
            <a:avLst/>
            <a:gdLst/>
            <a:ahLst/>
            <a:cxnLst/>
            <a:rect l="l" t="t" r="r" b="b"/>
            <a:pathLst>
              <a:path w="1723364" h="1754322" extrusionOk="0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lt1">
              <a:alpha val="471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4"/>
          <p:cNvSpPr/>
          <p:nvPr/>
        </p:nvSpPr>
        <p:spPr>
          <a:xfrm rot="2238868">
            <a:off x="78794" y="1516217"/>
            <a:ext cx="915020" cy="915020"/>
          </a:xfrm>
          <a:custGeom>
            <a:avLst/>
            <a:gdLst/>
            <a:ahLst/>
            <a:cxnLst/>
            <a:rect l="l" t="t" r="r" b="b"/>
            <a:pathLst>
              <a:path w="1774962" h="1774962" extrusionOk="0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lt1">
              <a:alpha val="471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4"/>
          <p:cNvSpPr/>
          <p:nvPr/>
        </p:nvSpPr>
        <p:spPr>
          <a:xfrm rot="10800000" flipH="1">
            <a:off x="219034" y="24"/>
            <a:ext cx="1213800" cy="192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3" name="Google Shape;123;p14"/>
          <p:cNvGrpSpPr/>
          <p:nvPr/>
        </p:nvGrpSpPr>
        <p:grpSpPr>
          <a:xfrm rot="9449188">
            <a:off x="1806262" y="2256006"/>
            <a:ext cx="303938" cy="760369"/>
            <a:chOff x="4130248" y="650162"/>
            <a:chExt cx="502280" cy="1665000"/>
          </a:xfrm>
        </p:grpSpPr>
        <p:sp>
          <p:nvSpPr>
            <p:cNvPr id="124" name="Google Shape;124;p14"/>
            <p:cNvSpPr/>
            <p:nvPr/>
          </p:nvSpPr>
          <p:spPr>
            <a:xfrm>
              <a:off x="4130248" y="650162"/>
              <a:ext cx="502200" cy="1665000"/>
            </a:xfrm>
            <a:prstGeom prst="trapezoid">
              <a:avLst>
                <a:gd name="adj" fmla="val 9168"/>
              </a:avLst>
            </a:prstGeom>
            <a:solidFill>
              <a:schemeClr val="accent2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4449648" y="650162"/>
              <a:ext cx="182880" cy="1664988"/>
            </a:xfrm>
            <a:custGeom>
              <a:avLst/>
              <a:gdLst/>
              <a:ahLst/>
              <a:cxnLst/>
              <a:rect l="l" t="t" r="r" b="b"/>
              <a:pathLst>
                <a:path w="182880" h="1664988" extrusionOk="0">
                  <a:moveTo>
                    <a:pt x="0" y="1664988"/>
                  </a:moveTo>
                  <a:lnTo>
                    <a:pt x="0" y="0"/>
                  </a:lnTo>
                  <a:lnTo>
                    <a:pt x="133619" y="3079"/>
                  </a:lnTo>
                  <a:lnTo>
                    <a:pt x="182880" y="1664988"/>
                  </a:lnTo>
                  <a:lnTo>
                    <a:pt x="0" y="1664988"/>
                  </a:lnTo>
                  <a:close/>
                </a:path>
              </a:pathLst>
            </a:custGeom>
            <a:solidFill>
              <a:srgbClr val="057A72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26;p14"/>
          <p:cNvGrpSpPr/>
          <p:nvPr/>
        </p:nvGrpSpPr>
        <p:grpSpPr>
          <a:xfrm rot="4904055">
            <a:off x="1997515" y="2905094"/>
            <a:ext cx="255161" cy="255161"/>
            <a:chOff x="5108323" y="1463792"/>
            <a:chExt cx="374700" cy="374700"/>
          </a:xfrm>
        </p:grpSpPr>
        <p:sp>
          <p:nvSpPr>
            <p:cNvPr id="127" name="Google Shape;127;p14"/>
            <p:cNvSpPr/>
            <p:nvPr/>
          </p:nvSpPr>
          <p:spPr>
            <a:xfrm>
              <a:off x="5108323" y="1463792"/>
              <a:ext cx="374700" cy="374700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5167785" y="1523587"/>
              <a:ext cx="255882" cy="255676"/>
            </a:xfrm>
            <a:custGeom>
              <a:avLst/>
              <a:gdLst/>
              <a:ahLst/>
              <a:cxnLst/>
              <a:rect l="l" t="t" r="r" b="b"/>
              <a:pathLst>
                <a:path w="255882" h="255676" extrusionOk="0">
                  <a:moveTo>
                    <a:pt x="127864" y="81461"/>
                  </a:moveTo>
                  <a:cubicBezTo>
                    <a:pt x="102426" y="81461"/>
                    <a:pt x="81805" y="102082"/>
                    <a:pt x="81805" y="127520"/>
                  </a:cubicBezTo>
                  <a:cubicBezTo>
                    <a:pt x="81805" y="152958"/>
                    <a:pt x="102426" y="173579"/>
                    <a:pt x="127864" y="173579"/>
                  </a:cubicBezTo>
                  <a:cubicBezTo>
                    <a:pt x="153302" y="173579"/>
                    <a:pt x="173923" y="152958"/>
                    <a:pt x="173923" y="127520"/>
                  </a:cubicBezTo>
                  <a:cubicBezTo>
                    <a:pt x="173923" y="102082"/>
                    <a:pt x="153302" y="81461"/>
                    <a:pt x="127864" y="81461"/>
                  </a:cubicBezTo>
                  <a:close/>
                  <a:moveTo>
                    <a:pt x="122296" y="86"/>
                  </a:moveTo>
                  <a:cubicBezTo>
                    <a:pt x="124908" y="223"/>
                    <a:pt x="126696" y="1598"/>
                    <a:pt x="127383" y="4211"/>
                  </a:cubicBezTo>
                  <a:cubicBezTo>
                    <a:pt x="129033" y="10054"/>
                    <a:pt x="130752" y="15966"/>
                    <a:pt x="132401" y="21809"/>
                  </a:cubicBezTo>
                  <a:cubicBezTo>
                    <a:pt x="134120" y="27790"/>
                    <a:pt x="139070" y="30608"/>
                    <a:pt x="145188" y="29027"/>
                  </a:cubicBezTo>
                  <a:cubicBezTo>
                    <a:pt x="147181" y="28546"/>
                    <a:pt x="148350" y="27102"/>
                    <a:pt x="149312" y="25452"/>
                  </a:cubicBezTo>
                  <a:cubicBezTo>
                    <a:pt x="152475" y="20022"/>
                    <a:pt x="155706" y="14591"/>
                    <a:pt x="158937" y="9160"/>
                  </a:cubicBezTo>
                  <a:cubicBezTo>
                    <a:pt x="160999" y="5654"/>
                    <a:pt x="162786" y="4898"/>
                    <a:pt x="166705" y="5929"/>
                  </a:cubicBezTo>
                  <a:cubicBezTo>
                    <a:pt x="174542" y="7923"/>
                    <a:pt x="175573" y="9641"/>
                    <a:pt x="174404" y="18372"/>
                  </a:cubicBezTo>
                  <a:cubicBezTo>
                    <a:pt x="173717" y="23596"/>
                    <a:pt x="173098" y="28821"/>
                    <a:pt x="172479" y="34046"/>
                  </a:cubicBezTo>
                  <a:cubicBezTo>
                    <a:pt x="172410" y="34595"/>
                    <a:pt x="172410" y="35145"/>
                    <a:pt x="172479" y="35695"/>
                  </a:cubicBezTo>
                  <a:cubicBezTo>
                    <a:pt x="173373" y="41264"/>
                    <a:pt x="181828" y="45113"/>
                    <a:pt x="186434" y="41882"/>
                  </a:cubicBezTo>
                  <a:cubicBezTo>
                    <a:pt x="191659" y="38170"/>
                    <a:pt x="196677" y="34252"/>
                    <a:pt x="201764" y="30402"/>
                  </a:cubicBezTo>
                  <a:cubicBezTo>
                    <a:pt x="205476" y="27584"/>
                    <a:pt x="207333" y="27652"/>
                    <a:pt x="211045" y="30540"/>
                  </a:cubicBezTo>
                  <a:cubicBezTo>
                    <a:pt x="211526" y="30952"/>
                    <a:pt x="212007" y="31296"/>
                    <a:pt x="212488" y="31777"/>
                  </a:cubicBezTo>
                  <a:cubicBezTo>
                    <a:pt x="216819" y="35902"/>
                    <a:pt x="217025" y="37139"/>
                    <a:pt x="214069" y="42364"/>
                  </a:cubicBezTo>
                  <a:cubicBezTo>
                    <a:pt x="211251" y="47382"/>
                    <a:pt x="208570" y="52469"/>
                    <a:pt x="205614" y="57418"/>
                  </a:cubicBezTo>
                  <a:cubicBezTo>
                    <a:pt x="203483" y="61062"/>
                    <a:pt x="204445" y="64087"/>
                    <a:pt x="206783" y="67180"/>
                  </a:cubicBezTo>
                  <a:cubicBezTo>
                    <a:pt x="209120" y="70274"/>
                    <a:pt x="211801" y="71786"/>
                    <a:pt x="215719" y="70755"/>
                  </a:cubicBezTo>
                  <a:cubicBezTo>
                    <a:pt x="221769" y="69174"/>
                    <a:pt x="227818" y="67661"/>
                    <a:pt x="233799" y="66011"/>
                  </a:cubicBezTo>
                  <a:cubicBezTo>
                    <a:pt x="237649" y="64980"/>
                    <a:pt x="239367" y="65599"/>
                    <a:pt x="241498" y="68967"/>
                  </a:cubicBezTo>
                  <a:cubicBezTo>
                    <a:pt x="242461" y="70411"/>
                    <a:pt x="243286" y="71923"/>
                    <a:pt x="243836" y="73573"/>
                  </a:cubicBezTo>
                  <a:cubicBezTo>
                    <a:pt x="244867" y="76529"/>
                    <a:pt x="244385" y="78385"/>
                    <a:pt x="241911" y="80379"/>
                  </a:cubicBezTo>
                  <a:cubicBezTo>
                    <a:pt x="236755" y="84504"/>
                    <a:pt x="231668" y="88628"/>
                    <a:pt x="226443" y="92684"/>
                  </a:cubicBezTo>
                  <a:cubicBezTo>
                    <a:pt x="223831" y="94678"/>
                    <a:pt x="223144" y="97152"/>
                    <a:pt x="223694" y="100177"/>
                  </a:cubicBezTo>
                  <a:cubicBezTo>
                    <a:pt x="223900" y="101208"/>
                    <a:pt x="224244" y="102171"/>
                    <a:pt x="224519" y="103202"/>
                  </a:cubicBezTo>
                  <a:cubicBezTo>
                    <a:pt x="225412" y="106433"/>
                    <a:pt x="227543" y="108220"/>
                    <a:pt x="230843" y="108633"/>
                  </a:cubicBezTo>
                  <a:cubicBezTo>
                    <a:pt x="237099" y="109458"/>
                    <a:pt x="243354" y="110351"/>
                    <a:pt x="249541" y="111176"/>
                  </a:cubicBezTo>
                  <a:cubicBezTo>
                    <a:pt x="253254" y="111657"/>
                    <a:pt x="255178" y="113445"/>
                    <a:pt x="255591" y="117157"/>
                  </a:cubicBezTo>
                  <a:cubicBezTo>
                    <a:pt x="255797" y="118944"/>
                    <a:pt x="256003" y="120732"/>
                    <a:pt x="255797" y="122519"/>
                  </a:cubicBezTo>
                  <a:cubicBezTo>
                    <a:pt x="255453" y="125337"/>
                    <a:pt x="254010" y="126919"/>
                    <a:pt x="251398" y="127675"/>
                  </a:cubicBezTo>
                  <a:cubicBezTo>
                    <a:pt x="245554" y="129325"/>
                    <a:pt x="239642" y="130974"/>
                    <a:pt x="233799" y="132693"/>
                  </a:cubicBezTo>
                  <a:cubicBezTo>
                    <a:pt x="228093" y="134343"/>
                    <a:pt x="225481" y="138674"/>
                    <a:pt x="226650" y="144586"/>
                  </a:cubicBezTo>
                  <a:cubicBezTo>
                    <a:pt x="227062" y="146854"/>
                    <a:pt x="228368" y="148298"/>
                    <a:pt x="230293" y="149398"/>
                  </a:cubicBezTo>
                  <a:cubicBezTo>
                    <a:pt x="235655" y="152560"/>
                    <a:pt x="241017" y="155722"/>
                    <a:pt x="246448" y="158884"/>
                  </a:cubicBezTo>
                  <a:cubicBezTo>
                    <a:pt x="250435" y="161222"/>
                    <a:pt x="251054" y="162597"/>
                    <a:pt x="249954" y="167065"/>
                  </a:cubicBezTo>
                  <a:cubicBezTo>
                    <a:pt x="249885" y="167340"/>
                    <a:pt x="249885" y="167615"/>
                    <a:pt x="249816" y="167890"/>
                  </a:cubicBezTo>
                  <a:cubicBezTo>
                    <a:pt x="248166" y="173321"/>
                    <a:pt x="246310" y="176002"/>
                    <a:pt x="240123" y="174833"/>
                  </a:cubicBezTo>
                  <a:cubicBezTo>
                    <a:pt x="234555" y="173733"/>
                    <a:pt x="228849" y="173527"/>
                    <a:pt x="223212" y="172702"/>
                  </a:cubicBezTo>
                  <a:cubicBezTo>
                    <a:pt x="219225" y="172152"/>
                    <a:pt x="216613" y="173733"/>
                    <a:pt x="214688" y="177102"/>
                  </a:cubicBezTo>
                  <a:cubicBezTo>
                    <a:pt x="212695" y="180539"/>
                    <a:pt x="211801" y="183770"/>
                    <a:pt x="214551" y="187276"/>
                  </a:cubicBezTo>
                  <a:cubicBezTo>
                    <a:pt x="218263" y="192019"/>
                    <a:pt x="221838" y="196900"/>
                    <a:pt x="225481" y="201712"/>
                  </a:cubicBezTo>
                  <a:cubicBezTo>
                    <a:pt x="228506" y="205630"/>
                    <a:pt x="228506" y="207212"/>
                    <a:pt x="225481" y="211130"/>
                  </a:cubicBezTo>
                  <a:cubicBezTo>
                    <a:pt x="225343" y="211267"/>
                    <a:pt x="225206" y="211474"/>
                    <a:pt x="225068" y="211611"/>
                  </a:cubicBezTo>
                  <a:cubicBezTo>
                    <a:pt x="221081" y="215873"/>
                    <a:pt x="219500" y="217729"/>
                    <a:pt x="213245" y="213948"/>
                  </a:cubicBezTo>
                  <a:cubicBezTo>
                    <a:pt x="208432" y="211061"/>
                    <a:pt x="203345" y="208586"/>
                    <a:pt x="198602" y="205699"/>
                  </a:cubicBezTo>
                  <a:cubicBezTo>
                    <a:pt x="194684" y="203362"/>
                    <a:pt x="191659" y="204737"/>
                    <a:pt x="188565" y="207143"/>
                  </a:cubicBezTo>
                  <a:cubicBezTo>
                    <a:pt x="185472" y="209480"/>
                    <a:pt x="184234" y="212299"/>
                    <a:pt x="185334" y="216217"/>
                  </a:cubicBezTo>
                  <a:cubicBezTo>
                    <a:pt x="187053" y="222267"/>
                    <a:pt x="188565" y="228385"/>
                    <a:pt x="190078" y="234503"/>
                  </a:cubicBezTo>
                  <a:cubicBezTo>
                    <a:pt x="190903" y="237803"/>
                    <a:pt x="190215" y="239590"/>
                    <a:pt x="187397" y="241377"/>
                  </a:cubicBezTo>
                  <a:cubicBezTo>
                    <a:pt x="185884" y="242340"/>
                    <a:pt x="184303" y="243233"/>
                    <a:pt x="182585" y="243852"/>
                  </a:cubicBezTo>
                  <a:cubicBezTo>
                    <a:pt x="179560" y="244952"/>
                    <a:pt x="177360" y="244402"/>
                    <a:pt x="175366" y="241859"/>
                  </a:cubicBezTo>
                  <a:cubicBezTo>
                    <a:pt x="171585" y="237115"/>
                    <a:pt x="167805" y="232303"/>
                    <a:pt x="164024" y="227491"/>
                  </a:cubicBezTo>
                  <a:cubicBezTo>
                    <a:pt x="160380" y="222954"/>
                    <a:pt x="153781" y="222335"/>
                    <a:pt x="149381" y="226254"/>
                  </a:cubicBezTo>
                  <a:cubicBezTo>
                    <a:pt x="148213" y="227285"/>
                    <a:pt x="147663" y="228591"/>
                    <a:pt x="147456" y="230103"/>
                  </a:cubicBezTo>
                  <a:cubicBezTo>
                    <a:pt x="146563" y="236428"/>
                    <a:pt x="145532" y="242683"/>
                    <a:pt x="144844" y="249008"/>
                  </a:cubicBezTo>
                  <a:cubicBezTo>
                    <a:pt x="144432" y="252308"/>
                    <a:pt x="143126" y="254645"/>
                    <a:pt x="139895" y="255676"/>
                  </a:cubicBezTo>
                  <a:cubicBezTo>
                    <a:pt x="137145" y="255676"/>
                    <a:pt x="134326" y="255676"/>
                    <a:pt x="131577" y="255676"/>
                  </a:cubicBezTo>
                  <a:cubicBezTo>
                    <a:pt x="129652" y="254507"/>
                    <a:pt x="128552" y="252789"/>
                    <a:pt x="127933" y="250589"/>
                  </a:cubicBezTo>
                  <a:cubicBezTo>
                    <a:pt x="126283" y="244540"/>
                    <a:pt x="124427" y="238490"/>
                    <a:pt x="122777" y="232372"/>
                  </a:cubicBezTo>
                  <a:cubicBezTo>
                    <a:pt x="121884" y="229141"/>
                    <a:pt x="119890" y="227422"/>
                    <a:pt x="116659" y="227010"/>
                  </a:cubicBezTo>
                  <a:cubicBezTo>
                    <a:pt x="115422" y="226872"/>
                    <a:pt x="114184" y="226666"/>
                    <a:pt x="112947" y="226597"/>
                  </a:cubicBezTo>
                  <a:cubicBezTo>
                    <a:pt x="110060" y="226391"/>
                    <a:pt x="108066" y="227697"/>
                    <a:pt x="106622" y="230103"/>
                  </a:cubicBezTo>
                  <a:cubicBezTo>
                    <a:pt x="106072" y="230997"/>
                    <a:pt x="105591" y="231891"/>
                    <a:pt x="105041" y="232784"/>
                  </a:cubicBezTo>
                  <a:cubicBezTo>
                    <a:pt x="102154" y="237665"/>
                    <a:pt x="99335" y="242615"/>
                    <a:pt x="96380" y="247427"/>
                  </a:cubicBezTo>
                  <a:cubicBezTo>
                    <a:pt x="94798" y="250108"/>
                    <a:pt x="92873" y="250795"/>
                    <a:pt x="89849" y="250108"/>
                  </a:cubicBezTo>
                  <a:cubicBezTo>
                    <a:pt x="87993" y="249695"/>
                    <a:pt x="86274" y="249077"/>
                    <a:pt x="84555" y="248320"/>
                  </a:cubicBezTo>
                  <a:cubicBezTo>
                    <a:pt x="81531" y="246877"/>
                    <a:pt x="80568" y="245021"/>
                    <a:pt x="80981" y="241652"/>
                  </a:cubicBezTo>
                  <a:cubicBezTo>
                    <a:pt x="81737" y="235397"/>
                    <a:pt x="82356" y="229141"/>
                    <a:pt x="83249" y="222885"/>
                  </a:cubicBezTo>
                  <a:cubicBezTo>
                    <a:pt x="83868" y="218486"/>
                    <a:pt x="81531" y="216080"/>
                    <a:pt x="78094" y="214155"/>
                  </a:cubicBezTo>
                  <a:cubicBezTo>
                    <a:pt x="74725" y="212299"/>
                    <a:pt x="71700" y="212024"/>
                    <a:pt x="68538" y="214636"/>
                  </a:cubicBezTo>
                  <a:cubicBezTo>
                    <a:pt x="64139" y="218142"/>
                    <a:pt x="59533" y="221373"/>
                    <a:pt x="55133" y="224810"/>
                  </a:cubicBezTo>
                  <a:cubicBezTo>
                    <a:pt x="50665" y="228316"/>
                    <a:pt x="48740" y="229072"/>
                    <a:pt x="43240" y="224123"/>
                  </a:cubicBezTo>
                  <a:cubicBezTo>
                    <a:pt x="42897" y="223779"/>
                    <a:pt x="42553" y="223435"/>
                    <a:pt x="42209" y="223091"/>
                  </a:cubicBezTo>
                  <a:cubicBezTo>
                    <a:pt x="39528" y="220342"/>
                    <a:pt x="39253" y="218211"/>
                    <a:pt x="41178" y="214842"/>
                  </a:cubicBezTo>
                  <a:cubicBezTo>
                    <a:pt x="44134" y="209549"/>
                    <a:pt x="47159" y="204187"/>
                    <a:pt x="50115" y="198893"/>
                  </a:cubicBezTo>
                  <a:cubicBezTo>
                    <a:pt x="50940" y="197381"/>
                    <a:pt x="51833" y="195869"/>
                    <a:pt x="51627" y="194013"/>
                  </a:cubicBezTo>
                  <a:cubicBezTo>
                    <a:pt x="51146" y="188444"/>
                    <a:pt x="44959" y="184045"/>
                    <a:pt x="39597" y="185420"/>
                  </a:cubicBezTo>
                  <a:cubicBezTo>
                    <a:pt x="33410" y="187001"/>
                    <a:pt x="27223" y="188582"/>
                    <a:pt x="21105" y="190232"/>
                  </a:cubicBezTo>
                  <a:cubicBezTo>
                    <a:pt x="18630" y="190919"/>
                    <a:pt x="16774" y="190163"/>
                    <a:pt x="15193" y="188238"/>
                  </a:cubicBezTo>
                  <a:cubicBezTo>
                    <a:pt x="13887" y="186657"/>
                    <a:pt x="13062" y="184870"/>
                    <a:pt x="12237" y="183014"/>
                  </a:cubicBezTo>
                  <a:cubicBezTo>
                    <a:pt x="10862" y="179783"/>
                    <a:pt x="11481" y="177445"/>
                    <a:pt x="14230" y="175314"/>
                  </a:cubicBezTo>
                  <a:cubicBezTo>
                    <a:pt x="18767" y="171671"/>
                    <a:pt x="23373" y="168096"/>
                    <a:pt x="27910" y="164453"/>
                  </a:cubicBezTo>
                  <a:cubicBezTo>
                    <a:pt x="32722" y="160741"/>
                    <a:pt x="33135" y="159159"/>
                    <a:pt x="31554" y="153385"/>
                  </a:cubicBezTo>
                  <a:cubicBezTo>
                    <a:pt x="30454" y="149604"/>
                    <a:pt x="28185" y="147611"/>
                    <a:pt x="24198" y="147198"/>
                  </a:cubicBezTo>
                  <a:cubicBezTo>
                    <a:pt x="18424" y="146579"/>
                    <a:pt x="12718" y="145479"/>
                    <a:pt x="6943" y="144861"/>
                  </a:cubicBezTo>
                  <a:cubicBezTo>
                    <a:pt x="3644" y="144517"/>
                    <a:pt x="1306" y="143211"/>
                    <a:pt x="138" y="140049"/>
                  </a:cubicBezTo>
                  <a:cubicBezTo>
                    <a:pt x="0" y="137093"/>
                    <a:pt x="0" y="134343"/>
                    <a:pt x="0" y="131525"/>
                  </a:cubicBezTo>
                  <a:cubicBezTo>
                    <a:pt x="1100" y="129462"/>
                    <a:pt x="2819" y="128431"/>
                    <a:pt x="5019" y="127881"/>
                  </a:cubicBezTo>
                  <a:cubicBezTo>
                    <a:pt x="10931" y="126300"/>
                    <a:pt x="16705" y="124513"/>
                    <a:pt x="22617" y="122931"/>
                  </a:cubicBezTo>
                  <a:cubicBezTo>
                    <a:pt x="26192" y="121969"/>
                    <a:pt x="28323" y="119975"/>
                    <a:pt x="28667" y="116194"/>
                  </a:cubicBezTo>
                  <a:cubicBezTo>
                    <a:pt x="28735" y="115232"/>
                    <a:pt x="28873" y="114270"/>
                    <a:pt x="29010" y="113307"/>
                  </a:cubicBezTo>
                  <a:cubicBezTo>
                    <a:pt x="29354" y="110076"/>
                    <a:pt x="27910" y="107876"/>
                    <a:pt x="25229" y="106295"/>
                  </a:cubicBezTo>
                  <a:cubicBezTo>
                    <a:pt x="19867" y="103202"/>
                    <a:pt x="14574" y="100040"/>
                    <a:pt x="9281" y="96946"/>
                  </a:cubicBezTo>
                  <a:cubicBezTo>
                    <a:pt x="5362" y="94678"/>
                    <a:pt x="4675" y="92959"/>
                    <a:pt x="5843" y="88560"/>
                  </a:cubicBezTo>
                  <a:cubicBezTo>
                    <a:pt x="5981" y="88147"/>
                    <a:pt x="6050" y="87735"/>
                    <a:pt x="6187" y="87391"/>
                  </a:cubicBezTo>
                  <a:cubicBezTo>
                    <a:pt x="7906" y="81685"/>
                    <a:pt x="9418" y="80585"/>
                    <a:pt x="15261" y="81135"/>
                  </a:cubicBezTo>
                  <a:cubicBezTo>
                    <a:pt x="20898" y="81685"/>
                    <a:pt x="26535" y="82304"/>
                    <a:pt x="32173" y="83060"/>
                  </a:cubicBezTo>
                  <a:cubicBezTo>
                    <a:pt x="36641" y="83610"/>
                    <a:pt x="38566" y="82854"/>
                    <a:pt x="40834" y="79073"/>
                  </a:cubicBezTo>
                  <a:cubicBezTo>
                    <a:pt x="44065" y="73848"/>
                    <a:pt x="43928" y="72198"/>
                    <a:pt x="40147" y="67318"/>
                  </a:cubicBezTo>
                  <a:cubicBezTo>
                    <a:pt x="36572" y="62712"/>
                    <a:pt x="33066" y="58037"/>
                    <a:pt x="29629" y="53363"/>
                  </a:cubicBezTo>
                  <a:cubicBezTo>
                    <a:pt x="27567" y="50613"/>
                    <a:pt x="27567" y="48344"/>
                    <a:pt x="29629" y="45595"/>
                  </a:cubicBezTo>
                  <a:cubicBezTo>
                    <a:pt x="30660" y="44220"/>
                    <a:pt x="31760" y="42845"/>
                    <a:pt x="33066" y="41745"/>
                  </a:cubicBezTo>
                  <a:cubicBezTo>
                    <a:pt x="35678" y="39545"/>
                    <a:pt x="37466" y="39270"/>
                    <a:pt x="40422" y="40920"/>
                  </a:cubicBezTo>
                  <a:cubicBezTo>
                    <a:pt x="45646" y="43807"/>
                    <a:pt x="51008" y="46488"/>
                    <a:pt x="56027" y="49719"/>
                  </a:cubicBezTo>
                  <a:cubicBezTo>
                    <a:pt x="61801" y="53431"/>
                    <a:pt x="65788" y="50957"/>
                    <a:pt x="69982" y="45801"/>
                  </a:cubicBezTo>
                  <a:cubicBezTo>
                    <a:pt x="71357" y="44082"/>
                    <a:pt x="70875" y="41814"/>
                    <a:pt x="70325" y="39751"/>
                  </a:cubicBezTo>
                  <a:cubicBezTo>
                    <a:pt x="68813" y="33908"/>
                    <a:pt x="67301" y="28065"/>
                    <a:pt x="65788" y="22221"/>
                  </a:cubicBezTo>
                  <a:cubicBezTo>
                    <a:pt x="64688" y="18028"/>
                    <a:pt x="65376" y="16309"/>
                    <a:pt x="69088" y="14110"/>
                  </a:cubicBezTo>
                  <a:cubicBezTo>
                    <a:pt x="69913" y="13628"/>
                    <a:pt x="70738" y="13147"/>
                    <a:pt x="71632" y="12735"/>
                  </a:cubicBezTo>
                  <a:cubicBezTo>
                    <a:pt x="76100" y="10672"/>
                    <a:pt x="78094" y="11154"/>
                    <a:pt x="81118" y="15072"/>
                  </a:cubicBezTo>
                  <a:cubicBezTo>
                    <a:pt x="84762" y="19678"/>
                    <a:pt x="88405" y="24353"/>
                    <a:pt x="92049" y="28958"/>
                  </a:cubicBezTo>
                  <a:cubicBezTo>
                    <a:pt x="95486" y="33221"/>
                    <a:pt x="103529" y="33221"/>
                    <a:pt x="106966" y="28890"/>
                  </a:cubicBezTo>
                  <a:cubicBezTo>
                    <a:pt x="108410" y="27034"/>
                    <a:pt x="108410" y="24696"/>
                    <a:pt x="108754" y="22565"/>
                  </a:cubicBezTo>
                  <a:cubicBezTo>
                    <a:pt x="109578" y="17203"/>
                    <a:pt x="110266" y="11841"/>
                    <a:pt x="110953" y="6479"/>
                  </a:cubicBezTo>
                  <a:cubicBezTo>
                    <a:pt x="111503" y="2217"/>
                    <a:pt x="112672" y="1048"/>
                    <a:pt x="116934" y="292"/>
                  </a:cubicBezTo>
                  <a:cubicBezTo>
                    <a:pt x="118721" y="-52"/>
                    <a:pt x="120509" y="-52"/>
                    <a:pt x="122296" y="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" name="Google Shape;129;p14"/>
          <p:cNvGrpSpPr/>
          <p:nvPr/>
        </p:nvGrpSpPr>
        <p:grpSpPr>
          <a:xfrm rot="-4027602" flipH="1">
            <a:off x="931784" y="1081295"/>
            <a:ext cx="686659" cy="1303299"/>
            <a:chOff x="153404" y="587132"/>
            <a:chExt cx="999628" cy="1627152"/>
          </a:xfrm>
        </p:grpSpPr>
        <p:sp>
          <p:nvSpPr>
            <p:cNvPr id="130" name="Google Shape;130;p14"/>
            <p:cNvSpPr/>
            <p:nvPr/>
          </p:nvSpPr>
          <p:spPr>
            <a:xfrm rot="-1103602">
              <a:off x="400475" y="630260"/>
              <a:ext cx="522914" cy="1539144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4"/>
            <p:cNvSpPr/>
            <p:nvPr/>
          </p:nvSpPr>
          <p:spPr>
            <a:xfrm rot="-1106097">
              <a:off x="391487" y="684212"/>
              <a:ext cx="191634" cy="1539144"/>
            </a:xfrm>
            <a:prstGeom prst="roundRect">
              <a:avLst>
                <a:gd name="adj" fmla="val 0"/>
              </a:avLst>
            </a:prstGeom>
            <a:solidFill>
              <a:srgbClr val="057A72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" name="Google Shape;132;p14"/>
          <p:cNvGrpSpPr/>
          <p:nvPr/>
        </p:nvGrpSpPr>
        <p:grpSpPr>
          <a:xfrm rot="9737196" flipH="1">
            <a:off x="1568308" y="1968005"/>
            <a:ext cx="385957" cy="385957"/>
            <a:chOff x="121429" y="411151"/>
            <a:chExt cx="607500" cy="607500"/>
          </a:xfrm>
        </p:grpSpPr>
        <p:sp>
          <p:nvSpPr>
            <p:cNvPr id="133" name="Google Shape;133;p14"/>
            <p:cNvSpPr/>
            <p:nvPr/>
          </p:nvSpPr>
          <p:spPr>
            <a:xfrm>
              <a:off x="121429" y="411151"/>
              <a:ext cx="607500" cy="607500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186933" y="476655"/>
              <a:ext cx="477847" cy="477847"/>
            </a:xfrm>
            <a:custGeom>
              <a:avLst/>
              <a:gdLst/>
              <a:ahLst/>
              <a:cxnLst/>
              <a:rect l="l" t="t" r="r" b="b"/>
              <a:pathLst>
                <a:path w="1950394" h="1950394" extrusionOk="0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306264" y="596604"/>
              <a:ext cx="237706" cy="236466"/>
            </a:xfrm>
            <a:custGeom>
              <a:avLst/>
              <a:gdLst/>
              <a:ahLst/>
              <a:cxnLst/>
              <a:rect l="l" t="t" r="r" b="b"/>
              <a:pathLst>
                <a:path w="237706" h="236466" extrusionOk="0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385558" y="675280"/>
              <a:ext cx="79200" cy="79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" name="Google Shape;137;p14"/>
          <p:cNvGrpSpPr/>
          <p:nvPr/>
        </p:nvGrpSpPr>
        <p:grpSpPr>
          <a:xfrm rot="9744023" flipH="1">
            <a:off x="487687" y="300709"/>
            <a:ext cx="648315" cy="1055301"/>
            <a:chOff x="153404" y="587131"/>
            <a:chExt cx="999627" cy="1627152"/>
          </a:xfrm>
        </p:grpSpPr>
        <p:sp>
          <p:nvSpPr>
            <p:cNvPr id="138" name="Google Shape;138;p14"/>
            <p:cNvSpPr/>
            <p:nvPr/>
          </p:nvSpPr>
          <p:spPr>
            <a:xfrm rot="-1103602">
              <a:off x="400474" y="630259"/>
              <a:ext cx="522914" cy="1539144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4"/>
            <p:cNvSpPr/>
            <p:nvPr/>
          </p:nvSpPr>
          <p:spPr>
            <a:xfrm rot="-1106097">
              <a:off x="391487" y="684212"/>
              <a:ext cx="191634" cy="1539144"/>
            </a:xfrm>
            <a:prstGeom prst="roundRect">
              <a:avLst>
                <a:gd name="adj" fmla="val 0"/>
              </a:avLst>
            </a:prstGeom>
            <a:solidFill>
              <a:srgbClr val="057A72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14"/>
          <p:cNvSpPr/>
          <p:nvPr/>
        </p:nvSpPr>
        <p:spPr>
          <a:xfrm rot="10800000" flipH="1">
            <a:off x="560807" y="1065816"/>
            <a:ext cx="464100" cy="463800"/>
          </a:xfrm>
          <a:prstGeom prst="ellipse">
            <a:avLst/>
          </a:prstGeom>
          <a:solidFill>
            <a:schemeClr val="accent2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4"/>
          <p:cNvSpPr/>
          <p:nvPr/>
        </p:nvSpPr>
        <p:spPr>
          <a:xfrm rot="10800000" flipH="1">
            <a:off x="610846" y="1113878"/>
            <a:ext cx="365699" cy="365699"/>
          </a:xfrm>
          <a:custGeom>
            <a:avLst/>
            <a:gdLst/>
            <a:ahLst/>
            <a:cxnLst/>
            <a:rect l="l" t="t" r="r" b="b"/>
            <a:pathLst>
              <a:path w="1950394" h="1950394" extrusionOk="0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4"/>
          <p:cNvSpPr/>
          <p:nvPr/>
        </p:nvSpPr>
        <p:spPr>
          <a:xfrm rot="10800000" flipH="1">
            <a:off x="702002" y="1207641"/>
            <a:ext cx="181251" cy="180305"/>
          </a:xfrm>
          <a:custGeom>
            <a:avLst/>
            <a:gdLst/>
            <a:ahLst/>
            <a:cxnLst/>
            <a:rect l="l" t="t" r="r" b="b"/>
            <a:pathLst>
              <a:path w="237706" h="236466" extrusionOk="0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4"/>
          <p:cNvSpPr/>
          <p:nvPr/>
        </p:nvSpPr>
        <p:spPr>
          <a:xfrm rot="10800000" flipH="1">
            <a:off x="762573" y="1267250"/>
            <a:ext cx="60600" cy="60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4"/>
          <p:cNvSpPr/>
          <p:nvPr/>
        </p:nvSpPr>
        <p:spPr>
          <a:xfrm rot="10800000" flipH="1">
            <a:off x="358704" y="191679"/>
            <a:ext cx="934500" cy="534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57A72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4"/>
          <p:cNvSpPr/>
          <p:nvPr/>
        </p:nvSpPr>
        <p:spPr>
          <a:xfrm rot="10800000" flipH="1">
            <a:off x="480722" y="241663"/>
            <a:ext cx="690600" cy="192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4"/>
          <p:cNvSpPr/>
          <p:nvPr/>
        </p:nvSpPr>
        <p:spPr>
          <a:xfrm>
            <a:off x="219034" y="4526819"/>
            <a:ext cx="2578983" cy="375537"/>
          </a:xfrm>
          <a:custGeom>
            <a:avLst/>
            <a:gdLst/>
            <a:ahLst/>
            <a:cxnLst/>
            <a:rect l="l" t="t" r="r" b="b"/>
            <a:pathLst>
              <a:path w="3349328" h="487710" extrusionOk="0">
                <a:moveTo>
                  <a:pt x="918715" y="111816"/>
                </a:moveTo>
                <a:lnTo>
                  <a:pt x="918715" y="374535"/>
                </a:lnTo>
                <a:lnTo>
                  <a:pt x="946303" y="374535"/>
                </a:lnTo>
                <a:cubicBezTo>
                  <a:pt x="993757" y="374535"/>
                  <a:pt x="1029291" y="358747"/>
                  <a:pt x="1052905" y="327170"/>
                </a:cubicBezTo>
                <a:cubicBezTo>
                  <a:pt x="1070843" y="303090"/>
                  <a:pt x="1079813" y="275035"/>
                  <a:pt x="1079813" y="243005"/>
                </a:cubicBezTo>
                <a:cubicBezTo>
                  <a:pt x="1079813" y="210977"/>
                  <a:pt x="1070843" y="183035"/>
                  <a:pt x="1052905" y="159181"/>
                </a:cubicBezTo>
                <a:cubicBezTo>
                  <a:pt x="1029065" y="127605"/>
                  <a:pt x="993530" y="111816"/>
                  <a:pt x="946303" y="111816"/>
                </a:cubicBezTo>
                <a:close/>
                <a:moveTo>
                  <a:pt x="2629830" y="102981"/>
                </a:moveTo>
                <a:lnTo>
                  <a:pt x="2629830" y="218535"/>
                </a:lnTo>
                <a:lnTo>
                  <a:pt x="2652342" y="218535"/>
                </a:lnTo>
                <a:cubicBezTo>
                  <a:pt x="2677810" y="218535"/>
                  <a:pt x="2696115" y="213227"/>
                  <a:pt x="2707256" y="202610"/>
                </a:cubicBezTo>
                <a:cubicBezTo>
                  <a:pt x="2719308" y="191085"/>
                  <a:pt x="2725333" y="177079"/>
                  <a:pt x="2725333" y="160588"/>
                </a:cubicBezTo>
                <a:cubicBezTo>
                  <a:pt x="2725333" y="144097"/>
                  <a:pt x="2719308" y="130203"/>
                  <a:pt x="2707256" y="118906"/>
                </a:cubicBezTo>
                <a:cubicBezTo>
                  <a:pt x="2695885" y="108289"/>
                  <a:pt x="2677580" y="102981"/>
                  <a:pt x="2652342" y="102981"/>
                </a:cubicBezTo>
                <a:close/>
                <a:moveTo>
                  <a:pt x="222349" y="23791"/>
                </a:moveTo>
                <a:lnTo>
                  <a:pt x="343001" y="23791"/>
                </a:lnTo>
                <a:lnTo>
                  <a:pt x="564934" y="307580"/>
                </a:lnTo>
                <a:lnTo>
                  <a:pt x="564934" y="23791"/>
                </a:lnTo>
                <a:lnTo>
                  <a:pt x="685587" y="23791"/>
                </a:lnTo>
                <a:lnTo>
                  <a:pt x="685587" y="487710"/>
                </a:lnTo>
                <a:lnTo>
                  <a:pt x="564934" y="487710"/>
                </a:lnTo>
                <a:lnTo>
                  <a:pt x="343001" y="203580"/>
                </a:lnTo>
                <a:lnTo>
                  <a:pt x="343001" y="487710"/>
                </a:lnTo>
                <a:lnTo>
                  <a:pt x="222349" y="487710"/>
                </a:lnTo>
                <a:close/>
                <a:moveTo>
                  <a:pt x="0" y="23791"/>
                </a:moveTo>
                <a:lnTo>
                  <a:pt x="120653" y="23791"/>
                </a:lnTo>
                <a:lnTo>
                  <a:pt x="120653" y="487710"/>
                </a:lnTo>
                <a:lnTo>
                  <a:pt x="0" y="487710"/>
                </a:lnTo>
                <a:close/>
                <a:moveTo>
                  <a:pt x="2887110" y="11217"/>
                </a:moveTo>
                <a:lnTo>
                  <a:pt x="3031213" y="11217"/>
                </a:lnTo>
                <a:lnTo>
                  <a:pt x="3118899" y="137647"/>
                </a:lnTo>
                <a:lnTo>
                  <a:pt x="3203186" y="11217"/>
                </a:lnTo>
                <a:lnTo>
                  <a:pt x="3349328" y="11217"/>
                </a:lnTo>
                <a:lnTo>
                  <a:pt x="3175657" y="252183"/>
                </a:lnTo>
                <a:lnTo>
                  <a:pt x="3175657" y="475135"/>
                </a:lnTo>
                <a:lnTo>
                  <a:pt x="3055003" y="475135"/>
                </a:lnTo>
                <a:lnTo>
                  <a:pt x="3055003" y="252183"/>
                </a:lnTo>
                <a:close/>
                <a:moveTo>
                  <a:pt x="2509178" y="11217"/>
                </a:moveTo>
                <a:lnTo>
                  <a:pt x="2696784" y="11217"/>
                </a:lnTo>
                <a:cubicBezTo>
                  <a:pt x="2751617" y="11217"/>
                  <a:pt x="2792173" y="27643"/>
                  <a:pt x="2818457" y="60497"/>
                </a:cubicBezTo>
                <a:cubicBezTo>
                  <a:pt x="2839755" y="87006"/>
                  <a:pt x="2850405" y="118161"/>
                  <a:pt x="2850405" y="153960"/>
                </a:cubicBezTo>
                <a:cubicBezTo>
                  <a:pt x="2850405" y="194971"/>
                  <a:pt x="2838170" y="227712"/>
                  <a:pt x="2813699" y="252183"/>
                </a:cubicBezTo>
                <a:cubicBezTo>
                  <a:pt x="2798065" y="267816"/>
                  <a:pt x="2776540" y="278692"/>
                  <a:pt x="2749123" y="284810"/>
                </a:cubicBezTo>
                <a:lnTo>
                  <a:pt x="2894927" y="475135"/>
                </a:lnTo>
                <a:lnTo>
                  <a:pt x="2745046" y="475135"/>
                </a:lnTo>
                <a:lnTo>
                  <a:pt x="2629830" y="297045"/>
                </a:lnTo>
                <a:lnTo>
                  <a:pt x="2629830" y="475135"/>
                </a:lnTo>
                <a:lnTo>
                  <a:pt x="2509178" y="475135"/>
                </a:lnTo>
                <a:close/>
                <a:moveTo>
                  <a:pt x="2136647" y="11217"/>
                </a:moveTo>
                <a:lnTo>
                  <a:pt x="2455441" y="11217"/>
                </a:lnTo>
                <a:lnTo>
                  <a:pt x="2455441" y="111816"/>
                </a:lnTo>
                <a:lnTo>
                  <a:pt x="2355520" y="111816"/>
                </a:lnTo>
                <a:lnTo>
                  <a:pt x="2355520" y="475135"/>
                </a:lnTo>
                <a:lnTo>
                  <a:pt x="2234868" y="475135"/>
                </a:lnTo>
                <a:lnTo>
                  <a:pt x="2234868" y="111816"/>
                </a:lnTo>
                <a:lnTo>
                  <a:pt x="2136647" y="111816"/>
                </a:lnTo>
                <a:close/>
                <a:moveTo>
                  <a:pt x="1281429" y="11217"/>
                </a:moveTo>
                <a:lnTo>
                  <a:pt x="1402081" y="11217"/>
                </a:lnTo>
                <a:lnTo>
                  <a:pt x="1402081" y="262151"/>
                </a:lnTo>
                <a:cubicBezTo>
                  <a:pt x="1402081" y="282294"/>
                  <a:pt x="1402421" y="297347"/>
                  <a:pt x="1403101" y="307310"/>
                </a:cubicBezTo>
                <a:cubicBezTo>
                  <a:pt x="1405367" y="338775"/>
                  <a:pt x="1419754" y="360733"/>
                  <a:pt x="1446264" y="373180"/>
                </a:cubicBezTo>
                <a:cubicBezTo>
                  <a:pt x="1457139" y="378388"/>
                  <a:pt x="1469148" y="380992"/>
                  <a:pt x="1482289" y="380992"/>
                </a:cubicBezTo>
                <a:cubicBezTo>
                  <a:pt x="1511745" y="380992"/>
                  <a:pt x="1533949" y="370691"/>
                  <a:pt x="1548903" y="350091"/>
                </a:cubicBezTo>
                <a:cubicBezTo>
                  <a:pt x="1560006" y="334924"/>
                  <a:pt x="1565557" y="305610"/>
                  <a:pt x="1565557" y="262151"/>
                </a:cubicBezTo>
                <a:lnTo>
                  <a:pt x="1565557" y="11217"/>
                </a:lnTo>
                <a:lnTo>
                  <a:pt x="1686210" y="11217"/>
                </a:lnTo>
                <a:lnTo>
                  <a:pt x="1686210" y="278692"/>
                </a:lnTo>
                <a:cubicBezTo>
                  <a:pt x="1686210" y="306561"/>
                  <a:pt x="1683944" y="330351"/>
                  <a:pt x="1679413" y="350064"/>
                </a:cubicBezTo>
                <a:cubicBezTo>
                  <a:pt x="1672389" y="380652"/>
                  <a:pt x="1655622" y="408522"/>
                  <a:pt x="1629112" y="433672"/>
                </a:cubicBezTo>
                <a:cubicBezTo>
                  <a:pt x="1591500" y="469244"/>
                  <a:pt x="1541200" y="487030"/>
                  <a:pt x="1478212" y="487030"/>
                </a:cubicBezTo>
                <a:cubicBezTo>
                  <a:pt x="1414090" y="487030"/>
                  <a:pt x="1364016" y="468904"/>
                  <a:pt x="1327990" y="432652"/>
                </a:cubicBezTo>
                <a:cubicBezTo>
                  <a:pt x="1308958" y="413619"/>
                  <a:pt x="1295929" y="389715"/>
                  <a:pt x="1288906" y="360940"/>
                </a:cubicBezTo>
                <a:cubicBezTo>
                  <a:pt x="1283921" y="340548"/>
                  <a:pt x="1281429" y="313131"/>
                  <a:pt x="1281429" y="278692"/>
                </a:cubicBezTo>
                <a:close/>
                <a:moveTo>
                  <a:pt x="798063" y="11217"/>
                </a:moveTo>
                <a:lnTo>
                  <a:pt x="976153" y="11217"/>
                </a:lnTo>
                <a:cubicBezTo>
                  <a:pt x="1019656" y="11217"/>
                  <a:pt x="1059987" y="23337"/>
                  <a:pt x="1097146" y="47581"/>
                </a:cubicBezTo>
                <a:cubicBezTo>
                  <a:pt x="1133625" y="71146"/>
                  <a:pt x="1161607" y="102641"/>
                  <a:pt x="1181093" y="142065"/>
                </a:cubicBezTo>
                <a:cubicBezTo>
                  <a:pt x="1196954" y="174692"/>
                  <a:pt x="1204883" y="208339"/>
                  <a:pt x="1204883" y="243005"/>
                </a:cubicBezTo>
                <a:cubicBezTo>
                  <a:pt x="1204883" y="291267"/>
                  <a:pt x="1190325" y="335960"/>
                  <a:pt x="1161210" y="377084"/>
                </a:cubicBezTo>
                <a:cubicBezTo>
                  <a:pt x="1132096" y="418207"/>
                  <a:pt x="1094879" y="446699"/>
                  <a:pt x="1049564" y="462560"/>
                </a:cubicBezTo>
                <a:cubicBezTo>
                  <a:pt x="1025547" y="470943"/>
                  <a:pt x="1001077" y="475135"/>
                  <a:pt x="976153" y="475135"/>
                </a:cubicBezTo>
                <a:lnTo>
                  <a:pt x="798063" y="475135"/>
                </a:lnTo>
                <a:close/>
                <a:moveTo>
                  <a:pt x="1939788" y="0"/>
                </a:moveTo>
                <a:cubicBezTo>
                  <a:pt x="1989862" y="0"/>
                  <a:pt x="2038916" y="12575"/>
                  <a:pt x="2086950" y="37726"/>
                </a:cubicBezTo>
                <a:lnTo>
                  <a:pt x="2038689" y="131529"/>
                </a:lnTo>
                <a:cubicBezTo>
                  <a:pt x="2012339" y="110910"/>
                  <a:pt x="1985760" y="100602"/>
                  <a:pt x="1958953" y="100602"/>
                </a:cubicBezTo>
                <a:cubicBezTo>
                  <a:pt x="1946007" y="100602"/>
                  <a:pt x="1934421" y="103899"/>
                  <a:pt x="1924196" y="110494"/>
                </a:cubicBezTo>
                <a:cubicBezTo>
                  <a:pt x="1912613" y="118000"/>
                  <a:pt x="1906822" y="128007"/>
                  <a:pt x="1906822" y="140514"/>
                </a:cubicBezTo>
                <a:cubicBezTo>
                  <a:pt x="1906822" y="152792"/>
                  <a:pt x="1914423" y="163365"/>
                  <a:pt x="1929629" y="172233"/>
                </a:cubicBezTo>
                <a:cubicBezTo>
                  <a:pt x="1936440" y="176330"/>
                  <a:pt x="1956869" y="183380"/>
                  <a:pt x="1990911" y="193384"/>
                </a:cubicBezTo>
                <a:cubicBezTo>
                  <a:pt x="2033583" y="205862"/>
                  <a:pt x="2063995" y="223556"/>
                  <a:pt x="2082150" y="246468"/>
                </a:cubicBezTo>
                <a:cubicBezTo>
                  <a:pt x="2097812" y="265976"/>
                  <a:pt x="2105644" y="291040"/>
                  <a:pt x="2105644" y="321663"/>
                </a:cubicBezTo>
                <a:cubicBezTo>
                  <a:pt x="2105644" y="400148"/>
                  <a:pt x="2071204" y="451300"/>
                  <a:pt x="2002323" y="475119"/>
                </a:cubicBezTo>
                <a:cubicBezTo>
                  <a:pt x="1978306" y="483513"/>
                  <a:pt x="1952476" y="487710"/>
                  <a:pt x="1924834" y="487710"/>
                </a:cubicBezTo>
                <a:cubicBezTo>
                  <a:pt x="1866829" y="487710"/>
                  <a:pt x="1813018" y="470151"/>
                  <a:pt x="1763397" y="435031"/>
                </a:cubicBezTo>
                <a:lnTo>
                  <a:pt x="1815056" y="337828"/>
                </a:lnTo>
                <a:cubicBezTo>
                  <a:pt x="1851383" y="370682"/>
                  <a:pt x="1886915" y="387110"/>
                  <a:pt x="1921653" y="387110"/>
                </a:cubicBezTo>
                <a:cubicBezTo>
                  <a:pt x="1937319" y="387110"/>
                  <a:pt x="1950602" y="383447"/>
                  <a:pt x="1961503" y="376122"/>
                </a:cubicBezTo>
                <a:cubicBezTo>
                  <a:pt x="1974216" y="367884"/>
                  <a:pt x="1980572" y="356212"/>
                  <a:pt x="1980572" y="341106"/>
                </a:cubicBezTo>
                <a:cubicBezTo>
                  <a:pt x="1980572" y="327372"/>
                  <a:pt x="1973536" y="315929"/>
                  <a:pt x="1959463" y="306773"/>
                </a:cubicBezTo>
                <a:cubicBezTo>
                  <a:pt x="1949023" y="299905"/>
                  <a:pt x="1931433" y="292924"/>
                  <a:pt x="1906693" y="285828"/>
                </a:cubicBezTo>
                <a:cubicBezTo>
                  <a:pt x="1876736" y="277003"/>
                  <a:pt x="1857898" y="270893"/>
                  <a:pt x="1850180" y="267498"/>
                </a:cubicBezTo>
                <a:cubicBezTo>
                  <a:pt x="1837923" y="262294"/>
                  <a:pt x="1827484" y="256182"/>
                  <a:pt x="1818860" y="249165"/>
                </a:cubicBezTo>
                <a:cubicBezTo>
                  <a:pt x="1794119" y="228798"/>
                  <a:pt x="1781750" y="198021"/>
                  <a:pt x="1781750" y="156833"/>
                </a:cubicBezTo>
                <a:cubicBezTo>
                  <a:pt x="1781750" y="113833"/>
                  <a:pt x="1794552" y="78189"/>
                  <a:pt x="1820155" y="49903"/>
                </a:cubicBezTo>
                <a:cubicBezTo>
                  <a:pt x="1850063" y="16634"/>
                  <a:pt x="1889941" y="0"/>
                  <a:pt x="193978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100" dirty="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47" name="Google Shape;147;p14"/>
          <p:cNvSpPr/>
          <p:nvPr/>
        </p:nvSpPr>
        <p:spPr>
          <a:xfrm>
            <a:off x="1614926" y="3899371"/>
            <a:ext cx="608272" cy="516715"/>
          </a:xfrm>
          <a:custGeom>
            <a:avLst/>
            <a:gdLst/>
            <a:ahLst/>
            <a:cxnLst/>
            <a:rect l="l" t="t" r="r" b="b"/>
            <a:pathLst>
              <a:path w="844822" h="717660" extrusionOk="0">
                <a:moveTo>
                  <a:pt x="717483" y="542899"/>
                </a:moveTo>
                <a:cubicBezTo>
                  <a:pt x="728544" y="538538"/>
                  <a:pt x="740647" y="536358"/>
                  <a:pt x="753792" y="536357"/>
                </a:cubicBezTo>
                <a:cubicBezTo>
                  <a:pt x="779084" y="536357"/>
                  <a:pt x="800579" y="545079"/>
                  <a:pt x="818277" y="562525"/>
                </a:cubicBezTo>
                <a:cubicBezTo>
                  <a:pt x="835975" y="579971"/>
                  <a:pt x="844822" y="601339"/>
                  <a:pt x="844822" y="626631"/>
                </a:cubicBezTo>
                <a:cubicBezTo>
                  <a:pt x="844822" y="651914"/>
                  <a:pt x="835975" y="673405"/>
                  <a:pt x="818276" y="691109"/>
                </a:cubicBezTo>
                <a:cubicBezTo>
                  <a:pt x="800579" y="708810"/>
                  <a:pt x="779084" y="717660"/>
                  <a:pt x="753792" y="717660"/>
                </a:cubicBezTo>
                <a:cubicBezTo>
                  <a:pt x="727501" y="717660"/>
                  <a:pt x="705381" y="708810"/>
                  <a:pt x="687428" y="691108"/>
                </a:cubicBezTo>
                <a:cubicBezTo>
                  <a:pt x="669474" y="673405"/>
                  <a:pt x="660499" y="651914"/>
                  <a:pt x="660499" y="626631"/>
                </a:cubicBezTo>
                <a:cubicBezTo>
                  <a:pt x="660499" y="601339"/>
                  <a:pt x="669474" y="579971"/>
                  <a:pt x="687428" y="562525"/>
                </a:cubicBezTo>
                <a:cubicBezTo>
                  <a:pt x="696405" y="553802"/>
                  <a:pt x="706423" y="547260"/>
                  <a:pt x="717483" y="542899"/>
                </a:cubicBezTo>
                <a:close/>
                <a:moveTo>
                  <a:pt x="291596" y="251558"/>
                </a:moveTo>
                <a:lnTo>
                  <a:pt x="153352" y="466855"/>
                </a:lnTo>
                <a:lnTo>
                  <a:pt x="291596" y="466855"/>
                </a:lnTo>
                <a:close/>
                <a:moveTo>
                  <a:pt x="291596" y="0"/>
                </a:moveTo>
                <a:lnTo>
                  <a:pt x="444192" y="0"/>
                </a:lnTo>
                <a:lnTo>
                  <a:pt x="444192" y="466856"/>
                </a:lnTo>
                <a:lnTo>
                  <a:pt x="524269" y="466855"/>
                </a:lnTo>
                <a:lnTo>
                  <a:pt x="469123" y="602080"/>
                </a:lnTo>
                <a:lnTo>
                  <a:pt x="444192" y="602080"/>
                </a:lnTo>
                <a:lnTo>
                  <a:pt x="444192" y="705574"/>
                </a:lnTo>
                <a:lnTo>
                  <a:pt x="291596" y="705574"/>
                </a:lnTo>
                <a:lnTo>
                  <a:pt x="291596" y="602080"/>
                </a:lnTo>
                <a:lnTo>
                  <a:pt x="0" y="602080"/>
                </a:lnTo>
                <a:lnTo>
                  <a:pt x="0" y="47894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100" dirty="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grpSp>
        <p:nvGrpSpPr>
          <p:cNvPr id="148" name="Google Shape;148;p14"/>
          <p:cNvGrpSpPr/>
          <p:nvPr/>
        </p:nvGrpSpPr>
        <p:grpSpPr>
          <a:xfrm>
            <a:off x="836282" y="160489"/>
            <a:ext cx="1205415" cy="1086065"/>
            <a:chOff x="6486650" y="2648841"/>
            <a:chExt cx="2745194" cy="2473388"/>
          </a:xfrm>
        </p:grpSpPr>
        <p:sp>
          <p:nvSpPr>
            <p:cNvPr id="149" name="Google Shape;149;p14"/>
            <p:cNvSpPr/>
            <p:nvPr/>
          </p:nvSpPr>
          <p:spPr>
            <a:xfrm>
              <a:off x="6486650" y="3806165"/>
              <a:ext cx="1319612" cy="1316064"/>
            </a:xfrm>
            <a:custGeom>
              <a:avLst/>
              <a:gdLst/>
              <a:ahLst/>
              <a:cxnLst/>
              <a:rect l="l" t="t" r="r" b="b"/>
              <a:pathLst>
                <a:path w="1919435" h="1914275" extrusionOk="0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solidFill>
              <a:schemeClr val="lt1">
                <a:alpha val="471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0" name="Google Shape;150;p14"/>
            <p:cNvGrpSpPr/>
            <p:nvPr/>
          </p:nvGrpSpPr>
          <p:grpSpPr>
            <a:xfrm>
              <a:off x="7392915" y="2648841"/>
              <a:ext cx="1838929" cy="1835386"/>
              <a:chOff x="7167947" y="1624190"/>
              <a:chExt cx="2677922" cy="2672762"/>
            </a:xfrm>
          </p:grpSpPr>
          <p:sp>
            <p:nvSpPr>
              <p:cNvPr id="151" name="Google Shape;151;p14"/>
              <p:cNvSpPr/>
              <p:nvPr/>
            </p:nvSpPr>
            <p:spPr>
              <a:xfrm>
                <a:off x="7167947" y="1624190"/>
                <a:ext cx="2677922" cy="2672762"/>
              </a:xfrm>
              <a:custGeom>
                <a:avLst/>
                <a:gdLst/>
                <a:ahLst/>
                <a:cxnLst/>
                <a:rect l="l" t="t" r="r" b="b"/>
                <a:pathLst>
                  <a:path w="2677922" h="2672762" extrusionOk="0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solidFill>
                <a:schemeClr val="lt1">
                  <a:alpha val="4710"/>
                </a:scheme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4"/>
              <p:cNvSpPr/>
              <p:nvPr/>
            </p:nvSpPr>
            <p:spPr>
              <a:xfrm>
                <a:off x="7558586" y="2011427"/>
                <a:ext cx="1898796" cy="1893636"/>
              </a:xfrm>
              <a:custGeom>
                <a:avLst/>
                <a:gdLst/>
                <a:ahLst/>
                <a:cxnLst/>
                <a:rect l="l" t="t" r="r" b="b"/>
                <a:pathLst>
                  <a:path w="1898796" h="1893636" extrusionOk="0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solidFill>
                <a:schemeClr val="lt1">
                  <a:alpha val="4710"/>
                </a:scheme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3" name="Google Shape;153;p14"/>
          <p:cNvGrpSpPr/>
          <p:nvPr/>
        </p:nvGrpSpPr>
        <p:grpSpPr>
          <a:xfrm rot="-6300062">
            <a:off x="1475965" y="3416661"/>
            <a:ext cx="684081" cy="616588"/>
            <a:chOff x="6486650" y="2648841"/>
            <a:chExt cx="2745194" cy="2473388"/>
          </a:xfrm>
        </p:grpSpPr>
        <p:sp>
          <p:nvSpPr>
            <p:cNvPr id="154" name="Google Shape;154;p14"/>
            <p:cNvSpPr/>
            <p:nvPr/>
          </p:nvSpPr>
          <p:spPr>
            <a:xfrm>
              <a:off x="6486650" y="3806165"/>
              <a:ext cx="1319612" cy="1316064"/>
            </a:xfrm>
            <a:custGeom>
              <a:avLst/>
              <a:gdLst/>
              <a:ahLst/>
              <a:cxnLst/>
              <a:rect l="l" t="t" r="r" b="b"/>
              <a:pathLst>
                <a:path w="1919435" h="1914275" extrusionOk="0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solidFill>
              <a:schemeClr val="lt1">
                <a:alpha val="471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5" name="Google Shape;155;p14"/>
            <p:cNvGrpSpPr/>
            <p:nvPr/>
          </p:nvGrpSpPr>
          <p:grpSpPr>
            <a:xfrm>
              <a:off x="7392915" y="2648841"/>
              <a:ext cx="1838929" cy="1835386"/>
              <a:chOff x="7167947" y="1624190"/>
              <a:chExt cx="2677922" cy="2672762"/>
            </a:xfrm>
          </p:grpSpPr>
          <p:sp>
            <p:nvSpPr>
              <p:cNvPr id="156" name="Google Shape;156;p14"/>
              <p:cNvSpPr/>
              <p:nvPr/>
            </p:nvSpPr>
            <p:spPr>
              <a:xfrm>
                <a:off x="7167947" y="1624190"/>
                <a:ext cx="2677922" cy="2672762"/>
              </a:xfrm>
              <a:custGeom>
                <a:avLst/>
                <a:gdLst/>
                <a:ahLst/>
                <a:cxnLst/>
                <a:rect l="l" t="t" r="r" b="b"/>
                <a:pathLst>
                  <a:path w="2677922" h="2672762" extrusionOk="0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solidFill>
                <a:schemeClr val="lt1">
                  <a:alpha val="4710"/>
                </a:scheme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4"/>
              <p:cNvSpPr/>
              <p:nvPr/>
            </p:nvSpPr>
            <p:spPr>
              <a:xfrm>
                <a:off x="7558586" y="2011427"/>
                <a:ext cx="1898796" cy="1893636"/>
              </a:xfrm>
              <a:custGeom>
                <a:avLst/>
                <a:gdLst/>
                <a:ahLst/>
                <a:cxnLst/>
                <a:rect l="l" t="t" r="r" b="b"/>
                <a:pathLst>
                  <a:path w="1898796" h="1893636" extrusionOk="0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solidFill>
                <a:schemeClr val="lt1">
                  <a:alpha val="4710"/>
                </a:scheme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8" name="Google Shape;158;p14"/>
          <p:cNvSpPr/>
          <p:nvPr/>
        </p:nvSpPr>
        <p:spPr>
          <a:xfrm>
            <a:off x="2233570" y="277117"/>
            <a:ext cx="469617" cy="478053"/>
          </a:xfrm>
          <a:custGeom>
            <a:avLst/>
            <a:gdLst/>
            <a:ahLst/>
            <a:cxnLst/>
            <a:rect l="l" t="t" r="r" b="b"/>
            <a:pathLst>
              <a:path w="1723364" h="1754322" extrusionOk="0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lt1">
              <a:alpha val="471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 slide layout">
  <p:cSld name="Contents slide layou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"/>
          <p:cNvSpPr txBox="1">
            <a:spLocks noGrp="1"/>
          </p:cNvSpPr>
          <p:nvPr>
            <p:ph type="body" idx="1"/>
          </p:nvPr>
        </p:nvSpPr>
        <p:spPr>
          <a:xfrm>
            <a:off x="242647" y="254632"/>
            <a:ext cx="8679900" cy="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Arial"/>
              <a:buNone/>
              <a:defRPr sz="41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2_Images &amp; Contents Layout">
  <p:cSld name="52_Images &amp; Contents Layou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>
            <a:spLocks noGrp="1"/>
          </p:cNvSpPr>
          <p:nvPr>
            <p:ph type="pic" idx="2"/>
          </p:nvPr>
        </p:nvSpPr>
        <p:spPr>
          <a:xfrm>
            <a:off x="3873383" y="476726"/>
            <a:ext cx="4784700" cy="41901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layout">
  <p:cSld name="Image slide layou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>
            <a:spLocks noGrp="1"/>
          </p:cNvSpPr>
          <p:nvPr>
            <p:ph type="pic" idx="2"/>
          </p:nvPr>
        </p:nvSpPr>
        <p:spPr>
          <a:xfrm>
            <a:off x="961884" y="0"/>
            <a:ext cx="72204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18"/>
          <p:cNvGrpSpPr/>
          <p:nvPr/>
        </p:nvGrpSpPr>
        <p:grpSpPr>
          <a:xfrm>
            <a:off x="-583793" y="182056"/>
            <a:ext cx="3186781" cy="1938652"/>
            <a:chOff x="-778390" y="242741"/>
            <a:chExt cx="4249042" cy="2584869"/>
          </a:xfrm>
        </p:grpSpPr>
        <p:grpSp>
          <p:nvGrpSpPr>
            <p:cNvPr id="170" name="Google Shape;170;p18"/>
            <p:cNvGrpSpPr/>
            <p:nvPr/>
          </p:nvGrpSpPr>
          <p:grpSpPr>
            <a:xfrm rot="-2778479" flipH="1">
              <a:off x="2481530" y="1977527"/>
              <a:ext cx="905616" cy="618262"/>
              <a:chOff x="5392721" y="1514462"/>
              <a:chExt cx="665939" cy="454635"/>
            </a:xfrm>
          </p:grpSpPr>
          <p:sp>
            <p:nvSpPr>
              <p:cNvPr id="171" name="Google Shape;171;p18"/>
              <p:cNvSpPr/>
              <p:nvPr/>
            </p:nvSpPr>
            <p:spPr>
              <a:xfrm rot="5911486" flipH="1">
                <a:off x="5633170" y="1617837"/>
                <a:ext cx="141665" cy="93128"/>
              </a:xfrm>
              <a:prstGeom prst="trapezoid">
                <a:avLst>
                  <a:gd name="adj" fmla="val 12383"/>
                </a:avLst>
              </a:prstGeom>
              <a:solidFill>
                <a:srgbClr val="0C534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8"/>
              <p:cNvSpPr/>
              <p:nvPr/>
            </p:nvSpPr>
            <p:spPr>
              <a:xfrm rot="5911846" flipH="1">
                <a:off x="5439014" y="1500231"/>
                <a:ext cx="200215" cy="26606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8"/>
              <p:cNvSpPr/>
              <p:nvPr/>
            </p:nvSpPr>
            <p:spPr>
              <a:xfrm rot="7280092" flipH="1">
                <a:off x="5857893" y="1735925"/>
                <a:ext cx="103261" cy="96521"/>
              </a:xfrm>
              <a:prstGeom prst="trapezoid">
                <a:avLst>
                  <a:gd name="adj" fmla="val 12383"/>
                </a:avLst>
              </a:prstGeom>
              <a:solidFill>
                <a:srgbClr val="0C534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18"/>
              <p:cNvSpPr/>
              <p:nvPr/>
            </p:nvSpPr>
            <p:spPr>
              <a:xfrm rot="7278410" flipH="1">
                <a:off x="5727771" y="1619294"/>
                <a:ext cx="146068" cy="19412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18"/>
              <p:cNvSpPr/>
              <p:nvPr/>
            </p:nvSpPr>
            <p:spPr>
              <a:xfrm rot="8870329" flipH="1">
                <a:off x="5923533" y="1775325"/>
                <a:ext cx="93556" cy="182946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6" name="Google Shape;176;p18"/>
            <p:cNvGrpSpPr/>
            <p:nvPr/>
          </p:nvGrpSpPr>
          <p:grpSpPr>
            <a:xfrm rot="-899082">
              <a:off x="-527938" y="508376"/>
              <a:ext cx="1294761" cy="2107561"/>
              <a:chOff x="153405" y="587131"/>
              <a:chExt cx="999626" cy="1627152"/>
            </a:xfrm>
          </p:grpSpPr>
          <p:sp>
            <p:nvSpPr>
              <p:cNvPr id="177" name="Google Shape;177;p18"/>
              <p:cNvSpPr/>
              <p:nvPr/>
            </p:nvSpPr>
            <p:spPr>
              <a:xfrm rot="-1103602">
                <a:off x="400474" y="630259"/>
                <a:ext cx="522914" cy="1539144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18"/>
              <p:cNvSpPr/>
              <p:nvPr/>
            </p:nvSpPr>
            <p:spPr>
              <a:xfrm rot="-1106097">
                <a:off x="391488" y="684212"/>
                <a:ext cx="191634" cy="1539144"/>
              </a:xfrm>
              <a:prstGeom prst="roundRect">
                <a:avLst>
                  <a:gd name="adj" fmla="val 0"/>
                </a:avLst>
              </a:prstGeom>
              <a:solidFill>
                <a:srgbClr val="127C6F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9" name="Google Shape;179;p18"/>
            <p:cNvGrpSpPr/>
            <p:nvPr/>
          </p:nvGrpSpPr>
          <p:grpSpPr>
            <a:xfrm rot="-6998498">
              <a:off x="795411" y="212207"/>
              <a:ext cx="1371227" cy="2602712"/>
              <a:chOff x="153405" y="587131"/>
              <a:chExt cx="999626" cy="1627152"/>
            </a:xfrm>
          </p:grpSpPr>
          <p:sp>
            <p:nvSpPr>
              <p:cNvPr id="180" name="Google Shape;180;p18"/>
              <p:cNvSpPr/>
              <p:nvPr/>
            </p:nvSpPr>
            <p:spPr>
              <a:xfrm rot="-1103602">
                <a:off x="400474" y="630259"/>
                <a:ext cx="522914" cy="1539144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18"/>
              <p:cNvSpPr/>
              <p:nvPr/>
            </p:nvSpPr>
            <p:spPr>
              <a:xfrm rot="-1106097">
                <a:off x="391488" y="684212"/>
                <a:ext cx="191634" cy="1539144"/>
              </a:xfrm>
              <a:prstGeom prst="roundRect">
                <a:avLst>
                  <a:gd name="adj" fmla="val 0"/>
                </a:avLst>
              </a:prstGeom>
              <a:solidFill>
                <a:srgbClr val="127C6F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2" name="Google Shape;182;p18"/>
            <p:cNvSpPr/>
            <p:nvPr/>
          </p:nvSpPr>
          <p:spPr>
            <a:xfrm>
              <a:off x="182294" y="1854426"/>
              <a:ext cx="926400" cy="926400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8"/>
            <p:cNvSpPr/>
            <p:nvPr/>
          </p:nvSpPr>
          <p:spPr>
            <a:xfrm>
              <a:off x="282221" y="1954353"/>
              <a:ext cx="726522" cy="726522"/>
            </a:xfrm>
            <a:custGeom>
              <a:avLst/>
              <a:gdLst/>
              <a:ahLst/>
              <a:cxnLst/>
              <a:rect l="l" t="t" r="r" b="b"/>
              <a:pathLst>
                <a:path w="1950394" h="1950394" extrusionOk="0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8"/>
            <p:cNvSpPr/>
            <p:nvPr/>
          </p:nvSpPr>
          <p:spPr>
            <a:xfrm>
              <a:off x="464259" y="2137337"/>
              <a:ext cx="362502" cy="360611"/>
            </a:xfrm>
            <a:custGeom>
              <a:avLst/>
              <a:gdLst/>
              <a:ahLst/>
              <a:cxnLst/>
              <a:rect l="l" t="t" r="r" b="b"/>
              <a:pathLst>
                <a:path w="237706" h="236466" extrusionOk="0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8"/>
            <p:cNvSpPr/>
            <p:nvPr/>
          </p:nvSpPr>
          <p:spPr>
            <a:xfrm>
              <a:off x="585218" y="2257350"/>
              <a:ext cx="120600" cy="120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6" name="Google Shape;186;p18"/>
            <p:cNvGrpSpPr/>
            <p:nvPr/>
          </p:nvGrpSpPr>
          <p:grpSpPr>
            <a:xfrm rot="8720990">
              <a:off x="2465469" y="429400"/>
              <a:ext cx="606901" cy="1518387"/>
              <a:chOff x="4130254" y="650162"/>
              <a:chExt cx="502274" cy="1665000"/>
            </a:xfrm>
          </p:grpSpPr>
          <p:sp>
            <p:nvSpPr>
              <p:cNvPr id="187" name="Google Shape;187;p18"/>
              <p:cNvSpPr/>
              <p:nvPr/>
            </p:nvSpPr>
            <p:spPr>
              <a:xfrm>
                <a:off x="4130254" y="650162"/>
                <a:ext cx="502200" cy="1665000"/>
              </a:xfrm>
              <a:prstGeom prst="trapezoid">
                <a:avLst>
                  <a:gd name="adj" fmla="val 9168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8"/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avLst/>
                <a:gdLst/>
                <a:ahLst/>
                <a:cxnLst/>
                <a:rect l="l" t="t" r="r" b="b"/>
                <a:pathLst>
                  <a:path w="182880" h="1664988" extrusionOk="0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solidFill>
                <a:srgbClr val="127C6F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18"/>
            <p:cNvGrpSpPr/>
            <p:nvPr/>
          </p:nvGrpSpPr>
          <p:grpSpPr>
            <a:xfrm>
              <a:off x="1986949" y="242741"/>
              <a:ext cx="770675" cy="770675"/>
              <a:chOff x="121429" y="411152"/>
              <a:chExt cx="607500" cy="607500"/>
            </a:xfrm>
          </p:grpSpPr>
          <p:sp>
            <p:nvSpPr>
              <p:cNvPr id="190" name="Google Shape;190;p18"/>
              <p:cNvSpPr/>
              <p:nvPr/>
            </p:nvSpPr>
            <p:spPr>
              <a:xfrm>
                <a:off x="121429" y="411152"/>
                <a:ext cx="607500" cy="607500"/>
              </a:xfrm>
              <a:prstGeom prst="ellipse">
                <a:avLst/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18"/>
              <p:cNvSpPr/>
              <p:nvPr/>
            </p:nvSpPr>
            <p:spPr>
              <a:xfrm>
                <a:off x="186934" y="476657"/>
                <a:ext cx="477847" cy="477847"/>
              </a:xfrm>
              <a:custGeom>
                <a:avLst/>
                <a:gdLst/>
                <a:ahLst/>
                <a:cxnLst/>
                <a:rect l="l" t="t" r="r" b="b"/>
                <a:pathLst>
                  <a:path w="1950394" h="1950394" extrusionOk="0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18"/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/>
                <a:ahLst/>
                <a:cxnLst/>
                <a:rect l="l" t="t" r="r" b="b"/>
                <a:pathLst>
                  <a:path w="237706" h="236466" extrusionOk="0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18"/>
              <p:cNvSpPr/>
              <p:nvPr/>
            </p:nvSpPr>
            <p:spPr>
              <a:xfrm>
                <a:off x="385557" y="675280"/>
                <a:ext cx="79200" cy="79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94" name="Google Shape;194;p18"/>
          <p:cNvSpPr/>
          <p:nvPr/>
        </p:nvSpPr>
        <p:spPr>
          <a:xfrm>
            <a:off x="1802421" y="1667501"/>
            <a:ext cx="1105152" cy="1024108"/>
          </a:xfrm>
          <a:custGeom>
            <a:avLst/>
            <a:gdLst/>
            <a:ahLst/>
            <a:cxnLst/>
            <a:rect l="l" t="t" r="r" b="b"/>
            <a:pathLst>
              <a:path w="893052" h="892469" extrusionOk="0">
                <a:moveTo>
                  <a:pt x="446879" y="366069"/>
                </a:moveTo>
                <a:cubicBezTo>
                  <a:pt x="399045" y="366069"/>
                  <a:pt x="367040" y="405300"/>
                  <a:pt x="367213" y="445391"/>
                </a:cubicBezTo>
                <a:cubicBezTo>
                  <a:pt x="367385" y="489784"/>
                  <a:pt x="402314" y="525402"/>
                  <a:pt x="446535" y="525402"/>
                </a:cubicBezTo>
                <a:cubicBezTo>
                  <a:pt x="490755" y="525402"/>
                  <a:pt x="526201" y="490300"/>
                  <a:pt x="526373" y="445907"/>
                </a:cubicBezTo>
                <a:cubicBezTo>
                  <a:pt x="526545" y="401686"/>
                  <a:pt x="491788" y="366069"/>
                  <a:pt x="446879" y="366069"/>
                </a:cubicBezTo>
                <a:close/>
                <a:moveTo>
                  <a:pt x="447223" y="129135"/>
                </a:moveTo>
                <a:cubicBezTo>
                  <a:pt x="621181" y="129479"/>
                  <a:pt x="763823" y="271777"/>
                  <a:pt x="763479" y="446251"/>
                </a:cubicBezTo>
                <a:cubicBezTo>
                  <a:pt x="763135" y="618833"/>
                  <a:pt x="623074" y="762508"/>
                  <a:pt x="446018" y="762164"/>
                </a:cubicBezTo>
                <a:cubicBezTo>
                  <a:pt x="267587" y="761648"/>
                  <a:pt x="128902" y="616080"/>
                  <a:pt x="130278" y="445219"/>
                </a:cubicBezTo>
                <a:cubicBezTo>
                  <a:pt x="129246" y="271949"/>
                  <a:pt x="272404" y="128791"/>
                  <a:pt x="447223" y="129135"/>
                </a:cubicBezTo>
                <a:close/>
                <a:moveTo>
                  <a:pt x="446879" y="119843"/>
                </a:moveTo>
                <a:cubicBezTo>
                  <a:pt x="265522" y="119671"/>
                  <a:pt x="121331" y="265066"/>
                  <a:pt x="120643" y="444187"/>
                </a:cubicBezTo>
                <a:cubicBezTo>
                  <a:pt x="119954" y="627609"/>
                  <a:pt x="268791" y="771799"/>
                  <a:pt x="446363" y="771283"/>
                </a:cubicBezTo>
                <a:cubicBezTo>
                  <a:pt x="623418" y="771972"/>
                  <a:pt x="772770" y="629501"/>
                  <a:pt x="772599" y="445391"/>
                </a:cubicBezTo>
                <a:cubicBezTo>
                  <a:pt x="772427" y="264378"/>
                  <a:pt x="627203" y="120015"/>
                  <a:pt x="446879" y="119843"/>
                </a:cubicBezTo>
                <a:close/>
                <a:moveTo>
                  <a:pt x="500047" y="85"/>
                </a:moveTo>
                <a:cubicBezTo>
                  <a:pt x="501595" y="85"/>
                  <a:pt x="503144" y="85"/>
                  <a:pt x="504692" y="258"/>
                </a:cubicBezTo>
                <a:cubicBezTo>
                  <a:pt x="520006" y="1806"/>
                  <a:pt x="524308" y="6452"/>
                  <a:pt x="524652" y="21766"/>
                </a:cubicBezTo>
                <a:cubicBezTo>
                  <a:pt x="524996" y="35187"/>
                  <a:pt x="525513" y="48436"/>
                  <a:pt x="525857" y="61857"/>
                </a:cubicBezTo>
                <a:cubicBezTo>
                  <a:pt x="526029" y="67191"/>
                  <a:pt x="527921" y="71321"/>
                  <a:pt x="532911" y="73557"/>
                </a:cubicBezTo>
                <a:cubicBezTo>
                  <a:pt x="540999" y="77171"/>
                  <a:pt x="549429" y="79580"/>
                  <a:pt x="558377" y="80268"/>
                </a:cubicBezTo>
                <a:cubicBezTo>
                  <a:pt x="563883" y="80612"/>
                  <a:pt x="567669" y="78375"/>
                  <a:pt x="570422" y="73901"/>
                </a:cubicBezTo>
                <a:cubicBezTo>
                  <a:pt x="577993" y="61685"/>
                  <a:pt x="585735" y="49468"/>
                  <a:pt x="593306" y="37252"/>
                </a:cubicBezTo>
                <a:cubicBezTo>
                  <a:pt x="599845" y="26928"/>
                  <a:pt x="603803" y="25551"/>
                  <a:pt x="615503" y="29509"/>
                </a:cubicBezTo>
                <a:cubicBezTo>
                  <a:pt x="616879" y="30025"/>
                  <a:pt x="618084" y="30369"/>
                  <a:pt x="619460" y="30885"/>
                </a:cubicBezTo>
                <a:cubicBezTo>
                  <a:pt x="633053" y="36735"/>
                  <a:pt x="635290" y="41037"/>
                  <a:pt x="632021" y="55491"/>
                </a:cubicBezTo>
                <a:cubicBezTo>
                  <a:pt x="629096" y="68395"/>
                  <a:pt x="626171" y="81128"/>
                  <a:pt x="623074" y="94033"/>
                </a:cubicBezTo>
                <a:cubicBezTo>
                  <a:pt x="621353" y="101088"/>
                  <a:pt x="623074" y="106594"/>
                  <a:pt x="629268" y="110724"/>
                </a:cubicBezTo>
                <a:cubicBezTo>
                  <a:pt x="635635" y="115025"/>
                  <a:pt x="642001" y="118983"/>
                  <a:pt x="649227" y="121736"/>
                </a:cubicBezTo>
                <a:cubicBezTo>
                  <a:pt x="654390" y="123629"/>
                  <a:pt x="658519" y="122424"/>
                  <a:pt x="662477" y="118639"/>
                </a:cubicBezTo>
                <a:cubicBezTo>
                  <a:pt x="672972" y="108659"/>
                  <a:pt x="683469" y="99023"/>
                  <a:pt x="694137" y="89215"/>
                </a:cubicBezTo>
                <a:cubicBezTo>
                  <a:pt x="702912" y="80956"/>
                  <a:pt x="707730" y="80612"/>
                  <a:pt x="717538" y="87323"/>
                </a:cubicBezTo>
                <a:cubicBezTo>
                  <a:pt x="718054" y="87667"/>
                  <a:pt x="718398" y="87839"/>
                  <a:pt x="718742" y="88183"/>
                </a:cubicBezTo>
                <a:cubicBezTo>
                  <a:pt x="735433" y="100228"/>
                  <a:pt x="733024" y="105390"/>
                  <a:pt x="726141" y="117951"/>
                </a:cubicBezTo>
                <a:cubicBezTo>
                  <a:pt x="719947" y="129307"/>
                  <a:pt x="714096" y="141007"/>
                  <a:pt x="707730" y="152363"/>
                </a:cubicBezTo>
                <a:cubicBezTo>
                  <a:pt x="704461" y="158386"/>
                  <a:pt x="705149" y="163548"/>
                  <a:pt x="709279" y="168710"/>
                </a:cubicBezTo>
                <a:cubicBezTo>
                  <a:pt x="713924" y="174388"/>
                  <a:pt x="719086" y="179550"/>
                  <a:pt x="724764" y="184024"/>
                </a:cubicBezTo>
                <a:cubicBezTo>
                  <a:pt x="729582" y="187809"/>
                  <a:pt x="734572" y="188325"/>
                  <a:pt x="740250" y="185400"/>
                </a:cubicBezTo>
                <a:cubicBezTo>
                  <a:pt x="753155" y="178346"/>
                  <a:pt x="766232" y="171463"/>
                  <a:pt x="779309" y="164752"/>
                </a:cubicBezTo>
                <a:cubicBezTo>
                  <a:pt x="788600" y="159934"/>
                  <a:pt x="793935" y="160967"/>
                  <a:pt x="800645" y="169226"/>
                </a:cubicBezTo>
                <a:cubicBezTo>
                  <a:pt x="803054" y="171979"/>
                  <a:pt x="805291" y="174904"/>
                  <a:pt x="807184" y="178001"/>
                </a:cubicBezTo>
                <a:cubicBezTo>
                  <a:pt x="812001" y="185572"/>
                  <a:pt x="811485" y="190562"/>
                  <a:pt x="805463" y="197273"/>
                </a:cubicBezTo>
                <a:cubicBezTo>
                  <a:pt x="795139" y="208457"/>
                  <a:pt x="784815" y="219813"/>
                  <a:pt x="774319" y="230825"/>
                </a:cubicBezTo>
                <a:cubicBezTo>
                  <a:pt x="770362" y="234955"/>
                  <a:pt x="769501" y="239429"/>
                  <a:pt x="771566" y="244591"/>
                </a:cubicBezTo>
                <a:cubicBezTo>
                  <a:pt x="774663" y="251989"/>
                  <a:pt x="778449" y="258872"/>
                  <a:pt x="783439" y="265238"/>
                </a:cubicBezTo>
                <a:cubicBezTo>
                  <a:pt x="787396" y="270401"/>
                  <a:pt x="792214" y="271777"/>
                  <a:pt x="798580" y="270229"/>
                </a:cubicBezTo>
                <a:cubicBezTo>
                  <a:pt x="813206" y="266615"/>
                  <a:pt x="828003" y="263346"/>
                  <a:pt x="842629" y="260249"/>
                </a:cubicBezTo>
                <a:cubicBezTo>
                  <a:pt x="850372" y="258528"/>
                  <a:pt x="855018" y="260765"/>
                  <a:pt x="858975" y="267819"/>
                </a:cubicBezTo>
                <a:cubicBezTo>
                  <a:pt x="861040" y="271605"/>
                  <a:pt x="862761" y="275562"/>
                  <a:pt x="864137" y="279692"/>
                </a:cubicBezTo>
                <a:cubicBezTo>
                  <a:pt x="867062" y="289156"/>
                  <a:pt x="865514" y="293629"/>
                  <a:pt x="857082" y="298963"/>
                </a:cubicBezTo>
                <a:cubicBezTo>
                  <a:pt x="845038" y="306534"/>
                  <a:pt x="833165" y="314449"/>
                  <a:pt x="820777" y="321504"/>
                </a:cubicBezTo>
                <a:cubicBezTo>
                  <a:pt x="813722" y="325633"/>
                  <a:pt x="811829" y="331140"/>
                  <a:pt x="813034" y="338366"/>
                </a:cubicBezTo>
                <a:cubicBezTo>
                  <a:pt x="814066" y="345077"/>
                  <a:pt x="815959" y="351615"/>
                  <a:pt x="818368" y="357982"/>
                </a:cubicBezTo>
                <a:cubicBezTo>
                  <a:pt x="820605" y="363832"/>
                  <a:pt x="824562" y="366929"/>
                  <a:pt x="831273" y="367101"/>
                </a:cubicBezTo>
                <a:cubicBezTo>
                  <a:pt x="846415" y="367273"/>
                  <a:pt x="861384" y="368306"/>
                  <a:pt x="876526" y="368822"/>
                </a:cubicBezTo>
                <a:cubicBezTo>
                  <a:pt x="884785" y="369166"/>
                  <a:pt x="888915" y="372435"/>
                  <a:pt x="891152" y="380350"/>
                </a:cubicBezTo>
                <a:cubicBezTo>
                  <a:pt x="892528" y="384824"/>
                  <a:pt x="893044" y="389470"/>
                  <a:pt x="893044" y="394288"/>
                </a:cubicBezTo>
                <a:cubicBezTo>
                  <a:pt x="893044" y="403579"/>
                  <a:pt x="890463" y="407365"/>
                  <a:pt x="881860" y="410118"/>
                </a:cubicBezTo>
                <a:cubicBezTo>
                  <a:pt x="868267" y="414419"/>
                  <a:pt x="854673" y="418549"/>
                  <a:pt x="841080" y="422679"/>
                </a:cubicBezTo>
                <a:cubicBezTo>
                  <a:pt x="831273" y="425603"/>
                  <a:pt x="828692" y="428701"/>
                  <a:pt x="828348" y="438852"/>
                </a:cubicBezTo>
                <a:cubicBezTo>
                  <a:pt x="828175" y="445907"/>
                  <a:pt x="827659" y="453134"/>
                  <a:pt x="829208" y="460189"/>
                </a:cubicBezTo>
                <a:cubicBezTo>
                  <a:pt x="830240" y="465007"/>
                  <a:pt x="833165" y="467932"/>
                  <a:pt x="837983" y="469480"/>
                </a:cubicBezTo>
                <a:cubicBezTo>
                  <a:pt x="852265" y="473782"/>
                  <a:pt x="866546" y="478083"/>
                  <a:pt x="880827" y="482557"/>
                </a:cubicBezTo>
                <a:cubicBezTo>
                  <a:pt x="890807" y="485654"/>
                  <a:pt x="893216" y="489096"/>
                  <a:pt x="893044" y="499592"/>
                </a:cubicBezTo>
                <a:cubicBezTo>
                  <a:pt x="893044" y="500624"/>
                  <a:pt x="893044" y="501656"/>
                  <a:pt x="893044" y="502689"/>
                </a:cubicBezTo>
                <a:cubicBezTo>
                  <a:pt x="892356" y="518863"/>
                  <a:pt x="887194" y="524025"/>
                  <a:pt x="871020" y="524541"/>
                </a:cubicBezTo>
                <a:cubicBezTo>
                  <a:pt x="857427" y="524885"/>
                  <a:pt x="844006" y="525574"/>
                  <a:pt x="830413" y="525746"/>
                </a:cubicBezTo>
                <a:cubicBezTo>
                  <a:pt x="825250" y="525918"/>
                  <a:pt x="821637" y="528155"/>
                  <a:pt x="819572" y="532456"/>
                </a:cubicBezTo>
                <a:cubicBezTo>
                  <a:pt x="815787" y="540543"/>
                  <a:pt x="813378" y="548975"/>
                  <a:pt x="812690" y="557922"/>
                </a:cubicBezTo>
                <a:cubicBezTo>
                  <a:pt x="812173" y="563600"/>
                  <a:pt x="814582" y="567386"/>
                  <a:pt x="819400" y="570311"/>
                </a:cubicBezTo>
                <a:cubicBezTo>
                  <a:pt x="831445" y="577709"/>
                  <a:pt x="843317" y="585108"/>
                  <a:pt x="855190" y="592679"/>
                </a:cubicBezTo>
                <a:cubicBezTo>
                  <a:pt x="866030" y="599390"/>
                  <a:pt x="867407" y="603519"/>
                  <a:pt x="863277" y="615564"/>
                </a:cubicBezTo>
                <a:cubicBezTo>
                  <a:pt x="861901" y="619694"/>
                  <a:pt x="860008" y="623651"/>
                  <a:pt x="857599" y="627264"/>
                </a:cubicBezTo>
                <a:cubicBezTo>
                  <a:pt x="855362" y="630533"/>
                  <a:pt x="851749" y="632770"/>
                  <a:pt x="846587" y="632770"/>
                </a:cubicBezTo>
                <a:cubicBezTo>
                  <a:pt x="837467" y="630706"/>
                  <a:pt x="828348" y="628641"/>
                  <a:pt x="819228" y="626748"/>
                </a:cubicBezTo>
                <a:cubicBezTo>
                  <a:pt x="811829" y="625027"/>
                  <a:pt x="804258" y="623479"/>
                  <a:pt x="796860" y="621586"/>
                </a:cubicBezTo>
                <a:cubicBezTo>
                  <a:pt x="792042" y="620381"/>
                  <a:pt x="788256" y="621758"/>
                  <a:pt x="785159" y="625200"/>
                </a:cubicBezTo>
                <a:cubicBezTo>
                  <a:pt x="778793" y="632598"/>
                  <a:pt x="773803" y="641030"/>
                  <a:pt x="771050" y="650493"/>
                </a:cubicBezTo>
                <a:cubicBezTo>
                  <a:pt x="769673" y="654967"/>
                  <a:pt x="771738" y="658236"/>
                  <a:pt x="774491" y="661333"/>
                </a:cubicBezTo>
                <a:cubicBezTo>
                  <a:pt x="784471" y="672173"/>
                  <a:pt x="794623" y="683013"/>
                  <a:pt x="804603" y="693682"/>
                </a:cubicBezTo>
                <a:cubicBezTo>
                  <a:pt x="812173" y="701769"/>
                  <a:pt x="812518" y="706586"/>
                  <a:pt x="806495" y="715878"/>
                </a:cubicBezTo>
                <a:cubicBezTo>
                  <a:pt x="806151" y="716394"/>
                  <a:pt x="805807" y="717083"/>
                  <a:pt x="805291" y="717599"/>
                </a:cubicBezTo>
                <a:cubicBezTo>
                  <a:pt x="793935" y="732913"/>
                  <a:pt x="788945" y="733085"/>
                  <a:pt x="775007" y="725170"/>
                </a:cubicBezTo>
                <a:cubicBezTo>
                  <a:pt x="763651" y="718631"/>
                  <a:pt x="751606" y="712781"/>
                  <a:pt x="740078" y="706586"/>
                </a:cubicBezTo>
                <a:cubicBezTo>
                  <a:pt x="735260" y="704006"/>
                  <a:pt x="730787" y="704006"/>
                  <a:pt x="726485" y="707103"/>
                </a:cubicBezTo>
                <a:cubicBezTo>
                  <a:pt x="719602" y="711921"/>
                  <a:pt x="713752" y="717771"/>
                  <a:pt x="708762" y="724481"/>
                </a:cubicBezTo>
                <a:cubicBezTo>
                  <a:pt x="705149" y="729299"/>
                  <a:pt x="704977" y="734117"/>
                  <a:pt x="707902" y="739451"/>
                </a:cubicBezTo>
                <a:cubicBezTo>
                  <a:pt x="714957" y="752356"/>
                  <a:pt x="721839" y="765433"/>
                  <a:pt x="728550" y="778510"/>
                </a:cubicBezTo>
                <a:cubicBezTo>
                  <a:pt x="733196" y="787629"/>
                  <a:pt x="732507" y="791759"/>
                  <a:pt x="725109" y="798814"/>
                </a:cubicBezTo>
                <a:cubicBezTo>
                  <a:pt x="723904" y="799846"/>
                  <a:pt x="722872" y="801051"/>
                  <a:pt x="721667" y="801911"/>
                </a:cubicBezTo>
                <a:cubicBezTo>
                  <a:pt x="710655" y="809998"/>
                  <a:pt x="704977" y="813955"/>
                  <a:pt x="692072" y="800878"/>
                </a:cubicBezTo>
                <a:cubicBezTo>
                  <a:pt x="682780" y="791415"/>
                  <a:pt x="672801" y="782984"/>
                  <a:pt x="663165" y="773864"/>
                </a:cubicBezTo>
                <a:cubicBezTo>
                  <a:pt x="658691" y="769562"/>
                  <a:pt x="653873" y="768702"/>
                  <a:pt x="648367" y="770939"/>
                </a:cubicBezTo>
                <a:cubicBezTo>
                  <a:pt x="641141" y="773864"/>
                  <a:pt x="634258" y="777650"/>
                  <a:pt x="628063" y="782467"/>
                </a:cubicBezTo>
                <a:cubicBezTo>
                  <a:pt x="622902" y="786425"/>
                  <a:pt x="621525" y="791415"/>
                  <a:pt x="623074" y="797609"/>
                </a:cubicBezTo>
                <a:cubicBezTo>
                  <a:pt x="626687" y="812579"/>
                  <a:pt x="630128" y="827721"/>
                  <a:pt x="633398" y="842690"/>
                </a:cubicBezTo>
                <a:cubicBezTo>
                  <a:pt x="634774" y="849229"/>
                  <a:pt x="632537" y="854219"/>
                  <a:pt x="626687" y="857660"/>
                </a:cubicBezTo>
                <a:cubicBezTo>
                  <a:pt x="622729" y="860069"/>
                  <a:pt x="618428" y="861962"/>
                  <a:pt x="613954" y="863338"/>
                </a:cubicBezTo>
                <a:cubicBezTo>
                  <a:pt x="604835" y="866263"/>
                  <a:pt x="599673" y="864542"/>
                  <a:pt x="594511" y="856456"/>
                </a:cubicBezTo>
                <a:cubicBezTo>
                  <a:pt x="586940" y="844411"/>
                  <a:pt x="579197" y="832539"/>
                  <a:pt x="571970" y="820150"/>
                </a:cubicBezTo>
                <a:cubicBezTo>
                  <a:pt x="568013" y="813439"/>
                  <a:pt x="562851" y="810858"/>
                  <a:pt x="555108" y="812235"/>
                </a:cubicBezTo>
                <a:cubicBezTo>
                  <a:pt x="548914" y="813439"/>
                  <a:pt x="542891" y="814988"/>
                  <a:pt x="537041" y="817053"/>
                </a:cubicBezTo>
                <a:cubicBezTo>
                  <a:pt x="528954" y="819978"/>
                  <a:pt x="526373" y="823419"/>
                  <a:pt x="526029" y="832022"/>
                </a:cubicBezTo>
                <a:cubicBezTo>
                  <a:pt x="525513" y="845615"/>
                  <a:pt x="525169" y="859036"/>
                  <a:pt x="524824" y="872630"/>
                </a:cubicBezTo>
                <a:cubicBezTo>
                  <a:pt x="524480" y="885018"/>
                  <a:pt x="521383" y="888976"/>
                  <a:pt x="509166" y="891213"/>
                </a:cubicBezTo>
                <a:cubicBezTo>
                  <a:pt x="505897" y="891901"/>
                  <a:pt x="502628" y="892245"/>
                  <a:pt x="499359" y="892417"/>
                </a:cubicBezTo>
                <a:cubicBezTo>
                  <a:pt x="491272" y="892934"/>
                  <a:pt x="486110" y="889664"/>
                  <a:pt x="483529" y="881749"/>
                </a:cubicBezTo>
                <a:cubicBezTo>
                  <a:pt x="478883" y="867296"/>
                  <a:pt x="474409" y="853014"/>
                  <a:pt x="470280" y="838561"/>
                </a:cubicBezTo>
                <a:cubicBezTo>
                  <a:pt x="468387" y="832022"/>
                  <a:pt x="464429" y="828925"/>
                  <a:pt x="457891" y="827893"/>
                </a:cubicBezTo>
                <a:cubicBezTo>
                  <a:pt x="450320" y="826860"/>
                  <a:pt x="442749" y="826860"/>
                  <a:pt x="435178" y="828065"/>
                </a:cubicBezTo>
                <a:cubicBezTo>
                  <a:pt x="429500" y="828925"/>
                  <a:pt x="425887" y="831850"/>
                  <a:pt x="424166" y="837528"/>
                </a:cubicBezTo>
                <a:cubicBezTo>
                  <a:pt x="420209" y="851121"/>
                  <a:pt x="415907" y="864715"/>
                  <a:pt x="411605" y="878308"/>
                </a:cubicBezTo>
                <a:cubicBezTo>
                  <a:pt x="407820" y="890524"/>
                  <a:pt x="403002" y="893622"/>
                  <a:pt x="390441" y="891901"/>
                </a:cubicBezTo>
                <a:cubicBezTo>
                  <a:pt x="371514" y="889320"/>
                  <a:pt x="369277" y="886739"/>
                  <a:pt x="369105" y="867812"/>
                </a:cubicBezTo>
                <a:cubicBezTo>
                  <a:pt x="368933" y="855423"/>
                  <a:pt x="368417" y="843206"/>
                  <a:pt x="368073" y="830818"/>
                </a:cubicBezTo>
                <a:cubicBezTo>
                  <a:pt x="367901" y="825140"/>
                  <a:pt x="365664" y="820666"/>
                  <a:pt x="360330" y="818429"/>
                </a:cubicBezTo>
                <a:cubicBezTo>
                  <a:pt x="352243" y="814988"/>
                  <a:pt x="343984" y="812579"/>
                  <a:pt x="335208" y="812063"/>
                </a:cubicBezTo>
                <a:cubicBezTo>
                  <a:pt x="329874" y="811718"/>
                  <a:pt x="326089" y="813783"/>
                  <a:pt x="323164" y="818429"/>
                </a:cubicBezTo>
                <a:cubicBezTo>
                  <a:pt x="315765" y="830818"/>
                  <a:pt x="307850" y="842862"/>
                  <a:pt x="300279" y="855079"/>
                </a:cubicBezTo>
                <a:cubicBezTo>
                  <a:pt x="294257" y="864715"/>
                  <a:pt x="289611" y="866435"/>
                  <a:pt x="278943" y="862822"/>
                </a:cubicBezTo>
                <a:cubicBezTo>
                  <a:pt x="278427" y="862650"/>
                  <a:pt x="277911" y="862478"/>
                  <a:pt x="277394" y="862306"/>
                </a:cubicBezTo>
                <a:cubicBezTo>
                  <a:pt x="260876" y="855595"/>
                  <a:pt x="257607" y="851810"/>
                  <a:pt x="261908" y="835291"/>
                </a:cubicBezTo>
                <a:cubicBezTo>
                  <a:pt x="265178" y="822731"/>
                  <a:pt x="267587" y="809998"/>
                  <a:pt x="270684" y="797265"/>
                </a:cubicBezTo>
                <a:cubicBezTo>
                  <a:pt x="272232" y="790726"/>
                  <a:pt x="270512" y="785737"/>
                  <a:pt x="265006" y="781779"/>
                </a:cubicBezTo>
                <a:cubicBezTo>
                  <a:pt x="259155" y="777650"/>
                  <a:pt x="253133" y="774036"/>
                  <a:pt x="246594" y="771111"/>
                </a:cubicBezTo>
                <a:cubicBezTo>
                  <a:pt x="240400" y="768358"/>
                  <a:pt x="235066" y="769390"/>
                  <a:pt x="229904" y="774208"/>
                </a:cubicBezTo>
                <a:cubicBezTo>
                  <a:pt x="219580" y="784016"/>
                  <a:pt x="209085" y="793652"/>
                  <a:pt x="198761" y="803287"/>
                </a:cubicBezTo>
                <a:cubicBezTo>
                  <a:pt x="191018" y="810686"/>
                  <a:pt x="186028" y="811030"/>
                  <a:pt x="176908" y="805352"/>
                </a:cubicBezTo>
                <a:cubicBezTo>
                  <a:pt x="175876" y="804664"/>
                  <a:pt x="174843" y="803975"/>
                  <a:pt x="173811" y="803287"/>
                </a:cubicBezTo>
                <a:cubicBezTo>
                  <a:pt x="160562" y="793824"/>
                  <a:pt x="159358" y="788834"/>
                  <a:pt x="166928" y="774552"/>
                </a:cubicBezTo>
                <a:cubicBezTo>
                  <a:pt x="173123" y="762852"/>
                  <a:pt x="179145" y="751151"/>
                  <a:pt x="185511" y="739623"/>
                </a:cubicBezTo>
                <a:cubicBezTo>
                  <a:pt x="188781" y="733601"/>
                  <a:pt x="188265" y="728439"/>
                  <a:pt x="184135" y="723277"/>
                </a:cubicBezTo>
                <a:cubicBezTo>
                  <a:pt x="179661" y="717599"/>
                  <a:pt x="174499" y="712437"/>
                  <a:pt x="168649" y="707963"/>
                </a:cubicBezTo>
                <a:cubicBezTo>
                  <a:pt x="163487" y="704006"/>
                  <a:pt x="158325" y="703662"/>
                  <a:pt x="152647" y="706758"/>
                </a:cubicBezTo>
                <a:cubicBezTo>
                  <a:pt x="139914" y="713641"/>
                  <a:pt x="127009" y="720524"/>
                  <a:pt x="113932" y="727235"/>
                </a:cubicBezTo>
                <a:cubicBezTo>
                  <a:pt x="104813" y="732052"/>
                  <a:pt x="99479" y="730848"/>
                  <a:pt x="92768" y="723277"/>
                </a:cubicBezTo>
                <a:cubicBezTo>
                  <a:pt x="92252" y="722761"/>
                  <a:pt x="91908" y="722244"/>
                  <a:pt x="91392" y="721728"/>
                </a:cubicBezTo>
                <a:cubicBezTo>
                  <a:pt x="79519" y="707963"/>
                  <a:pt x="79691" y="703145"/>
                  <a:pt x="92252" y="690068"/>
                </a:cubicBezTo>
                <a:cubicBezTo>
                  <a:pt x="101027" y="680777"/>
                  <a:pt x="109287" y="671313"/>
                  <a:pt x="118234" y="662366"/>
                </a:cubicBezTo>
                <a:cubicBezTo>
                  <a:pt x="122708" y="657720"/>
                  <a:pt x="123568" y="652902"/>
                  <a:pt x="121331" y="647224"/>
                </a:cubicBezTo>
                <a:cubicBezTo>
                  <a:pt x="118406" y="639825"/>
                  <a:pt x="114276" y="632942"/>
                  <a:pt x="109459" y="626576"/>
                </a:cubicBezTo>
                <a:cubicBezTo>
                  <a:pt x="105501" y="621414"/>
                  <a:pt x="100167" y="620898"/>
                  <a:pt x="94489" y="622274"/>
                </a:cubicBezTo>
                <a:cubicBezTo>
                  <a:pt x="81928" y="625200"/>
                  <a:pt x="69539" y="628124"/>
                  <a:pt x="56979" y="630878"/>
                </a:cubicBezTo>
                <a:cubicBezTo>
                  <a:pt x="55258" y="631222"/>
                  <a:pt x="53537" y="631738"/>
                  <a:pt x="51989" y="632082"/>
                </a:cubicBezTo>
                <a:cubicBezTo>
                  <a:pt x="42525" y="633803"/>
                  <a:pt x="37707" y="631566"/>
                  <a:pt x="33406" y="622963"/>
                </a:cubicBezTo>
                <a:cubicBezTo>
                  <a:pt x="31857" y="619694"/>
                  <a:pt x="30309" y="616424"/>
                  <a:pt x="29104" y="612983"/>
                </a:cubicBezTo>
                <a:cubicBezTo>
                  <a:pt x="26007" y="603863"/>
                  <a:pt x="27727" y="598701"/>
                  <a:pt x="35987" y="593539"/>
                </a:cubicBezTo>
                <a:cubicBezTo>
                  <a:pt x="47687" y="586141"/>
                  <a:pt x="59560" y="578742"/>
                  <a:pt x="71260" y="571515"/>
                </a:cubicBezTo>
                <a:cubicBezTo>
                  <a:pt x="80551" y="565665"/>
                  <a:pt x="81928" y="562396"/>
                  <a:pt x="79691" y="551728"/>
                </a:cubicBezTo>
                <a:cubicBezTo>
                  <a:pt x="78315" y="545705"/>
                  <a:pt x="76766" y="539511"/>
                  <a:pt x="74357" y="533833"/>
                </a:cubicBezTo>
                <a:cubicBezTo>
                  <a:pt x="71948" y="528155"/>
                  <a:pt x="67819" y="525402"/>
                  <a:pt x="61452" y="525229"/>
                </a:cubicBezTo>
                <a:cubicBezTo>
                  <a:pt x="47515" y="525057"/>
                  <a:pt x="33750" y="524541"/>
                  <a:pt x="19813" y="524025"/>
                </a:cubicBezTo>
                <a:cubicBezTo>
                  <a:pt x="7252" y="523681"/>
                  <a:pt x="3466" y="520412"/>
                  <a:pt x="1230" y="508367"/>
                </a:cubicBezTo>
                <a:cubicBezTo>
                  <a:pt x="1057" y="507162"/>
                  <a:pt x="713" y="505958"/>
                  <a:pt x="541" y="504754"/>
                </a:cubicBezTo>
                <a:cubicBezTo>
                  <a:pt x="-1352" y="489440"/>
                  <a:pt x="1230" y="485482"/>
                  <a:pt x="16199" y="481009"/>
                </a:cubicBezTo>
                <a:cubicBezTo>
                  <a:pt x="28588" y="477223"/>
                  <a:pt x="40976" y="473094"/>
                  <a:pt x="53537" y="469652"/>
                </a:cubicBezTo>
                <a:cubicBezTo>
                  <a:pt x="60420" y="467760"/>
                  <a:pt x="64033" y="463802"/>
                  <a:pt x="64722" y="457091"/>
                </a:cubicBezTo>
                <a:cubicBezTo>
                  <a:pt x="65410" y="449176"/>
                  <a:pt x="65754" y="441089"/>
                  <a:pt x="64205" y="433174"/>
                </a:cubicBezTo>
                <a:cubicBezTo>
                  <a:pt x="63345" y="428012"/>
                  <a:pt x="60420" y="424915"/>
                  <a:pt x="55430" y="423367"/>
                </a:cubicBezTo>
                <a:cubicBezTo>
                  <a:pt x="42181" y="419409"/>
                  <a:pt x="28932" y="415280"/>
                  <a:pt x="15683" y="411150"/>
                </a:cubicBezTo>
                <a:cubicBezTo>
                  <a:pt x="1230" y="406676"/>
                  <a:pt x="-319" y="404267"/>
                  <a:pt x="541" y="389126"/>
                </a:cubicBezTo>
                <a:cubicBezTo>
                  <a:pt x="713" y="386028"/>
                  <a:pt x="1402" y="382931"/>
                  <a:pt x="2090" y="380006"/>
                </a:cubicBezTo>
                <a:cubicBezTo>
                  <a:pt x="4155" y="372435"/>
                  <a:pt x="8456" y="368994"/>
                  <a:pt x="16371" y="368650"/>
                </a:cubicBezTo>
                <a:cubicBezTo>
                  <a:pt x="29276" y="368134"/>
                  <a:pt x="42009" y="367790"/>
                  <a:pt x="54914" y="367445"/>
                </a:cubicBezTo>
                <a:cubicBezTo>
                  <a:pt x="56807" y="367445"/>
                  <a:pt x="58699" y="367273"/>
                  <a:pt x="60592" y="367273"/>
                </a:cubicBezTo>
                <a:cubicBezTo>
                  <a:pt x="69195" y="367618"/>
                  <a:pt x="73669" y="362799"/>
                  <a:pt x="75906" y="355229"/>
                </a:cubicBezTo>
                <a:cubicBezTo>
                  <a:pt x="77627" y="349551"/>
                  <a:pt x="79175" y="343872"/>
                  <a:pt x="80379" y="338194"/>
                </a:cubicBezTo>
                <a:cubicBezTo>
                  <a:pt x="81928" y="330279"/>
                  <a:pt x="80036" y="326494"/>
                  <a:pt x="73153" y="322020"/>
                </a:cubicBezTo>
                <a:cubicBezTo>
                  <a:pt x="61452" y="314621"/>
                  <a:pt x="49580" y="307223"/>
                  <a:pt x="37879" y="299996"/>
                </a:cubicBezTo>
                <a:cubicBezTo>
                  <a:pt x="27384" y="293457"/>
                  <a:pt x="25835" y="289328"/>
                  <a:pt x="29964" y="277455"/>
                </a:cubicBezTo>
                <a:cubicBezTo>
                  <a:pt x="31169" y="273670"/>
                  <a:pt x="32718" y="269884"/>
                  <a:pt x="34954" y="266615"/>
                </a:cubicBezTo>
                <a:cubicBezTo>
                  <a:pt x="38568" y="261109"/>
                  <a:pt x="43557" y="258356"/>
                  <a:pt x="50440" y="260077"/>
                </a:cubicBezTo>
                <a:cubicBezTo>
                  <a:pt x="65066" y="263518"/>
                  <a:pt x="79863" y="266615"/>
                  <a:pt x="94489" y="270229"/>
                </a:cubicBezTo>
                <a:cubicBezTo>
                  <a:pt x="101199" y="271949"/>
                  <a:pt x="106361" y="270401"/>
                  <a:pt x="110491" y="264894"/>
                </a:cubicBezTo>
                <a:cubicBezTo>
                  <a:pt x="114793" y="259044"/>
                  <a:pt x="118578" y="252678"/>
                  <a:pt x="121331" y="245967"/>
                </a:cubicBezTo>
                <a:cubicBezTo>
                  <a:pt x="123740" y="239945"/>
                  <a:pt x="123052" y="234783"/>
                  <a:pt x="118234" y="229793"/>
                </a:cubicBezTo>
                <a:cubicBezTo>
                  <a:pt x="108254" y="219641"/>
                  <a:pt x="98791" y="209145"/>
                  <a:pt x="88983" y="198649"/>
                </a:cubicBezTo>
                <a:cubicBezTo>
                  <a:pt x="81412" y="190390"/>
                  <a:pt x="81068" y="185744"/>
                  <a:pt x="87262" y="176453"/>
                </a:cubicBezTo>
                <a:cubicBezTo>
                  <a:pt x="88294" y="175076"/>
                  <a:pt x="89155" y="173527"/>
                  <a:pt x="90187" y="172151"/>
                </a:cubicBezTo>
                <a:cubicBezTo>
                  <a:pt x="98963" y="160623"/>
                  <a:pt x="103780" y="159590"/>
                  <a:pt x="116685" y="166301"/>
                </a:cubicBezTo>
                <a:cubicBezTo>
                  <a:pt x="128730" y="172667"/>
                  <a:pt x="140774" y="178862"/>
                  <a:pt x="152475" y="185400"/>
                </a:cubicBezTo>
                <a:cubicBezTo>
                  <a:pt x="158669" y="188841"/>
                  <a:pt x="164176" y="188153"/>
                  <a:pt x="169337" y="183852"/>
                </a:cubicBezTo>
                <a:cubicBezTo>
                  <a:pt x="174499" y="179550"/>
                  <a:pt x="179317" y="174732"/>
                  <a:pt x="183791" y="169570"/>
                </a:cubicBezTo>
                <a:cubicBezTo>
                  <a:pt x="188265" y="164236"/>
                  <a:pt x="189297" y="158902"/>
                  <a:pt x="185684" y="152363"/>
                </a:cubicBezTo>
                <a:cubicBezTo>
                  <a:pt x="178457" y="139459"/>
                  <a:pt x="171746" y="126381"/>
                  <a:pt x="164864" y="113305"/>
                </a:cubicBezTo>
                <a:cubicBezTo>
                  <a:pt x="160390" y="104701"/>
                  <a:pt x="161422" y="100056"/>
                  <a:pt x="168477" y="93517"/>
                </a:cubicBezTo>
                <a:cubicBezTo>
                  <a:pt x="171746" y="90420"/>
                  <a:pt x="175360" y="87839"/>
                  <a:pt x="179317" y="85430"/>
                </a:cubicBezTo>
                <a:cubicBezTo>
                  <a:pt x="186200" y="81472"/>
                  <a:pt x="191018" y="81989"/>
                  <a:pt x="196868" y="87323"/>
                </a:cubicBezTo>
                <a:cubicBezTo>
                  <a:pt x="206848" y="96442"/>
                  <a:pt x="216828" y="105734"/>
                  <a:pt x="226635" y="115025"/>
                </a:cubicBezTo>
                <a:cubicBezTo>
                  <a:pt x="236959" y="124833"/>
                  <a:pt x="239196" y="125177"/>
                  <a:pt x="251757" y="118639"/>
                </a:cubicBezTo>
                <a:cubicBezTo>
                  <a:pt x="256746" y="116058"/>
                  <a:pt x="261392" y="113305"/>
                  <a:pt x="265866" y="109863"/>
                </a:cubicBezTo>
                <a:cubicBezTo>
                  <a:pt x="270684" y="105906"/>
                  <a:pt x="272232" y="101260"/>
                  <a:pt x="270684" y="95066"/>
                </a:cubicBezTo>
                <a:cubicBezTo>
                  <a:pt x="267070" y="80784"/>
                  <a:pt x="263973" y="66331"/>
                  <a:pt x="260704" y="52049"/>
                </a:cubicBezTo>
                <a:cubicBezTo>
                  <a:pt x="258639" y="42758"/>
                  <a:pt x="260876" y="38112"/>
                  <a:pt x="269135" y="33638"/>
                </a:cubicBezTo>
                <a:cubicBezTo>
                  <a:pt x="272921" y="31746"/>
                  <a:pt x="276706" y="30197"/>
                  <a:pt x="280664" y="28820"/>
                </a:cubicBezTo>
                <a:cubicBezTo>
                  <a:pt x="289095" y="26240"/>
                  <a:pt x="293913" y="27788"/>
                  <a:pt x="298903" y="35359"/>
                </a:cubicBezTo>
                <a:cubicBezTo>
                  <a:pt x="306817" y="47576"/>
                  <a:pt x="314733" y="59792"/>
                  <a:pt x="321959" y="72525"/>
                </a:cubicBezTo>
                <a:cubicBezTo>
                  <a:pt x="325745" y="79064"/>
                  <a:pt x="330907" y="81300"/>
                  <a:pt x="337961" y="80268"/>
                </a:cubicBezTo>
                <a:cubicBezTo>
                  <a:pt x="345360" y="79064"/>
                  <a:pt x="352587" y="77171"/>
                  <a:pt x="359470" y="74246"/>
                </a:cubicBezTo>
                <a:cubicBezTo>
                  <a:pt x="364459" y="72009"/>
                  <a:pt x="367213" y="68568"/>
                  <a:pt x="367385" y="62717"/>
                </a:cubicBezTo>
                <a:cubicBezTo>
                  <a:pt x="367729" y="47748"/>
                  <a:pt x="368589" y="32950"/>
                  <a:pt x="369105" y="17980"/>
                </a:cubicBezTo>
                <a:cubicBezTo>
                  <a:pt x="369449" y="8345"/>
                  <a:pt x="372547" y="4215"/>
                  <a:pt x="381838" y="1634"/>
                </a:cubicBezTo>
                <a:cubicBezTo>
                  <a:pt x="383386" y="1290"/>
                  <a:pt x="384935" y="774"/>
                  <a:pt x="386484" y="602"/>
                </a:cubicBezTo>
                <a:cubicBezTo>
                  <a:pt x="403518" y="-1291"/>
                  <a:pt x="407648" y="602"/>
                  <a:pt x="412122" y="16260"/>
                </a:cubicBezTo>
                <a:cubicBezTo>
                  <a:pt x="415735" y="28992"/>
                  <a:pt x="420037" y="41381"/>
                  <a:pt x="423478" y="54114"/>
                </a:cubicBezTo>
                <a:cubicBezTo>
                  <a:pt x="425198" y="60136"/>
                  <a:pt x="428812" y="63406"/>
                  <a:pt x="434662" y="64266"/>
                </a:cubicBezTo>
                <a:cubicBezTo>
                  <a:pt x="442749" y="65299"/>
                  <a:pt x="451008" y="65299"/>
                  <a:pt x="459095" y="64266"/>
                </a:cubicBezTo>
                <a:cubicBezTo>
                  <a:pt x="464774" y="63578"/>
                  <a:pt x="468215" y="60136"/>
                  <a:pt x="469935" y="54458"/>
                </a:cubicBezTo>
                <a:cubicBezTo>
                  <a:pt x="474065" y="40521"/>
                  <a:pt x="478367" y="26584"/>
                  <a:pt x="482669" y="12646"/>
                </a:cubicBezTo>
                <a:cubicBezTo>
                  <a:pt x="485938" y="2322"/>
                  <a:pt x="489207" y="-87"/>
                  <a:pt x="500047" y="8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5" name="Google Shape;195;p18"/>
          <p:cNvGrpSpPr/>
          <p:nvPr/>
        </p:nvGrpSpPr>
        <p:grpSpPr>
          <a:xfrm>
            <a:off x="6667860" y="2126612"/>
            <a:ext cx="2495877" cy="3511641"/>
            <a:chOff x="8908768" y="2990931"/>
            <a:chExt cx="3327836" cy="4682189"/>
          </a:xfrm>
        </p:grpSpPr>
        <p:grpSp>
          <p:nvGrpSpPr>
            <p:cNvPr id="196" name="Google Shape;196;p18"/>
            <p:cNvGrpSpPr/>
            <p:nvPr/>
          </p:nvGrpSpPr>
          <p:grpSpPr>
            <a:xfrm rot="2947773" flipH="1">
              <a:off x="9338015" y="3224880"/>
              <a:ext cx="901340" cy="618218"/>
              <a:chOff x="5392721" y="1514462"/>
              <a:chExt cx="662763" cy="454581"/>
            </a:xfrm>
          </p:grpSpPr>
          <p:sp>
            <p:nvSpPr>
              <p:cNvPr id="197" name="Google Shape;197;p18"/>
              <p:cNvSpPr/>
              <p:nvPr/>
            </p:nvSpPr>
            <p:spPr>
              <a:xfrm rot="5911486" flipH="1">
                <a:off x="5633170" y="1617837"/>
                <a:ext cx="141665" cy="93128"/>
              </a:xfrm>
              <a:prstGeom prst="trapezoid">
                <a:avLst>
                  <a:gd name="adj" fmla="val 12383"/>
                </a:avLst>
              </a:prstGeom>
              <a:solidFill>
                <a:srgbClr val="0C534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18"/>
              <p:cNvSpPr/>
              <p:nvPr/>
            </p:nvSpPr>
            <p:spPr>
              <a:xfrm rot="7280092" flipH="1">
                <a:off x="5857893" y="1735925"/>
                <a:ext cx="103261" cy="96521"/>
              </a:xfrm>
              <a:prstGeom prst="trapezoid">
                <a:avLst>
                  <a:gd name="adj" fmla="val 12383"/>
                </a:avLst>
              </a:prstGeom>
              <a:solidFill>
                <a:srgbClr val="0C534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18"/>
              <p:cNvSpPr/>
              <p:nvPr/>
            </p:nvSpPr>
            <p:spPr>
              <a:xfrm rot="5911846" flipH="1">
                <a:off x="5439014" y="1500231"/>
                <a:ext cx="200215" cy="26606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18"/>
              <p:cNvSpPr/>
              <p:nvPr/>
            </p:nvSpPr>
            <p:spPr>
              <a:xfrm rot="7278410" flipH="1">
                <a:off x="5727771" y="1619294"/>
                <a:ext cx="146068" cy="19412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18"/>
              <p:cNvSpPr/>
              <p:nvPr/>
            </p:nvSpPr>
            <p:spPr>
              <a:xfrm rot="8870329" flipH="1">
                <a:off x="5921107" y="1778162"/>
                <a:ext cx="93556" cy="17986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2" name="Google Shape;202;p18"/>
            <p:cNvGrpSpPr/>
            <p:nvPr/>
          </p:nvGrpSpPr>
          <p:grpSpPr>
            <a:xfrm rot="7415147" flipH="1">
              <a:off x="9497361" y="5497128"/>
              <a:ext cx="1294743" cy="2107532"/>
              <a:chOff x="153405" y="587131"/>
              <a:chExt cx="999626" cy="1627152"/>
            </a:xfrm>
          </p:grpSpPr>
          <p:sp>
            <p:nvSpPr>
              <p:cNvPr id="203" name="Google Shape;203;p18"/>
              <p:cNvSpPr/>
              <p:nvPr/>
            </p:nvSpPr>
            <p:spPr>
              <a:xfrm rot="-1103602">
                <a:off x="400474" y="630259"/>
                <a:ext cx="522914" cy="1539144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18"/>
              <p:cNvSpPr/>
              <p:nvPr/>
            </p:nvSpPr>
            <p:spPr>
              <a:xfrm rot="-1106097">
                <a:off x="391488" y="684212"/>
                <a:ext cx="191634" cy="1539144"/>
              </a:xfrm>
              <a:prstGeom prst="roundRect">
                <a:avLst>
                  <a:gd name="adj" fmla="val 0"/>
                </a:avLst>
              </a:prstGeom>
              <a:solidFill>
                <a:srgbClr val="127C6F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5" name="Google Shape;205;p18"/>
            <p:cNvGrpSpPr/>
            <p:nvPr/>
          </p:nvGrpSpPr>
          <p:grpSpPr>
            <a:xfrm rot="-8085469" flipH="1">
              <a:off x="9939333" y="3974708"/>
              <a:ext cx="1371287" cy="2602614"/>
              <a:chOff x="153405" y="587131"/>
              <a:chExt cx="999626" cy="1627152"/>
            </a:xfrm>
          </p:grpSpPr>
          <p:sp>
            <p:nvSpPr>
              <p:cNvPr id="206" name="Google Shape;206;p18"/>
              <p:cNvSpPr/>
              <p:nvPr/>
            </p:nvSpPr>
            <p:spPr>
              <a:xfrm rot="-1103602">
                <a:off x="400474" y="630259"/>
                <a:ext cx="522914" cy="1539144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18"/>
              <p:cNvSpPr/>
              <p:nvPr/>
            </p:nvSpPr>
            <p:spPr>
              <a:xfrm rot="-1106097">
                <a:off x="391488" y="684212"/>
                <a:ext cx="191634" cy="1539144"/>
              </a:xfrm>
              <a:prstGeom prst="roundRect">
                <a:avLst>
                  <a:gd name="adj" fmla="val 0"/>
                </a:avLst>
              </a:prstGeom>
              <a:solidFill>
                <a:srgbClr val="127C6F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18"/>
            <p:cNvGrpSpPr/>
            <p:nvPr/>
          </p:nvGrpSpPr>
          <p:grpSpPr>
            <a:xfrm rot="6516074" flipH="1">
              <a:off x="9133008" y="5347755"/>
              <a:ext cx="926735" cy="926735"/>
              <a:chOff x="121429" y="411152"/>
              <a:chExt cx="607500" cy="607500"/>
            </a:xfrm>
          </p:grpSpPr>
          <p:sp>
            <p:nvSpPr>
              <p:cNvPr id="209" name="Google Shape;209;p18"/>
              <p:cNvSpPr/>
              <p:nvPr/>
            </p:nvSpPr>
            <p:spPr>
              <a:xfrm>
                <a:off x="121429" y="411152"/>
                <a:ext cx="607500" cy="607500"/>
              </a:xfrm>
              <a:prstGeom prst="ellipse">
                <a:avLst/>
              </a:prstGeom>
              <a:solidFill>
                <a:schemeClr val="accent2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8"/>
              <p:cNvSpPr/>
              <p:nvPr/>
            </p:nvSpPr>
            <p:spPr>
              <a:xfrm>
                <a:off x="186934" y="476657"/>
                <a:ext cx="477847" cy="477847"/>
              </a:xfrm>
              <a:custGeom>
                <a:avLst/>
                <a:gdLst/>
                <a:ahLst/>
                <a:cxnLst/>
                <a:rect l="l" t="t" r="r" b="b"/>
                <a:pathLst>
                  <a:path w="1950394" h="1950394" extrusionOk="0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18"/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/>
                <a:ahLst/>
                <a:cxnLst/>
                <a:rect l="l" t="t" r="r" b="b"/>
                <a:pathLst>
                  <a:path w="237706" h="236466" extrusionOk="0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18"/>
              <p:cNvSpPr/>
              <p:nvPr/>
            </p:nvSpPr>
            <p:spPr>
              <a:xfrm>
                <a:off x="385557" y="675280"/>
                <a:ext cx="79200" cy="79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3" name="Google Shape;213;p18"/>
            <p:cNvGrpSpPr/>
            <p:nvPr/>
          </p:nvGrpSpPr>
          <p:grpSpPr>
            <a:xfrm rot="-3767800" flipH="1">
              <a:off x="10630130" y="3483723"/>
              <a:ext cx="606926" cy="1518430"/>
              <a:chOff x="4130254" y="650162"/>
              <a:chExt cx="502274" cy="1665000"/>
            </a:xfrm>
          </p:grpSpPr>
          <p:sp>
            <p:nvSpPr>
              <p:cNvPr id="214" name="Google Shape;214;p18"/>
              <p:cNvSpPr/>
              <p:nvPr/>
            </p:nvSpPr>
            <p:spPr>
              <a:xfrm>
                <a:off x="4130254" y="650162"/>
                <a:ext cx="502200" cy="1665000"/>
              </a:xfrm>
              <a:prstGeom prst="trapezoid">
                <a:avLst>
                  <a:gd name="adj" fmla="val 9168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18"/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avLst/>
                <a:gdLst/>
                <a:ahLst/>
                <a:cxnLst/>
                <a:rect l="l" t="t" r="r" b="b"/>
                <a:pathLst>
                  <a:path w="182880" h="1664988" extrusionOk="0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solidFill>
                <a:srgbClr val="127C6F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6" name="Google Shape;216;p18"/>
            <p:cNvGrpSpPr/>
            <p:nvPr/>
          </p:nvGrpSpPr>
          <p:grpSpPr>
            <a:xfrm rot="6515866" flipH="1">
              <a:off x="11363126" y="4328291"/>
              <a:ext cx="770703" cy="770703"/>
              <a:chOff x="121429" y="411152"/>
              <a:chExt cx="607500" cy="607500"/>
            </a:xfrm>
          </p:grpSpPr>
          <p:sp>
            <p:nvSpPr>
              <p:cNvPr id="217" name="Google Shape;217;p18"/>
              <p:cNvSpPr/>
              <p:nvPr/>
            </p:nvSpPr>
            <p:spPr>
              <a:xfrm>
                <a:off x="121429" y="411152"/>
                <a:ext cx="607500" cy="607500"/>
              </a:xfrm>
              <a:prstGeom prst="ellipse">
                <a:avLst/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18"/>
              <p:cNvSpPr/>
              <p:nvPr/>
            </p:nvSpPr>
            <p:spPr>
              <a:xfrm>
                <a:off x="186934" y="476657"/>
                <a:ext cx="477847" cy="477847"/>
              </a:xfrm>
              <a:custGeom>
                <a:avLst/>
                <a:gdLst/>
                <a:ahLst/>
                <a:cxnLst/>
                <a:rect l="l" t="t" r="r" b="b"/>
                <a:pathLst>
                  <a:path w="1950394" h="1950394" extrusionOk="0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18"/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/>
                <a:ahLst/>
                <a:cxnLst/>
                <a:rect l="l" t="t" r="r" b="b"/>
                <a:pathLst>
                  <a:path w="237706" h="236466" extrusionOk="0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18"/>
              <p:cNvSpPr/>
              <p:nvPr/>
            </p:nvSpPr>
            <p:spPr>
              <a:xfrm>
                <a:off x="385557" y="675280"/>
                <a:ext cx="79200" cy="79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1" name="Google Shape;221;p18"/>
          <p:cNvSpPr/>
          <p:nvPr/>
        </p:nvSpPr>
        <p:spPr>
          <a:xfrm>
            <a:off x="2020108" y="1844874"/>
            <a:ext cx="669789" cy="669352"/>
          </a:xfrm>
          <a:custGeom>
            <a:avLst/>
            <a:gdLst/>
            <a:ahLst/>
            <a:cxnLst/>
            <a:rect l="l" t="t" r="r" b="b"/>
            <a:pathLst>
              <a:path w="893052" h="892469" extrusionOk="0">
                <a:moveTo>
                  <a:pt x="446879" y="366069"/>
                </a:moveTo>
                <a:cubicBezTo>
                  <a:pt x="399045" y="366069"/>
                  <a:pt x="367040" y="405300"/>
                  <a:pt x="367213" y="445391"/>
                </a:cubicBezTo>
                <a:cubicBezTo>
                  <a:pt x="367385" y="489784"/>
                  <a:pt x="402314" y="525402"/>
                  <a:pt x="446535" y="525402"/>
                </a:cubicBezTo>
                <a:cubicBezTo>
                  <a:pt x="490755" y="525402"/>
                  <a:pt x="526201" y="490300"/>
                  <a:pt x="526373" y="445907"/>
                </a:cubicBezTo>
                <a:cubicBezTo>
                  <a:pt x="526545" y="401686"/>
                  <a:pt x="491788" y="366069"/>
                  <a:pt x="446879" y="366069"/>
                </a:cubicBezTo>
                <a:close/>
                <a:moveTo>
                  <a:pt x="447223" y="129135"/>
                </a:moveTo>
                <a:cubicBezTo>
                  <a:pt x="621181" y="129479"/>
                  <a:pt x="763823" y="271777"/>
                  <a:pt x="763479" y="446251"/>
                </a:cubicBezTo>
                <a:cubicBezTo>
                  <a:pt x="763135" y="618833"/>
                  <a:pt x="623074" y="762508"/>
                  <a:pt x="446018" y="762164"/>
                </a:cubicBezTo>
                <a:cubicBezTo>
                  <a:pt x="267587" y="761648"/>
                  <a:pt x="128902" y="616080"/>
                  <a:pt x="130278" y="445219"/>
                </a:cubicBezTo>
                <a:cubicBezTo>
                  <a:pt x="129246" y="271949"/>
                  <a:pt x="272404" y="128791"/>
                  <a:pt x="447223" y="129135"/>
                </a:cubicBezTo>
                <a:close/>
                <a:moveTo>
                  <a:pt x="446879" y="119843"/>
                </a:moveTo>
                <a:cubicBezTo>
                  <a:pt x="265522" y="119671"/>
                  <a:pt x="121331" y="265066"/>
                  <a:pt x="120643" y="444187"/>
                </a:cubicBezTo>
                <a:cubicBezTo>
                  <a:pt x="119954" y="627609"/>
                  <a:pt x="268791" y="771799"/>
                  <a:pt x="446363" y="771283"/>
                </a:cubicBezTo>
                <a:cubicBezTo>
                  <a:pt x="623418" y="771972"/>
                  <a:pt x="772770" y="629501"/>
                  <a:pt x="772599" y="445391"/>
                </a:cubicBezTo>
                <a:cubicBezTo>
                  <a:pt x="772427" y="264378"/>
                  <a:pt x="627203" y="120015"/>
                  <a:pt x="446879" y="119843"/>
                </a:cubicBezTo>
                <a:close/>
                <a:moveTo>
                  <a:pt x="500047" y="85"/>
                </a:moveTo>
                <a:cubicBezTo>
                  <a:pt x="501595" y="85"/>
                  <a:pt x="503144" y="85"/>
                  <a:pt x="504692" y="258"/>
                </a:cubicBezTo>
                <a:cubicBezTo>
                  <a:pt x="520006" y="1806"/>
                  <a:pt x="524308" y="6452"/>
                  <a:pt x="524652" y="21766"/>
                </a:cubicBezTo>
                <a:cubicBezTo>
                  <a:pt x="524996" y="35187"/>
                  <a:pt x="525513" y="48436"/>
                  <a:pt x="525857" y="61857"/>
                </a:cubicBezTo>
                <a:cubicBezTo>
                  <a:pt x="526029" y="67191"/>
                  <a:pt x="527921" y="71321"/>
                  <a:pt x="532911" y="73557"/>
                </a:cubicBezTo>
                <a:cubicBezTo>
                  <a:pt x="540999" y="77171"/>
                  <a:pt x="549429" y="79580"/>
                  <a:pt x="558377" y="80268"/>
                </a:cubicBezTo>
                <a:cubicBezTo>
                  <a:pt x="563883" y="80612"/>
                  <a:pt x="567669" y="78375"/>
                  <a:pt x="570422" y="73901"/>
                </a:cubicBezTo>
                <a:cubicBezTo>
                  <a:pt x="577993" y="61685"/>
                  <a:pt x="585735" y="49468"/>
                  <a:pt x="593306" y="37252"/>
                </a:cubicBezTo>
                <a:cubicBezTo>
                  <a:pt x="599845" y="26928"/>
                  <a:pt x="603803" y="25551"/>
                  <a:pt x="615503" y="29509"/>
                </a:cubicBezTo>
                <a:cubicBezTo>
                  <a:pt x="616879" y="30025"/>
                  <a:pt x="618084" y="30369"/>
                  <a:pt x="619460" y="30885"/>
                </a:cubicBezTo>
                <a:cubicBezTo>
                  <a:pt x="633053" y="36735"/>
                  <a:pt x="635290" y="41037"/>
                  <a:pt x="632021" y="55491"/>
                </a:cubicBezTo>
                <a:cubicBezTo>
                  <a:pt x="629096" y="68395"/>
                  <a:pt x="626171" y="81128"/>
                  <a:pt x="623074" y="94033"/>
                </a:cubicBezTo>
                <a:cubicBezTo>
                  <a:pt x="621353" y="101088"/>
                  <a:pt x="623074" y="106594"/>
                  <a:pt x="629268" y="110724"/>
                </a:cubicBezTo>
                <a:cubicBezTo>
                  <a:pt x="635635" y="115025"/>
                  <a:pt x="642001" y="118983"/>
                  <a:pt x="649227" y="121736"/>
                </a:cubicBezTo>
                <a:cubicBezTo>
                  <a:pt x="654390" y="123629"/>
                  <a:pt x="658519" y="122424"/>
                  <a:pt x="662477" y="118639"/>
                </a:cubicBezTo>
                <a:cubicBezTo>
                  <a:pt x="672972" y="108659"/>
                  <a:pt x="683469" y="99023"/>
                  <a:pt x="694137" y="89215"/>
                </a:cubicBezTo>
                <a:cubicBezTo>
                  <a:pt x="702912" y="80956"/>
                  <a:pt x="707730" y="80612"/>
                  <a:pt x="717538" y="87323"/>
                </a:cubicBezTo>
                <a:cubicBezTo>
                  <a:pt x="718054" y="87667"/>
                  <a:pt x="718398" y="87839"/>
                  <a:pt x="718742" y="88183"/>
                </a:cubicBezTo>
                <a:cubicBezTo>
                  <a:pt x="735433" y="100228"/>
                  <a:pt x="733024" y="105390"/>
                  <a:pt x="726141" y="117951"/>
                </a:cubicBezTo>
                <a:cubicBezTo>
                  <a:pt x="719947" y="129307"/>
                  <a:pt x="714096" y="141007"/>
                  <a:pt x="707730" y="152363"/>
                </a:cubicBezTo>
                <a:cubicBezTo>
                  <a:pt x="704461" y="158386"/>
                  <a:pt x="705149" y="163548"/>
                  <a:pt x="709279" y="168710"/>
                </a:cubicBezTo>
                <a:cubicBezTo>
                  <a:pt x="713924" y="174388"/>
                  <a:pt x="719086" y="179550"/>
                  <a:pt x="724764" y="184024"/>
                </a:cubicBezTo>
                <a:cubicBezTo>
                  <a:pt x="729582" y="187809"/>
                  <a:pt x="734572" y="188325"/>
                  <a:pt x="740250" y="185400"/>
                </a:cubicBezTo>
                <a:cubicBezTo>
                  <a:pt x="753155" y="178346"/>
                  <a:pt x="766232" y="171463"/>
                  <a:pt x="779309" y="164752"/>
                </a:cubicBezTo>
                <a:cubicBezTo>
                  <a:pt x="788600" y="159934"/>
                  <a:pt x="793935" y="160967"/>
                  <a:pt x="800645" y="169226"/>
                </a:cubicBezTo>
                <a:cubicBezTo>
                  <a:pt x="803054" y="171979"/>
                  <a:pt x="805291" y="174904"/>
                  <a:pt x="807184" y="178001"/>
                </a:cubicBezTo>
                <a:cubicBezTo>
                  <a:pt x="812001" y="185572"/>
                  <a:pt x="811485" y="190562"/>
                  <a:pt x="805463" y="197273"/>
                </a:cubicBezTo>
                <a:cubicBezTo>
                  <a:pt x="795139" y="208457"/>
                  <a:pt x="784815" y="219813"/>
                  <a:pt x="774319" y="230825"/>
                </a:cubicBezTo>
                <a:cubicBezTo>
                  <a:pt x="770362" y="234955"/>
                  <a:pt x="769501" y="239429"/>
                  <a:pt x="771566" y="244591"/>
                </a:cubicBezTo>
                <a:cubicBezTo>
                  <a:pt x="774663" y="251989"/>
                  <a:pt x="778449" y="258872"/>
                  <a:pt x="783439" y="265238"/>
                </a:cubicBezTo>
                <a:cubicBezTo>
                  <a:pt x="787396" y="270401"/>
                  <a:pt x="792214" y="271777"/>
                  <a:pt x="798580" y="270229"/>
                </a:cubicBezTo>
                <a:cubicBezTo>
                  <a:pt x="813206" y="266615"/>
                  <a:pt x="828003" y="263346"/>
                  <a:pt x="842629" y="260249"/>
                </a:cubicBezTo>
                <a:cubicBezTo>
                  <a:pt x="850372" y="258528"/>
                  <a:pt x="855018" y="260765"/>
                  <a:pt x="858975" y="267819"/>
                </a:cubicBezTo>
                <a:cubicBezTo>
                  <a:pt x="861040" y="271605"/>
                  <a:pt x="862761" y="275562"/>
                  <a:pt x="864137" y="279692"/>
                </a:cubicBezTo>
                <a:cubicBezTo>
                  <a:pt x="867062" y="289156"/>
                  <a:pt x="865514" y="293629"/>
                  <a:pt x="857082" y="298963"/>
                </a:cubicBezTo>
                <a:cubicBezTo>
                  <a:pt x="845038" y="306534"/>
                  <a:pt x="833165" y="314449"/>
                  <a:pt x="820777" y="321504"/>
                </a:cubicBezTo>
                <a:cubicBezTo>
                  <a:pt x="813722" y="325633"/>
                  <a:pt x="811829" y="331140"/>
                  <a:pt x="813034" y="338366"/>
                </a:cubicBezTo>
                <a:cubicBezTo>
                  <a:pt x="814066" y="345077"/>
                  <a:pt x="815959" y="351615"/>
                  <a:pt x="818368" y="357982"/>
                </a:cubicBezTo>
                <a:cubicBezTo>
                  <a:pt x="820605" y="363832"/>
                  <a:pt x="824562" y="366929"/>
                  <a:pt x="831273" y="367101"/>
                </a:cubicBezTo>
                <a:cubicBezTo>
                  <a:pt x="846415" y="367273"/>
                  <a:pt x="861384" y="368306"/>
                  <a:pt x="876526" y="368822"/>
                </a:cubicBezTo>
                <a:cubicBezTo>
                  <a:pt x="884785" y="369166"/>
                  <a:pt x="888915" y="372435"/>
                  <a:pt x="891152" y="380350"/>
                </a:cubicBezTo>
                <a:cubicBezTo>
                  <a:pt x="892528" y="384824"/>
                  <a:pt x="893044" y="389470"/>
                  <a:pt x="893044" y="394288"/>
                </a:cubicBezTo>
                <a:cubicBezTo>
                  <a:pt x="893044" y="403579"/>
                  <a:pt x="890463" y="407365"/>
                  <a:pt x="881860" y="410118"/>
                </a:cubicBezTo>
                <a:cubicBezTo>
                  <a:pt x="868267" y="414419"/>
                  <a:pt x="854673" y="418549"/>
                  <a:pt x="841080" y="422679"/>
                </a:cubicBezTo>
                <a:cubicBezTo>
                  <a:pt x="831273" y="425603"/>
                  <a:pt x="828692" y="428701"/>
                  <a:pt x="828348" y="438852"/>
                </a:cubicBezTo>
                <a:cubicBezTo>
                  <a:pt x="828175" y="445907"/>
                  <a:pt x="827659" y="453134"/>
                  <a:pt x="829208" y="460189"/>
                </a:cubicBezTo>
                <a:cubicBezTo>
                  <a:pt x="830240" y="465007"/>
                  <a:pt x="833165" y="467932"/>
                  <a:pt x="837983" y="469480"/>
                </a:cubicBezTo>
                <a:cubicBezTo>
                  <a:pt x="852265" y="473782"/>
                  <a:pt x="866546" y="478083"/>
                  <a:pt x="880827" y="482557"/>
                </a:cubicBezTo>
                <a:cubicBezTo>
                  <a:pt x="890807" y="485654"/>
                  <a:pt x="893216" y="489096"/>
                  <a:pt x="893044" y="499592"/>
                </a:cubicBezTo>
                <a:cubicBezTo>
                  <a:pt x="893044" y="500624"/>
                  <a:pt x="893044" y="501656"/>
                  <a:pt x="893044" y="502689"/>
                </a:cubicBezTo>
                <a:cubicBezTo>
                  <a:pt x="892356" y="518863"/>
                  <a:pt x="887194" y="524025"/>
                  <a:pt x="871020" y="524541"/>
                </a:cubicBezTo>
                <a:cubicBezTo>
                  <a:pt x="857427" y="524885"/>
                  <a:pt x="844006" y="525574"/>
                  <a:pt x="830413" y="525746"/>
                </a:cubicBezTo>
                <a:cubicBezTo>
                  <a:pt x="825250" y="525918"/>
                  <a:pt x="821637" y="528155"/>
                  <a:pt x="819572" y="532456"/>
                </a:cubicBezTo>
                <a:cubicBezTo>
                  <a:pt x="815787" y="540543"/>
                  <a:pt x="813378" y="548975"/>
                  <a:pt x="812690" y="557922"/>
                </a:cubicBezTo>
                <a:cubicBezTo>
                  <a:pt x="812173" y="563600"/>
                  <a:pt x="814582" y="567386"/>
                  <a:pt x="819400" y="570311"/>
                </a:cubicBezTo>
                <a:cubicBezTo>
                  <a:pt x="831445" y="577709"/>
                  <a:pt x="843317" y="585108"/>
                  <a:pt x="855190" y="592679"/>
                </a:cubicBezTo>
                <a:cubicBezTo>
                  <a:pt x="866030" y="599390"/>
                  <a:pt x="867407" y="603519"/>
                  <a:pt x="863277" y="615564"/>
                </a:cubicBezTo>
                <a:cubicBezTo>
                  <a:pt x="861901" y="619694"/>
                  <a:pt x="860008" y="623651"/>
                  <a:pt x="857599" y="627264"/>
                </a:cubicBezTo>
                <a:cubicBezTo>
                  <a:pt x="855362" y="630533"/>
                  <a:pt x="851749" y="632770"/>
                  <a:pt x="846587" y="632770"/>
                </a:cubicBezTo>
                <a:cubicBezTo>
                  <a:pt x="837467" y="630706"/>
                  <a:pt x="828348" y="628641"/>
                  <a:pt x="819228" y="626748"/>
                </a:cubicBezTo>
                <a:cubicBezTo>
                  <a:pt x="811829" y="625027"/>
                  <a:pt x="804258" y="623479"/>
                  <a:pt x="796860" y="621586"/>
                </a:cubicBezTo>
                <a:cubicBezTo>
                  <a:pt x="792042" y="620381"/>
                  <a:pt x="788256" y="621758"/>
                  <a:pt x="785159" y="625200"/>
                </a:cubicBezTo>
                <a:cubicBezTo>
                  <a:pt x="778793" y="632598"/>
                  <a:pt x="773803" y="641030"/>
                  <a:pt x="771050" y="650493"/>
                </a:cubicBezTo>
                <a:cubicBezTo>
                  <a:pt x="769673" y="654967"/>
                  <a:pt x="771738" y="658236"/>
                  <a:pt x="774491" y="661333"/>
                </a:cubicBezTo>
                <a:cubicBezTo>
                  <a:pt x="784471" y="672173"/>
                  <a:pt x="794623" y="683013"/>
                  <a:pt x="804603" y="693682"/>
                </a:cubicBezTo>
                <a:cubicBezTo>
                  <a:pt x="812173" y="701769"/>
                  <a:pt x="812518" y="706586"/>
                  <a:pt x="806495" y="715878"/>
                </a:cubicBezTo>
                <a:cubicBezTo>
                  <a:pt x="806151" y="716394"/>
                  <a:pt x="805807" y="717083"/>
                  <a:pt x="805291" y="717599"/>
                </a:cubicBezTo>
                <a:cubicBezTo>
                  <a:pt x="793935" y="732913"/>
                  <a:pt x="788945" y="733085"/>
                  <a:pt x="775007" y="725170"/>
                </a:cubicBezTo>
                <a:cubicBezTo>
                  <a:pt x="763651" y="718631"/>
                  <a:pt x="751606" y="712781"/>
                  <a:pt x="740078" y="706586"/>
                </a:cubicBezTo>
                <a:cubicBezTo>
                  <a:pt x="735260" y="704006"/>
                  <a:pt x="730787" y="704006"/>
                  <a:pt x="726485" y="707103"/>
                </a:cubicBezTo>
                <a:cubicBezTo>
                  <a:pt x="719602" y="711921"/>
                  <a:pt x="713752" y="717771"/>
                  <a:pt x="708762" y="724481"/>
                </a:cubicBezTo>
                <a:cubicBezTo>
                  <a:pt x="705149" y="729299"/>
                  <a:pt x="704977" y="734117"/>
                  <a:pt x="707902" y="739451"/>
                </a:cubicBezTo>
                <a:cubicBezTo>
                  <a:pt x="714957" y="752356"/>
                  <a:pt x="721839" y="765433"/>
                  <a:pt x="728550" y="778510"/>
                </a:cubicBezTo>
                <a:cubicBezTo>
                  <a:pt x="733196" y="787629"/>
                  <a:pt x="732507" y="791759"/>
                  <a:pt x="725109" y="798814"/>
                </a:cubicBezTo>
                <a:cubicBezTo>
                  <a:pt x="723904" y="799846"/>
                  <a:pt x="722872" y="801051"/>
                  <a:pt x="721667" y="801911"/>
                </a:cubicBezTo>
                <a:cubicBezTo>
                  <a:pt x="710655" y="809998"/>
                  <a:pt x="704977" y="813955"/>
                  <a:pt x="692072" y="800878"/>
                </a:cubicBezTo>
                <a:cubicBezTo>
                  <a:pt x="682780" y="791415"/>
                  <a:pt x="672801" y="782984"/>
                  <a:pt x="663165" y="773864"/>
                </a:cubicBezTo>
                <a:cubicBezTo>
                  <a:pt x="658691" y="769562"/>
                  <a:pt x="653873" y="768702"/>
                  <a:pt x="648367" y="770939"/>
                </a:cubicBezTo>
                <a:cubicBezTo>
                  <a:pt x="641141" y="773864"/>
                  <a:pt x="634258" y="777650"/>
                  <a:pt x="628063" y="782467"/>
                </a:cubicBezTo>
                <a:cubicBezTo>
                  <a:pt x="622902" y="786425"/>
                  <a:pt x="621525" y="791415"/>
                  <a:pt x="623074" y="797609"/>
                </a:cubicBezTo>
                <a:cubicBezTo>
                  <a:pt x="626687" y="812579"/>
                  <a:pt x="630128" y="827721"/>
                  <a:pt x="633398" y="842690"/>
                </a:cubicBezTo>
                <a:cubicBezTo>
                  <a:pt x="634774" y="849229"/>
                  <a:pt x="632537" y="854219"/>
                  <a:pt x="626687" y="857660"/>
                </a:cubicBezTo>
                <a:cubicBezTo>
                  <a:pt x="622729" y="860069"/>
                  <a:pt x="618428" y="861962"/>
                  <a:pt x="613954" y="863338"/>
                </a:cubicBezTo>
                <a:cubicBezTo>
                  <a:pt x="604835" y="866263"/>
                  <a:pt x="599673" y="864542"/>
                  <a:pt x="594511" y="856456"/>
                </a:cubicBezTo>
                <a:cubicBezTo>
                  <a:pt x="586940" y="844411"/>
                  <a:pt x="579197" y="832539"/>
                  <a:pt x="571970" y="820150"/>
                </a:cubicBezTo>
                <a:cubicBezTo>
                  <a:pt x="568013" y="813439"/>
                  <a:pt x="562851" y="810858"/>
                  <a:pt x="555108" y="812235"/>
                </a:cubicBezTo>
                <a:cubicBezTo>
                  <a:pt x="548914" y="813439"/>
                  <a:pt x="542891" y="814988"/>
                  <a:pt x="537041" y="817053"/>
                </a:cubicBezTo>
                <a:cubicBezTo>
                  <a:pt x="528954" y="819978"/>
                  <a:pt x="526373" y="823419"/>
                  <a:pt x="526029" y="832022"/>
                </a:cubicBezTo>
                <a:cubicBezTo>
                  <a:pt x="525513" y="845615"/>
                  <a:pt x="525169" y="859036"/>
                  <a:pt x="524824" y="872630"/>
                </a:cubicBezTo>
                <a:cubicBezTo>
                  <a:pt x="524480" y="885018"/>
                  <a:pt x="521383" y="888976"/>
                  <a:pt x="509166" y="891213"/>
                </a:cubicBezTo>
                <a:cubicBezTo>
                  <a:pt x="505897" y="891901"/>
                  <a:pt x="502628" y="892245"/>
                  <a:pt x="499359" y="892417"/>
                </a:cubicBezTo>
                <a:cubicBezTo>
                  <a:pt x="491272" y="892934"/>
                  <a:pt x="486110" y="889664"/>
                  <a:pt x="483529" y="881749"/>
                </a:cubicBezTo>
                <a:cubicBezTo>
                  <a:pt x="478883" y="867296"/>
                  <a:pt x="474409" y="853014"/>
                  <a:pt x="470280" y="838561"/>
                </a:cubicBezTo>
                <a:cubicBezTo>
                  <a:pt x="468387" y="832022"/>
                  <a:pt x="464429" y="828925"/>
                  <a:pt x="457891" y="827893"/>
                </a:cubicBezTo>
                <a:cubicBezTo>
                  <a:pt x="450320" y="826860"/>
                  <a:pt x="442749" y="826860"/>
                  <a:pt x="435178" y="828065"/>
                </a:cubicBezTo>
                <a:cubicBezTo>
                  <a:pt x="429500" y="828925"/>
                  <a:pt x="425887" y="831850"/>
                  <a:pt x="424166" y="837528"/>
                </a:cubicBezTo>
                <a:cubicBezTo>
                  <a:pt x="420209" y="851121"/>
                  <a:pt x="415907" y="864715"/>
                  <a:pt x="411605" y="878308"/>
                </a:cubicBezTo>
                <a:cubicBezTo>
                  <a:pt x="407820" y="890524"/>
                  <a:pt x="403002" y="893622"/>
                  <a:pt x="390441" y="891901"/>
                </a:cubicBezTo>
                <a:cubicBezTo>
                  <a:pt x="371514" y="889320"/>
                  <a:pt x="369277" y="886739"/>
                  <a:pt x="369105" y="867812"/>
                </a:cubicBezTo>
                <a:cubicBezTo>
                  <a:pt x="368933" y="855423"/>
                  <a:pt x="368417" y="843206"/>
                  <a:pt x="368073" y="830818"/>
                </a:cubicBezTo>
                <a:cubicBezTo>
                  <a:pt x="367901" y="825140"/>
                  <a:pt x="365664" y="820666"/>
                  <a:pt x="360330" y="818429"/>
                </a:cubicBezTo>
                <a:cubicBezTo>
                  <a:pt x="352243" y="814988"/>
                  <a:pt x="343984" y="812579"/>
                  <a:pt x="335208" y="812063"/>
                </a:cubicBezTo>
                <a:cubicBezTo>
                  <a:pt x="329874" y="811718"/>
                  <a:pt x="326089" y="813783"/>
                  <a:pt x="323164" y="818429"/>
                </a:cubicBezTo>
                <a:cubicBezTo>
                  <a:pt x="315765" y="830818"/>
                  <a:pt x="307850" y="842862"/>
                  <a:pt x="300279" y="855079"/>
                </a:cubicBezTo>
                <a:cubicBezTo>
                  <a:pt x="294257" y="864715"/>
                  <a:pt x="289611" y="866435"/>
                  <a:pt x="278943" y="862822"/>
                </a:cubicBezTo>
                <a:cubicBezTo>
                  <a:pt x="278427" y="862650"/>
                  <a:pt x="277911" y="862478"/>
                  <a:pt x="277394" y="862306"/>
                </a:cubicBezTo>
                <a:cubicBezTo>
                  <a:pt x="260876" y="855595"/>
                  <a:pt x="257607" y="851810"/>
                  <a:pt x="261908" y="835291"/>
                </a:cubicBezTo>
                <a:cubicBezTo>
                  <a:pt x="265178" y="822731"/>
                  <a:pt x="267587" y="809998"/>
                  <a:pt x="270684" y="797265"/>
                </a:cubicBezTo>
                <a:cubicBezTo>
                  <a:pt x="272232" y="790726"/>
                  <a:pt x="270512" y="785737"/>
                  <a:pt x="265006" y="781779"/>
                </a:cubicBezTo>
                <a:cubicBezTo>
                  <a:pt x="259155" y="777650"/>
                  <a:pt x="253133" y="774036"/>
                  <a:pt x="246594" y="771111"/>
                </a:cubicBezTo>
                <a:cubicBezTo>
                  <a:pt x="240400" y="768358"/>
                  <a:pt x="235066" y="769390"/>
                  <a:pt x="229904" y="774208"/>
                </a:cubicBezTo>
                <a:cubicBezTo>
                  <a:pt x="219580" y="784016"/>
                  <a:pt x="209085" y="793652"/>
                  <a:pt x="198761" y="803287"/>
                </a:cubicBezTo>
                <a:cubicBezTo>
                  <a:pt x="191018" y="810686"/>
                  <a:pt x="186028" y="811030"/>
                  <a:pt x="176908" y="805352"/>
                </a:cubicBezTo>
                <a:cubicBezTo>
                  <a:pt x="175876" y="804664"/>
                  <a:pt x="174843" y="803975"/>
                  <a:pt x="173811" y="803287"/>
                </a:cubicBezTo>
                <a:cubicBezTo>
                  <a:pt x="160562" y="793824"/>
                  <a:pt x="159358" y="788834"/>
                  <a:pt x="166928" y="774552"/>
                </a:cubicBezTo>
                <a:cubicBezTo>
                  <a:pt x="173123" y="762852"/>
                  <a:pt x="179145" y="751151"/>
                  <a:pt x="185511" y="739623"/>
                </a:cubicBezTo>
                <a:cubicBezTo>
                  <a:pt x="188781" y="733601"/>
                  <a:pt x="188265" y="728439"/>
                  <a:pt x="184135" y="723277"/>
                </a:cubicBezTo>
                <a:cubicBezTo>
                  <a:pt x="179661" y="717599"/>
                  <a:pt x="174499" y="712437"/>
                  <a:pt x="168649" y="707963"/>
                </a:cubicBezTo>
                <a:cubicBezTo>
                  <a:pt x="163487" y="704006"/>
                  <a:pt x="158325" y="703662"/>
                  <a:pt x="152647" y="706758"/>
                </a:cubicBezTo>
                <a:cubicBezTo>
                  <a:pt x="139914" y="713641"/>
                  <a:pt x="127009" y="720524"/>
                  <a:pt x="113932" y="727235"/>
                </a:cubicBezTo>
                <a:cubicBezTo>
                  <a:pt x="104813" y="732052"/>
                  <a:pt x="99479" y="730848"/>
                  <a:pt x="92768" y="723277"/>
                </a:cubicBezTo>
                <a:cubicBezTo>
                  <a:pt x="92252" y="722761"/>
                  <a:pt x="91908" y="722244"/>
                  <a:pt x="91392" y="721728"/>
                </a:cubicBezTo>
                <a:cubicBezTo>
                  <a:pt x="79519" y="707963"/>
                  <a:pt x="79691" y="703145"/>
                  <a:pt x="92252" y="690068"/>
                </a:cubicBezTo>
                <a:cubicBezTo>
                  <a:pt x="101027" y="680777"/>
                  <a:pt x="109287" y="671313"/>
                  <a:pt x="118234" y="662366"/>
                </a:cubicBezTo>
                <a:cubicBezTo>
                  <a:pt x="122708" y="657720"/>
                  <a:pt x="123568" y="652902"/>
                  <a:pt x="121331" y="647224"/>
                </a:cubicBezTo>
                <a:cubicBezTo>
                  <a:pt x="118406" y="639825"/>
                  <a:pt x="114276" y="632942"/>
                  <a:pt x="109459" y="626576"/>
                </a:cubicBezTo>
                <a:cubicBezTo>
                  <a:pt x="105501" y="621414"/>
                  <a:pt x="100167" y="620898"/>
                  <a:pt x="94489" y="622274"/>
                </a:cubicBezTo>
                <a:cubicBezTo>
                  <a:pt x="81928" y="625200"/>
                  <a:pt x="69539" y="628124"/>
                  <a:pt x="56979" y="630878"/>
                </a:cubicBezTo>
                <a:cubicBezTo>
                  <a:pt x="55258" y="631222"/>
                  <a:pt x="53537" y="631738"/>
                  <a:pt x="51989" y="632082"/>
                </a:cubicBezTo>
                <a:cubicBezTo>
                  <a:pt x="42525" y="633803"/>
                  <a:pt x="37707" y="631566"/>
                  <a:pt x="33406" y="622963"/>
                </a:cubicBezTo>
                <a:cubicBezTo>
                  <a:pt x="31857" y="619694"/>
                  <a:pt x="30309" y="616424"/>
                  <a:pt x="29104" y="612983"/>
                </a:cubicBezTo>
                <a:cubicBezTo>
                  <a:pt x="26007" y="603863"/>
                  <a:pt x="27727" y="598701"/>
                  <a:pt x="35987" y="593539"/>
                </a:cubicBezTo>
                <a:cubicBezTo>
                  <a:pt x="47687" y="586141"/>
                  <a:pt x="59560" y="578742"/>
                  <a:pt x="71260" y="571515"/>
                </a:cubicBezTo>
                <a:cubicBezTo>
                  <a:pt x="80551" y="565665"/>
                  <a:pt x="81928" y="562396"/>
                  <a:pt x="79691" y="551728"/>
                </a:cubicBezTo>
                <a:cubicBezTo>
                  <a:pt x="78315" y="545705"/>
                  <a:pt x="76766" y="539511"/>
                  <a:pt x="74357" y="533833"/>
                </a:cubicBezTo>
                <a:cubicBezTo>
                  <a:pt x="71948" y="528155"/>
                  <a:pt x="67819" y="525402"/>
                  <a:pt x="61452" y="525229"/>
                </a:cubicBezTo>
                <a:cubicBezTo>
                  <a:pt x="47515" y="525057"/>
                  <a:pt x="33750" y="524541"/>
                  <a:pt x="19813" y="524025"/>
                </a:cubicBezTo>
                <a:cubicBezTo>
                  <a:pt x="7252" y="523681"/>
                  <a:pt x="3466" y="520412"/>
                  <a:pt x="1230" y="508367"/>
                </a:cubicBezTo>
                <a:cubicBezTo>
                  <a:pt x="1057" y="507162"/>
                  <a:pt x="713" y="505958"/>
                  <a:pt x="541" y="504754"/>
                </a:cubicBezTo>
                <a:cubicBezTo>
                  <a:pt x="-1352" y="489440"/>
                  <a:pt x="1230" y="485482"/>
                  <a:pt x="16199" y="481009"/>
                </a:cubicBezTo>
                <a:cubicBezTo>
                  <a:pt x="28588" y="477223"/>
                  <a:pt x="40976" y="473094"/>
                  <a:pt x="53537" y="469652"/>
                </a:cubicBezTo>
                <a:cubicBezTo>
                  <a:pt x="60420" y="467760"/>
                  <a:pt x="64033" y="463802"/>
                  <a:pt x="64722" y="457091"/>
                </a:cubicBezTo>
                <a:cubicBezTo>
                  <a:pt x="65410" y="449176"/>
                  <a:pt x="65754" y="441089"/>
                  <a:pt x="64205" y="433174"/>
                </a:cubicBezTo>
                <a:cubicBezTo>
                  <a:pt x="63345" y="428012"/>
                  <a:pt x="60420" y="424915"/>
                  <a:pt x="55430" y="423367"/>
                </a:cubicBezTo>
                <a:cubicBezTo>
                  <a:pt x="42181" y="419409"/>
                  <a:pt x="28932" y="415280"/>
                  <a:pt x="15683" y="411150"/>
                </a:cubicBezTo>
                <a:cubicBezTo>
                  <a:pt x="1230" y="406676"/>
                  <a:pt x="-319" y="404267"/>
                  <a:pt x="541" y="389126"/>
                </a:cubicBezTo>
                <a:cubicBezTo>
                  <a:pt x="713" y="386028"/>
                  <a:pt x="1402" y="382931"/>
                  <a:pt x="2090" y="380006"/>
                </a:cubicBezTo>
                <a:cubicBezTo>
                  <a:pt x="4155" y="372435"/>
                  <a:pt x="8456" y="368994"/>
                  <a:pt x="16371" y="368650"/>
                </a:cubicBezTo>
                <a:cubicBezTo>
                  <a:pt x="29276" y="368134"/>
                  <a:pt x="42009" y="367790"/>
                  <a:pt x="54914" y="367445"/>
                </a:cubicBezTo>
                <a:cubicBezTo>
                  <a:pt x="56807" y="367445"/>
                  <a:pt x="58699" y="367273"/>
                  <a:pt x="60592" y="367273"/>
                </a:cubicBezTo>
                <a:cubicBezTo>
                  <a:pt x="69195" y="367618"/>
                  <a:pt x="73669" y="362799"/>
                  <a:pt x="75906" y="355229"/>
                </a:cubicBezTo>
                <a:cubicBezTo>
                  <a:pt x="77627" y="349551"/>
                  <a:pt x="79175" y="343872"/>
                  <a:pt x="80379" y="338194"/>
                </a:cubicBezTo>
                <a:cubicBezTo>
                  <a:pt x="81928" y="330279"/>
                  <a:pt x="80036" y="326494"/>
                  <a:pt x="73153" y="322020"/>
                </a:cubicBezTo>
                <a:cubicBezTo>
                  <a:pt x="61452" y="314621"/>
                  <a:pt x="49580" y="307223"/>
                  <a:pt x="37879" y="299996"/>
                </a:cubicBezTo>
                <a:cubicBezTo>
                  <a:pt x="27384" y="293457"/>
                  <a:pt x="25835" y="289328"/>
                  <a:pt x="29964" y="277455"/>
                </a:cubicBezTo>
                <a:cubicBezTo>
                  <a:pt x="31169" y="273670"/>
                  <a:pt x="32718" y="269884"/>
                  <a:pt x="34954" y="266615"/>
                </a:cubicBezTo>
                <a:cubicBezTo>
                  <a:pt x="38568" y="261109"/>
                  <a:pt x="43557" y="258356"/>
                  <a:pt x="50440" y="260077"/>
                </a:cubicBezTo>
                <a:cubicBezTo>
                  <a:pt x="65066" y="263518"/>
                  <a:pt x="79863" y="266615"/>
                  <a:pt x="94489" y="270229"/>
                </a:cubicBezTo>
                <a:cubicBezTo>
                  <a:pt x="101199" y="271949"/>
                  <a:pt x="106361" y="270401"/>
                  <a:pt x="110491" y="264894"/>
                </a:cubicBezTo>
                <a:cubicBezTo>
                  <a:pt x="114793" y="259044"/>
                  <a:pt x="118578" y="252678"/>
                  <a:pt x="121331" y="245967"/>
                </a:cubicBezTo>
                <a:cubicBezTo>
                  <a:pt x="123740" y="239945"/>
                  <a:pt x="123052" y="234783"/>
                  <a:pt x="118234" y="229793"/>
                </a:cubicBezTo>
                <a:cubicBezTo>
                  <a:pt x="108254" y="219641"/>
                  <a:pt x="98791" y="209145"/>
                  <a:pt x="88983" y="198649"/>
                </a:cubicBezTo>
                <a:cubicBezTo>
                  <a:pt x="81412" y="190390"/>
                  <a:pt x="81068" y="185744"/>
                  <a:pt x="87262" y="176453"/>
                </a:cubicBezTo>
                <a:cubicBezTo>
                  <a:pt x="88294" y="175076"/>
                  <a:pt x="89155" y="173527"/>
                  <a:pt x="90187" y="172151"/>
                </a:cubicBezTo>
                <a:cubicBezTo>
                  <a:pt x="98963" y="160623"/>
                  <a:pt x="103780" y="159590"/>
                  <a:pt x="116685" y="166301"/>
                </a:cubicBezTo>
                <a:cubicBezTo>
                  <a:pt x="128730" y="172667"/>
                  <a:pt x="140774" y="178862"/>
                  <a:pt x="152475" y="185400"/>
                </a:cubicBezTo>
                <a:cubicBezTo>
                  <a:pt x="158669" y="188841"/>
                  <a:pt x="164176" y="188153"/>
                  <a:pt x="169337" y="183852"/>
                </a:cubicBezTo>
                <a:cubicBezTo>
                  <a:pt x="174499" y="179550"/>
                  <a:pt x="179317" y="174732"/>
                  <a:pt x="183791" y="169570"/>
                </a:cubicBezTo>
                <a:cubicBezTo>
                  <a:pt x="188265" y="164236"/>
                  <a:pt x="189297" y="158902"/>
                  <a:pt x="185684" y="152363"/>
                </a:cubicBezTo>
                <a:cubicBezTo>
                  <a:pt x="178457" y="139459"/>
                  <a:pt x="171746" y="126381"/>
                  <a:pt x="164864" y="113305"/>
                </a:cubicBezTo>
                <a:cubicBezTo>
                  <a:pt x="160390" y="104701"/>
                  <a:pt x="161422" y="100056"/>
                  <a:pt x="168477" y="93517"/>
                </a:cubicBezTo>
                <a:cubicBezTo>
                  <a:pt x="171746" y="90420"/>
                  <a:pt x="175360" y="87839"/>
                  <a:pt x="179317" y="85430"/>
                </a:cubicBezTo>
                <a:cubicBezTo>
                  <a:pt x="186200" y="81472"/>
                  <a:pt x="191018" y="81989"/>
                  <a:pt x="196868" y="87323"/>
                </a:cubicBezTo>
                <a:cubicBezTo>
                  <a:pt x="206848" y="96442"/>
                  <a:pt x="216828" y="105734"/>
                  <a:pt x="226635" y="115025"/>
                </a:cubicBezTo>
                <a:cubicBezTo>
                  <a:pt x="236959" y="124833"/>
                  <a:pt x="239196" y="125177"/>
                  <a:pt x="251757" y="118639"/>
                </a:cubicBezTo>
                <a:cubicBezTo>
                  <a:pt x="256746" y="116058"/>
                  <a:pt x="261392" y="113305"/>
                  <a:pt x="265866" y="109863"/>
                </a:cubicBezTo>
                <a:cubicBezTo>
                  <a:pt x="270684" y="105906"/>
                  <a:pt x="272232" y="101260"/>
                  <a:pt x="270684" y="95066"/>
                </a:cubicBezTo>
                <a:cubicBezTo>
                  <a:pt x="267070" y="80784"/>
                  <a:pt x="263973" y="66331"/>
                  <a:pt x="260704" y="52049"/>
                </a:cubicBezTo>
                <a:cubicBezTo>
                  <a:pt x="258639" y="42758"/>
                  <a:pt x="260876" y="38112"/>
                  <a:pt x="269135" y="33638"/>
                </a:cubicBezTo>
                <a:cubicBezTo>
                  <a:pt x="272921" y="31746"/>
                  <a:pt x="276706" y="30197"/>
                  <a:pt x="280664" y="28820"/>
                </a:cubicBezTo>
                <a:cubicBezTo>
                  <a:pt x="289095" y="26240"/>
                  <a:pt x="293913" y="27788"/>
                  <a:pt x="298903" y="35359"/>
                </a:cubicBezTo>
                <a:cubicBezTo>
                  <a:pt x="306817" y="47576"/>
                  <a:pt x="314733" y="59792"/>
                  <a:pt x="321959" y="72525"/>
                </a:cubicBezTo>
                <a:cubicBezTo>
                  <a:pt x="325745" y="79064"/>
                  <a:pt x="330907" y="81300"/>
                  <a:pt x="337961" y="80268"/>
                </a:cubicBezTo>
                <a:cubicBezTo>
                  <a:pt x="345360" y="79064"/>
                  <a:pt x="352587" y="77171"/>
                  <a:pt x="359470" y="74246"/>
                </a:cubicBezTo>
                <a:cubicBezTo>
                  <a:pt x="364459" y="72009"/>
                  <a:pt x="367213" y="68568"/>
                  <a:pt x="367385" y="62717"/>
                </a:cubicBezTo>
                <a:cubicBezTo>
                  <a:pt x="367729" y="47748"/>
                  <a:pt x="368589" y="32950"/>
                  <a:pt x="369105" y="17980"/>
                </a:cubicBezTo>
                <a:cubicBezTo>
                  <a:pt x="369449" y="8345"/>
                  <a:pt x="372547" y="4215"/>
                  <a:pt x="381838" y="1634"/>
                </a:cubicBezTo>
                <a:cubicBezTo>
                  <a:pt x="383386" y="1290"/>
                  <a:pt x="384935" y="774"/>
                  <a:pt x="386484" y="602"/>
                </a:cubicBezTo>
                <a:cubicBezTo>
                  <a:pt x="403518" y="-1291"/>
                  <a:pt x="407648" y="602"/>
                  <a:pt x="412122" y="16260"/>
                </a:cubicBezTo>
                <a:cubicBezTo>
                  <a:pt x="415735" y="28992"/>
                  <a:pt x="420037" y="41381"/>
                  <a:pt x="423478" y="54114"/>
                </a:cubicBezTo>
                <a:cubicBezTo>
                  <a:pt x="425198" y="60136"/>
                  <a:pt x="428812" y="63406"/>
                  <a:pt x="434662" y="64266"/>
                </a:cubicBezTo>
                <a:cubicBezTo>
                  <a:pt x="442749" y="65299"/>
                  <a:pt x="451008" y="65299"/>
                  <a:pt x="459095" y="64266"/>
                </a:cubicBezTo>
                <a:cubicBezTo>
                  <a:pt x="464774" y="63578"/>
                  <a:pt x="468215" y="60136"/>
                  <a:pt x="469935" y="54458"/>
                </a:cubicBezTo>
                <a:cubicBezTo>
                  <a:pt x="474065" y="40521"/>
                  <a:pt x="478367" y="26584"/>
                  <a:pt x="482669" y="12646"/>
                </a:cubicBezTo>
                <a:cubicBezTo>
                  <a:pt x="485938" y="2322"/>
                  <a:pt x="489207" y="-87"/>
                  <a:pt x="500047" y="8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8"/>
          <p:cNvSpPr txBox="1"/>
          <p:nvPr/>
        </p:nvSpPr>
        <p:spPr>
          <a:xfrm>
            <a:off x="-313617" y="3300129"/>
            <a:ext cx="91440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100" dirty="0">
                <a:solidFill>
                  <a:schemeClr val="lt1"/>
                </a:solidFill>
              </a:rPr>
              <a:t>תוכנית לניהול מחסן</a:t>
            </a:r>
            <a:endParaRPr sz="41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8"/>
          <p:cNvSpPr txBox="1"/>
          <p:nvPr/>
        </p:nvSpPr>
        <p:spPr>
          <a:xfrm rot="-2543812">
            <a:off x="521504" y="1032133"/>
            <a:ext cx="976178" cy="23847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1"/>
                </a:solidFill>
              </a:rPr>
              <a:t>E14R</a:t>
            </a:r>
            <a:endParaRPr sz="100" dirty="0">
              <a:solidFill>
                <a:schemeClr val="lt1"/>
              </a:solidFill>
              <a:highlight>
                <a:srgbClr val="00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8"/>
          <p:cNvSpPr/>
          <p:nvPr/>
        </p:nvSpPr>
        <p:spPr>
          <a:xfrm rot="713434">
            <a:off x="3042700" y="1779450"/>
            <a:ext cx="3056917" cy="121881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2"/>
                </a:solidFill>
                <a:latin typeface="Arial"/>
              </a:rPr>
              <a:t>STP</a:t>
            </a:r>
          </a:p>
        </p:txBody>
      </p:sp>
      <p:pic>
        <p:nvPicPr>
          <p:cNvPr id="225" name="Google Shape;2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6124" y="182050"/>
            <a:ext cx="1637200" cy="503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" name="Google Shape;226;p18"/>
          <p:cNvGrpSpPr/>
          <p:nvPr/>
        </p:nvGrpSpPr>
        <p:grpSpPr>
          <a:xfrm>
            <a:off x="2106960" y="1047448"/>
            <a:ext cx="787488" cy="1128763"/>
            <a:chOff x="2809280" y="1396597"/>
            <a:chExt cx="1049983" cy="1505018"/>
          </a:xfrm>
        </p:grpSpPr>
        <p:grpSp>
          <p:nvGrpSpPr>
            <p:cNvPr id="227" name="Google Shape;227;p18"/>
            <p:cNvGrpSpPr/>
            <p:nvPr/>
          </p:nvGrpSpPr>
          <p:grpSpPr>
            <a:xfrm rot="3348588">
              <a:off x="2899688" y="2046050"/>
              <a:ext cx="901310" cy="618197"/>
              <a:chOff x="5392721" y="1514462"/>
              <a:chExt cx="662763" cy="454581"/>
            </a:xfrm>
          </p:grpSpPr>
          <p:sp>
            <p:nvSpPr>
              <p:cNvPr id="228" name="Google Shape;228;p18"/>
              <p:cNvSpPr/>
              <p:nvPr/>
            </p:nvSpPr>
            <p:spPr>
              <a:xfrm rot="5911486" flipH="1">
                <a:off x="5633170" y="1617837"/>
                <a:ext cx="141665" cy="93128"/>
              </a:xfrm>
              <a:prstGeom prst="trapezoid">
                <a:avLst>
                  <a:gd name="adj" fmla="val 12383"/>
                </a:avLst>
              </a:prstGeom>
              <a:solidFill>
                <a:srgbClr val="0C534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18"/>
              <p:cNvSpPr/>
              <p:nvPr/>
            </p:nvSpPr>
            <p:spPr>
              <a:xfrm rot="7280092" flipH="1">
                <a:off x="5857893" y="1735925"/>
                <a:ext cx="103261" cy="96521"/>
              </a:xfrm>
              <a:prstGeom prst="trapezoid">
                <a:avLst>
                  <a:gd name="adj" fmla="val 12383"/>
                </a:avLst>
              </a:prstGeom>
              <a:solidFill>
                <a:srgbClr val="0C534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18"/>
              <p:cNvSpPr/>
              <p:nvPr/>
            </p:nvSpPr>
            <p:spPr>
              <a:xfrm rot="5911846" flipH="1">
                <a:off x="5439014" y="1500231"/>
                <a:ext cx="200215" cy="26606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8"/>
              <p:cNvSpPr/>
              <p:nvPr/>
            </p:nvSpPr>
            <p:spPr>
              <a:xfrm rot="7278410" flipH="1">
                <a:off x="5727771" y="1619294"/>
                <a:ext cx="146068" cy="19412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8"/>
              <p:cNvSpPr/>
              <p:nvPr/>
            </p:nvSpPr>
            <p:spPr>
              <a:xfrm rot="8870329" flipH="1">
                <a:off x="5921107" y="1778162"/>
                <a:ext cx="93556" cy="17986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3" name="Google Shape;233;p18"/>
            <p:cNvGrpSpPr/>
            <p:nvPr/>
          </p:nvGrpSpPr>
          <p:grpSpPr>
            <a:xfrm rot="3536192">
              <a:off x="2904207" y="1491524"/>
              <a:ext cx="509561" cy="509561"/>
              <a:chOff x="5108331" y="1463790"/>
              <a:chExt cx="374700" cy="374700"/>
            </a:xfrm>
          </p:grpSpPr>
          <p:sp>
            <p:nvSpPr>
              <p:cNvPr id="234" name="Google Shape;234;p18"/>
              <p:cNvSpPr/>
              <p:nvPr/>
            </p:nvSpPr>
            <p:spPr>
              <a:xfrm>
                <a:off x="5108331" y="1463790"/>
                <a:ext cx="374700" cy="374700"/>
              </a:xfrm>
              <a:prstGeom prst="ellipse">
                <a:avLst/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18"/>
              <p:cNvSpPr/>
              <p:nvPr/>
            </p:nvSpPr>
            <p:spPr>
              <a:xfrm>
                <a:off x="5167785" y="1523588"/>
                <a:ext cx="255882" cy="255676"/>
              </a:xfrm>
              <a:custGeom>
                <a:avLst/>
                <a:gdLst/>
                <a:ahLst/>
                <a:cxnLst/>
                <a:rect l="l" t="t" r="r" b="b"/>
                <a:pathLst>
                  <a:path w="255882" h="255676" extrusionOk="0">
                    <a:moveTo>
                      <a:pt x="127864" y="81461"/>
                    </a:moveTo>
                    <a:cubicBezTo>
                      <a:pt x="102426" y="81461"/>
                      <a:pt x="81805" y="102082"/>
                      <a:pt x="81805" y="127520"/>
                    </a:cubicBezTo>
                    <a:cubicBezTo>
                      <a:pt x="81805" y="152958"/>
                      <a:pt x="102426" y="173579"/>
                      <a:pt x="127864" y="173579"/>
                    </a:cubicBezTo>
                    <a:cubicBezTo>
                      <a:pt x="153302" y="173579"/>
                      <a:pt x="173923" y="152958"/>
                      <a:pt x="173923" y="127520"/>
                    </a:cubicBezTo>
                    <a:cubicBezTo>
                      <a:pt x="173923" y="102082"/>
                      <a:pt x="153302" y="81461"/>
                      <a:pt x="127864" y="81461"/>
                    </a:cubicBezTo>
                    <a:close/>
                    <a:moveTo>
                      <a:pt x="122296" y="86"/>
                    </a:moveTo>
                    <a:cubicBezTo>
                      <a:pt x="124908" y="223"/>
                      <a:pt x="126696" y="1598"/>
                      <a:pt x="127383" y="4211"/>
                    </a:cubicBezTo>
                    <a:cubicBezTo>
                      <a:pt x="129033" y="10054"/>
                      <a:pt x="130752" y="15966"/>
                      <a:pt x="132401" y="21809"/>
                    </a:cubicBezTo>
                    <a:cubicBezTo>
                      <a:pt x="134120" y="27790"/>
                      <a:pt x="139070" y="30608"/>
                      <a:pt x="145188" y="29027"/>
                    </a:cubicBezTo>
                    <a:cubicBezTo>
                      <a:pt x="147181" y="28546"/>
                      <a:pt x="148350" y="27102"/>
                      <a:pt x="149312" y="25452"/>
                    </a:cubicBezTo>
                    <a:cubicBezTo>
                      <a:pt x="152475" y="20022"/>
                      <a:pt x="155706" y="14591"/>
                      <a:pt x="158937" y="9160"/>
                    </a:cubicBezTo>
                    <a:cubicBezTo>
                      <a:pt x="160999" y="5654"/>
                      <a:pt x="162786" y="4898"/>
                      <a:pt x="166705" y="5929"/>
                    </a:cubicBezTo>
                    <a:cubicBezTo>
                      <a:pt x="174542" y="7923"/>
                      <a:pt x="175573" y="9641"/>
                      <a:pt x="174404" y="18372"/>
                    </a:cubicBezTo>
                    <a:cubicBezTo>
                      <a:pt x="173717" y="23596"/>
                      <a:pt x="173098" y="28821"/>
                      <a:pt x="172479" y="34046"/>
                    </a:cubicBezTo>
                    <a:cubicBezTo>
                      <a:pt x="172410" y="34595"/>
                      <a:pt x="172410" y="35145"/>
                      <a:pt x="172479" y="35695"/>
                    </a:cubicBezTo>
                    <a:cubicBezTo>
                      <a:pt x="173373" y="41264"/>
                      <a:pt x="181828" y="45113"/>
                      <a:pt x="186434" y="41882"/>
                    </a:cubicBezTo>
                    <a:cubicBezTo>
                      <a:pt x="191659" y="38170"/>
                      <a:pt x="196677" y="34252"/>
                      <a:pt x="201764" y="30402"/>
                    </a:cubicBezTo>
                    <a:cubicBezTo>
                      <a:pt x="205476" y="27584"/>
                      <a:pt x="207333" y="27652"/>
                      <a:pt x="211045" y="30540"/>
                    </a:cubicBezTo>
                    <a:cubicBezTo>
                      <a:pt x="211526" y="30952"/>
                      <a:pt x="212007" y="31296"/>
                      <a:pt x="212488" y="31777"/>
                    </a:cubicBezTo>
                    <a:cubicBezTo>
                      <a:pt x="216819" y="35902"/>
                      <a:pt x="217025" y="37139"/>
                      <a:pt x="214069" y="42364"/>
                    </a:cubicBezTo>
                    <a:cubicBezTo>
                      <a:pt x="211251" y="47382"/>
                      <a:pt x="208570" y="52469"/>
                      <a:pt x="205614" y="57418"/>
                    </a:cubicBezTo>
                    <a:cubicBezTo>
                      <a:pt x="203483" y="61062"/>
                      <a:pt x="204445" y="64087"/>
                      <a:pt x="206783" y="67180"/>
                    </a:cubicBezTo>
                    <a:cubicBezTo>
                      <a:pt x="209120" y="70274"/>
                      <a:pt x="211801" y="71786"/>
                      <a:pt x="215719" y="70755"/>
                    </a:cubicBezTo>
                    <a:cubicBezTo>
                      <a:pt x="221769" y="69174"/>
                      <a:pt x="227818" y="67661"/>
                      <a:pt x="233799" y="66011"/>
                    </a:cubicBezTo>
                    <a:cubicBezTo>
                      <a:pt x="237649" y="64980"/>
                      <a:pt x="239367" y="65599"/>
                      <a:pt x="241498" y="68967"/>
                    </a:cubicBezTo>
                    <a:cubicBezTo>
                      <a:pt x="242461" y="70411"/>
                      <a:pt x="243286" y="71923"/>
                      <a:pt x="243836" y="73573"/>
                    </a:cubicBezTo>
                    <a:cubicBezTo>
                      <a:pt x="244867" y="76529"/>
                      <a:pt x="244385" y="78385"/>
                      <a:pt x="241911" y="80379"/>
                    </a:cubicBezTo>
                    <a:cubicBezTo>
                      <a:pt x="236755" y="84504"/>
                      <a:pt x="231668" y="88628"/>
                      <a:pt x="226443" y="92684"/>
                    </a:cubicBezTo>
                    <a:cubicBezTo>
                      <a:pt x="223831" y="94678"/>
                      <a:pt x="223144" y="97152"/>
                      <a:pt x="223694" y="100177"/>
                    </a:cubicBezTo>
                    <a:cubicBezTo>
                      <a:pt x="223900" y="101208"/>
                      <a:pt x="224244" y="102171"/>
                      <a:pt x="224519" y="103202"/>
                    </a:cubicBezTo>
                    <a:cubicBezTo>
                      <a:pt x="225412" y="106433"/>
                      <a:pt x="227543" y="108220"/>
                      <a:pt x="230843" y="108633"/>
                    </a:cubicBezTo>
                    <a:cubicBezTo>
                      <a:pt x="237099" y="109458"/>
                      <a:pt x="243354" y="110351"/>
                      <a:pt x="249541" y="111176"/>
                    </a:cubicBezTo>
                    <a:cubicBezTo>
                      <a:pt x="253254" y="111657"/>
                      <a:pt x="255178" y="113445"/>
                      <a:pt x="255591" y="117157"/>
                    </a:cubicBezTo>
                    <a:cubicBezTo>
                      <a:pt x="255797" y="118944"/>
                      <a:pt x="256003" y="120732"/>
                      <a:pt x="255797" y="122519"/>
                    </a:cubicBezTo>
                    <a:cubicBezTo>
                      <a:pt x="255453" y="125337"/>
                      <a:pt x="254010" y="126919"/>
                      <a:pt x="251398" y="127675"/>
                    </a:cubicBezTo>
                    <a:cubicBezTo>
                      <a:pt x="245554" y="129325"/>
                      <a:pt x="239642" y="130974"/>
                      <a:pt x="233799" y="132693"/>
                    </a:cubicBezTo>
                    <a:cubicBezTo>
                      <a:pt x="228093" y="134343"/>
                      <a:pt x="225481" y="138674"/>
                      <a:pt x="226650" y="144586"/>
                    </a:cubicBezTo>
                    <a:cubicBezTo>
                      <a:pt x="227062" y="146854"/>
                      <a:pt x="228368" y="148298"/>
                      <a:pt x="230293" y="149398"/>
                    </a:cubicBezTo>
                    <a:cubicBezTo>
                      <a:pt x="235655" y="152560"/>
                      <a:pt x="241017" y="155722"/>
                      <a:pt x="246448" y="158884"/>
                    </a:cubicBezTo>
                    <a:cubicBezTo>
                      <a:pt x="250435" y="161222"/>
                      <a:pt x="251054" y="162597"/>
                      <a:pt x="249954" y="167065"/>
                    </a:cubicBezTo>
                    <a:cubicBezTo>
                      <a:pt x="249885" y="167340"/>
                      <a:pt x="249885" y="167615"/>
                      <a:pt x="249816" y="167890"/>
                    </a:cubicBezTo>
                    <a:cubicBezTo>
                      <a:pt x="248166" y="173321"/>
                      <a:pt x="246310" y="176002"/>
                      <a:pt x="240123" y="174833"/>
                    </a:cubicBezTo>
                    <a:cubicBezTo>
                      <a:pt x="234555" y="173733"/>
                      <a:pt x="228849" y="173527"/>
                      <a:pt x="223212" y="172702"/>
                    </a:cubicBezTo>
                    <a:cubicBezTo>
                      <a:pt x="219225" y="172152"/>
                      <a:pt x="216613" y="173733"/>
                      <a:pt x="214688" y="177102"/>
                    </a:cubicBezTo>
                    <a:cubicBezTo>
                      <a:pt x="212695" y="180539"/>
                      <a:pt x="211801" y="183770"/>
                      <a:pt x="214551" y="187276"/>
                    </a:cubicBezTo>
                    <a:cubicBezTo>
                      <a:pt x="218263" y="192019"/>
                      <a:pt x="221838" y="196900"/>
                      <a:pt x="225481" y="201712"/>
                    </a:cubicBezTo>
                    <a:cubicBezTo>
                      <a:pt x="228506" y="205630"/>
                      <a:pt x="228506" y="207212"/>
                      <a:pt x="225481" y="211130"/>
                    </a:cubicBezTo>
                    <a:cubicBezTo>
                      <a:pt x="225343" y="211267"/>
                      <a:pt x="225206" y="211474"/>
                      <a:pt x="225068" y="211611"/>
                    </a:cubicBezTo>
                    <a:cubicBezTo>
                      <a:pt x="221081" y="215873"/>
                      <a:pt x="219500" y="217729"/>
                      <a:pt x="213245" y="213948"/>
                    </a:cubicBezTo>
                    <a:cubicBezTo>
                      <a:pt x="208432" y="211061"/>
                      <a:pt x="203345" y="208586"/>
                      <a:pt x="198602" y="205699"/>
                    </a:cubicBezTo>
                    <a:cubicBezTo>
                      <a:pt x="194684" y="203362"/>
                      <a:pt x="191659" y="204737"/>
                      <a:pt x="188565" y="207143"/>
                    </a:cubicBezTo>
                    <a:cubicBezTo>
                      <a:pt x="185472" y="209480"/>
                      <a:pt x="184234" y="212299"/>
                      <a:pt x="185334" y="216217"/>
                    </a:cubicBezTo>
                    <a:cubicBezTo>
                      <a:pt x="187053" y="222267"/>
                      <a:pt x="188565" y="228385"/>
                      <a:pt x="190078" y="234503"/>
                    </a:cubicBezTo>
                    <a:cubicBezTo>
                      <a:pt x="190903" y="237803"/>
                      <a:pt x="190215" y="239590"/>
                      <a:pt x="187397" y="241377"/>
                    </a:cubicBezTo>
                    <a:cubicBezTo>
                      <a:pt x="185884" y="242340"/>
                      <a:pt x="184303" y="243233"/>
                      <a:pt x="182585" y="243852"/>
                    </a:cubicBezTo>
                    <a:cubicBezTo>
                      <a:pt x="179560" y="244952"/>
                      <a:pt x="177360" y="244402"/>
                      <a:pt x="175366" y="241859"/>
                    </a:cubicBezTo>
                    <a:cubicBezTo>
                      <a:pt x="171585" y="237115"/>
                      <a:pt x="167805" y="232303"/>
                      <a:pt x="164024" y="227491"/>
                    </a:cubicBezTo>
                    <a:cubicBezTo>
                      <a:pt x="160380" y="222954"/>
                      <a:pt x="153781" y="222335"/>
                      <a:pt x="149381" y="226254"/>
                    </a:cubicBezTo>
                    <a:cubicBezTo>
                      <a:pt x="148213" y="227285"/>
                      <a:pt x="147663" y="228591"/>
                      <a:pt x="147456" y="230103"/>
                    </a:cubicBezTo>
                    <a:cubicBezTo>
                      <a:pt x="146563" y="236428"/>
                      <a:pt x="145532" y="242683"/>
                      <a:pt x="144844" y="249008"/>
                    </a:cubicBezTo>
                    <a:cubicBezTo>
                      <a:pt x="144432" y="252308"/>
                      <a:pt x="143126" y="254645"/>
                      <a:pt x="139895" y="255676"/>
                    </a:cubicBezTo>
                    <a:cubicBezTo>
                      <a:pt x="137145" y="255676"/>
                      <a:pt x="134326" y="255676"/>
                      <a:pt x="131577" y="255676"/>
                    </a:cubicBezTo>
                    <a:cubicBezTo>
                      <a:pt x="129652" y="254507"/>
                      <a:pt x="128552" y="252789"/>
                      <a:pt x="127933" y="250589"/>
                    </a:cubicBezTo>
                    <a:cubicBezTo>
                      <a:pt x="126283" y="244540"/>
                      <a:pt x="124427" y="238490"/>
                      <a:pt x="122777" y="232372"/>
                    </a:cubicBezTo>
                    <a:cubicBezTo>
                      <a:pt x="121884" y="229141"/>
                      <a:pt x="119890" y="227422"/>
                      <a:pt x="116659" y="227010"/>
                    </a:cubicBezTo>
                    <a:cubicBezTo>
                      <a:pt x="115422" y="226872"/>
                      <a:pt x="114184" y="226666"/>
                      <a:pt x="112947" y="226597"/>
                    </a:cubicBezTo>
                    <a:cubicBezTo>
                      <a:pt x="110060" y="226391"/>
                      <a:pt x="108066" y="227697"/>
                      <a:pt x="106622" y="230103"/>
                    </a:cubicBezTo>
                    <a:cubicBezTo>
                      <a:pt x="106072" y="230997"/>
                      <a:pt x="105591" y="231891"/>
                      <a:pt x="105041" y="232784"/>
                    </a:cubicBezTo>
                    <a:cubicBezTo>
                      <a:pt x="102154" y="237665"/>
                      <a:pt x="99335" y="242615"/>
                      <a:pt x="96380" y="247427"/>
                    </a:cubicBezTo>
                    <a:cubicBezTo>
                      <a:pt x="94798" y="250108"/>
                      <a:pt x="92873" y="250795"/>
                      <a:pt x="89849" y="250108"/>
                    </a:cubicBezTo>
                    <a:cubicBezTo>
                      <a:pt x="87993" y="249695"/>
                      <a:pt x="86274" y="249077"/>
                      <a:pt x="84555" y="248320"/>
                    </a:cubicBezTo>
                    <a:cubicBezTo>
                      <a:pt x="81531" y="246877"/>
                      <a:pt x="80568" y="245021"/>
                      <a:pt x="80981" y="241652"/>
                    </a:cubicBezTo>
                    <a:cubicBezTo>
                      <a:pt x="81737" y="235397"/>
                      <a:pt x="82356" y="229141"/>
                      <a:pt x="83249" y="222885"/>
                    </a:cubicBezTo>
                    <a:cubicBezTo>
                      <a:pt x="83868" y="218486"/>
                      <a:pt x="81531" y="216080"/>
                      <a:pt x="78094" y="214155"/>
                    </a:cubicBezTo>
                    <a:cubicBezTo>
                      <a:pt x="74725" y="212299"/>
                      <a:pt x="71700" y="212024"/>
                      <a:pt x="68538" y="214636"/>
                    </a:cubicBezTo>
                    <a:cubicBezTo>
                      <a:pt x="64139" y="218142"/>
                      <a:pt x="59533" y="221373"/>
                      <a:pt x="55133" y="224810"/>
                    </a:cubicBezTo>
                    <a:cubicBezTo>
                      <a:pt x="50665" y="228316"/>
                      <a:pt x="48740" y="229072"/>
                      <a:pt x="43240" y="224123"/>
                    </a:cubicBezTo>
                    <a:cubicBezTo>
                      <a:pt x="42897" y="223779"/>
                      <a:pt x="42553" y="223435"/>
                      <a:pt x="42209" y="223091"/>
                    </a:cubicBezTo>
                    <a:cubicBezTo>
                      <a:pt x="39528" y="220342"/>
                      <a:pt x="39253" y="218211"/>
                      <a:pt x="41178" y="214842"/>
                    </a:cubicBezTo>
                    <a:cubicBezTo>
                      <a:pt x="44134" y="209549"/>
                      <a:pt x="47159" y="204187"/>
                      <a:pt x="50115" y="198893"/>
                    </a:cubicBezTo>
                    <a:cubicBezTo>
                      <a:pt x="50940" y="197381"/>
                      <a:pt x="51833" y="195869"/>
                      <a:pt x="51627" y="194013"/>
                    </a:cubicBezTo>
                    <a:cubicBezTo>
                      <a:pt x="51146" y="188444"/>
                      <a:pt x="44959" y="184045"/>
                      <a:pt x="39597" y="185420"/>
                    </a:cubicBezTo>
                    <a:cubicBezTo>
                      <a:pt x="33410" y="187001"/>
                      <a:pt x="27223" y="188582"/>
                      <a:pt x="21105" y="190232"/>
                    </a:cubicBezTo>
                    <a:cubicBezTo>
                      <a:pt x="18630" y="190919"/>
                      <a:pt x="16774" y="190163"/>
                      <a:pt x="15193" y="188238"/>
                    </a:cubicBezTo>
                    <a:cubicBezTo>
                      <a:pt x="13887" y="186657"/>
                      <a:pt x="13062" y="184870"/>
                      <a:pt x="12237" y="183014"/>
                    </a:cubicBezTo>
                    <a:cubicBezTo>
                      <a:pt x="10862" y="179783"/>
                      <a:pt x="11481" y="177445"/>
                      <a:pt x="14230" y="175314"/>
                    </a:cubicBezTo>
                    <a:cubicBezTo>
                      <a:pt x="18767" y="171671"/>
                      <a:pt x="23373" y="168096"/>
                      <a:pt x="27910" y="164453"/>
                    </a:cubicBezTo>
                    <a:cubicBezTo>
                      <a:pt x="32722" y="160741"/>
                      <a:pt x="33135" y="159159"/>
                      <a:pt x="31554" y="153385"/>
                    </a:cubicBezTo>
                    <a:cubicBezTo>
                      <a:pt x="30454" y="149604"/>
                      <a:pt x="28185" y="147611"/>
                      <a:pt x="24198" y="147198"/>
                    </a:cubicBezTo>
                    <a:cubicBezTo>
                      <a:pt x="18424" y="146579"/>
                      <a:pt x="12718" y="145479"/>
                      <a:pt x="6943" y="144861"/>
                    </a:cubicBezTo>
                    <a:cubicBezTo>
                      <a:pt x="3644" y="144517"/>
                      <a:pt x="1306" y="143211"/>
                      <a:pt x="138" y="140049"/>
                    </a:cubicBezTo>
                    <a:cubicBezTo>
                      <a:pt x="0" y="137093"/>
                      <a:pt x="0" y="134343"/>
                      <a:pt x="0" y="131525"/>
                    </a:cubicBezTo>
                    <a:cubicBezTo>
                      <a:pt x="1100" y="129462"/>
                      <a:pt x="2819" y="128431"/>
                      <a:pt x="5019" y="127881"/>
                    </a:cubicBezTo>
                    <a:cubicBezTo>
                      <a:pt x="10931" y="126300"/>
                      <a:pt x="16705" y="124513"/>
                      <a:pt x="22617" y="122931"/>
                    </a:cubicBezTo>
                    <a:cubicBezTo>
                      <a:pt x="26192" y="121969"/>
                      <a:pt x="28323" y="119975"/>
                      <a:pt x="28667" y="116194"/>
                    </a:cubicBezTo>
                    <a:cubicBezTo>
                      <a:pt x="28735" y="115232"/>
                      <a:pt x="28873" y="114270"/>
                      <a:pt x="29010" y="113307"/>
                    </a:cubicBezTo>
                    <a:cubicBezTo>
                      <a:pt x="29354" y="110076"/>
                      <a:pt x="27910" y="107876"/>
                      <a:pt x="25229" y="106295"/>
                    </a:cubicBezTo>
                    <a:cubicBezTo>
                      <a:pt x="19867" y="103202"/>
                      <a:pt x="14574" y="100040"/>
                      <a:pt x="9281" y="96946"/>
                    </a:cubicBezTo>
                    <a:cubicBezTo>
                      <a:pt x="5362" y="94678"/>
                      <a:pt x="4675" y="92959"/>
                      <a:pt x="5843" y="88560"/>
                    </a:cubicBezTo>
                    <a:cubicBezTo>
                      <a:pt x="5981" y="88147"/>
                      <a:pt x="6050" y="87735"/>
                      <a:pt x="6187" y="87391"/>
                    </a:cubicBezTo>
                    <a:cubicBezTo>
                      <a:pt x="7906" y="81685"/>
                      <a:pt x="9418" y="80585"/>
                      <a:pt x="15261" y="81135"/>
                    </a:cubicBezTo>
                    <a:cubicBezTo>
                      <a:pt x="20898" y="81685"/>
                      <a:pt x="26535" y="82304"/>
                      <a:pt x="32173" y="83060"/>
                    </a:cubicBezTo>
                    <a:cubicBezTo>
                      <a:pt x="36641" y="83610"/>
                      <a:pt x="38566" y="82854"/>
                      <a:pt x="40834" y="79073"/>
                    </a:cubicBezTo>
                    <a:cubicBezTo>
                      <a:pt x="44065" y="73848"/>
                      <a:pt x="43928" y="72198"/>
                      <a:pt x="40147" y="67318"/>
                    </a:cubicBezTo>
                    <a:cubicBezTo>
                      <a:pt x="36572" y="62712"/>
                      <a:pt x="33066" y="58037"/>
                      <a:pt x="29629" y="53363"/>
                    </a:cubicBezTo>
                    <a:cubicBezTo>
                      <a:pt x="27567" y="50613"/>
                      <a:pt x="27567" y="48344"/>
                      <a:pt x="29629" y="45595"/>
                    </a:cubicBezTo>
                    <a:cubicBezTo>
                      <a:pt x="30660" y="44220"/>
                      <a:pt x="31760" y="42845"/>
                      <a:pt x="33066" y="41745"/>
                    </a:cubicBezTo>
                    <a:cubicBezTo>
                      <a:pt x="35678" y="39545"/>
                      <a:pt x="37466" y="39270"/>
                      <a:pt x="40422" y="40920"/>
                    </a:cubicBezTo>
                    <a:cubicBezTo>
                      <a:pt x="45646" y="43807"/>
                      <a:pt x="51008" y="46488"/>
                      <a:pt x="56027" y="49719"/>
                    </a:cubicBezTo>
                    <a:cubicBezTo>
                      <a:pt x="61801" y="53431"/>
                      <a:pt x="65788" y="50957"/>
                      <a:pt x="69982" y="45801"/>
                    </a:cubicBezTo>
                    <a:cubicBezTo>
                      <a:pt x="71357" y="44082"/>
                      <a:pt x="70875" y="41814"/>
                      <a:pt x="70325" y="39751"/>
                    </a:cubicBezTo>
                    <a:cubicBezTo>
                      <a:pt x="68813" y="33908"/>
                      <a:pt x="67301" y="28065"/>
                      <a:pt x="65788" y="22221"/>
                    </a:cubicBezTo>
                    <a:cubicBezTo>
                      <a:pt x="64688" y="18028"/>
                      <a:pt x="65376" y="16309"/>
                      <a:pt x="69088" y="14110"/>
                    </a:cubicBezTo>
                    <a:cubicBezTo>
                      <a:pt x="69913" y="13628"/>
                      <a:pt x="70738" y="13147"/>
                      <a:pt x="71632" y="12735"/>
                    </a:cubicBezTo>
                    <a:cubicBezTo>
                      <a:pt x="76100" y="10672"/>
                      <a:pt x="78094" y="11154"/>
                      <a:pt x="81118" y="15072"/>
                    </a:cubicBezTo>
                    <a:cubicBezTo>
                      <a:pt x="84762" y="19678"/>
                      <a:pt x="88405" y="24353"/>
                      <a:pt x="92049" y="28958"/>
                    </a:cubicBezTo>
                    <a:cubicBezTo>
                      <a:pt x="95486" y="33221"/>
                      <a:pt x="103529" y="33221"/>
                      <a:pt x="106966" y="28890"/>
                    </a:cubicBezTo>
                    <a:cubicBezTo>
                      <a:pt x="108410" y="27034"/>
                      <a:pt x="108410" y="24696"/>
                      <a:pt x="108754" y="22565"/>
                    </a:cubicBezTo>
                    <a:cubicBezTo>
                      <a:pt x="109578" y="17203"/>
                      <a:pt x="110266" y="11841"/>
                      <a:pt x="110953" y="6479"/>
                    </a:cubicBezTo>
                    <a:cubicBezTo>
                      <a:pt x="111503" y="2217"/>
                      <a:pt x="112672" y="1048"/>
                      <a:pt x="116934" y="292"/>
                    </a:cubicBezTo>
                    <a:cubicBezTo>
                      <a:pt x="118721" y="-52"/>
                      <a:pt x="120509" y="-52"/>
                      <a:pt x="122296" y="8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6" name="Google Shape;236;p18"/>
          <p:cNvSpPr/>
          <p:nvPr/>
        </p:nvSpPr>
        <p:spPr>
          <a:xfrm>
            <a:off x="6452396" y="2059688"/>
            <a:ext cx="1105152" cy="1024108"/>
          </a:xfrm>
          <a:custGeom>
            <a:avLst/>
            <a:gdLst/>
            <a:ahLst/>
            <a:cxnLst/>
            <a:rect l="l" t="t" r="r" b="b"/>
            <a:pathLst>
              <a:path w="893052" h="892469" extrusionOk="0">
                <a:moveTo>
                  <a:pt x="446879" y="366069"/>
                </a:moveTo>
                <a:cubicBezTo>
                  <a:pt x="399045" y="366069"/>
                  <a:pt x="367040" y="405300"/>
                  <a:pt x="367213" y="445391"/>
                </a:cubicBezTo>
                <a:cubicBezTo>
                  <a:pt x="367385" y="489784"/>
                  <a:pt x="402314" y="525402"/>
                  <a:pt x="446535" y="525402"/>
                </a:cubicBezTo>
                <a:cubicBezTo>
                  <a:pt x="490755" y="525402"/>
                  <a:pt x="526201" y="490300"/>
                  <a:pt x="526373" y="445907"/>
                </a:cubicBezTo>
                <a:cubicBezTo>
                  <a:pt x="526545" y="401686"/>
                  <a:pt x="491788" y="366069"/>
                  <a:pt x="446879" y="366069"/>
                </a:cubicBezTo>
                <a:close/>
                <a:moveTo>
                  <a:pt x="447223" y="129135"/>
                </a:moveTo>
                <a:cubicBezTo>
                  <a:pt x="621181" y="129479"/>
                  <a:pt x="763823" y="271777"/>
                  <a:pt x="763479" y="446251"/>
                </a:cubicBezTo>
                <a:cubicBezTo>
                  <a:pt x="763135" y="618833"/>
                  <a:pt x="623074" y="762508"/>
                  <a:pt x="446018" y="762164"/>
                </a:cubicBezTo>
                <a:cubicBezTo>
                  <a:pt x="267587" y="761648"/>
                  <a:pt x="128902" y="616080"/>
                  <a:pt x="130278" y="445219"/>
                </a:cubicBezTo>
                <a:cubicBezTo>
                  <a:pt x="129246" y="271949"/>
                  <a:pt x="272404" y="128791"/>
                  <a:pt x="447223" y="129135"/>
                </a:cubicBezTo>
                <a:close/>
                <a:moveTo>
                  <a:pt x="446879" y="119843"/>
                </a:moveTo>
                <a:cubicBezTo>
                  <a:pt x="265522" y="119671"/>
                  <a:pt x="121331" y="265066"/>
                  <a:pt x="120643" y="444187"/>
                </a:cubicBezTo>
                <a:cubicBezTo>
                  <a:pt x="119954" y="627609"/>
                  <a:pt x="268791" y="771799"/>
                  <a:pt x="446363" y="771283"/>
                </a:cubicBezTo>
                <a:cubicBezTo>
                  <a:pt x="623418" y="771972"/>
                  <a:pt x="772770" y="629501"/>
                  <a:pt x="772599" y="445391"/>
                </a:cubicBezTo>
                <a:cubicBezTo>
                  <a:pt x="772427" y="264378"/>
                  <a:pt x="627203" y="120015"/>
                  <a:pt x="446879" y="119843"/>
                </a:cubicBezTo>
                <a:close/>
                <a:moveTo>
                  <a:pt x="500047" y="85"/>
                </a:moveTo>
                <a:cubicBezTo>
                  <a:pt x="501595" y="85"/>
                  <a:pt x="503144" y="85"/>
                  <a:pt x="504692" y="258"/>
                </a:cubicBezTo>
                <a:cubicBezTo>
                  <a:pt x="520006" y="1806"/>
                  <a:pt x="524308" y="6452"/>
                  <a:pt x="524652" y="21766"/>
                </a:cubicBezTo>
                <a:cubicBezTo>
                  <a:pt x="524996" y="35187"/>
                  <a:pt x="525513" y="48436"/>
                  <a:pt x="525857" y="61857"/>
                </a:cubicBezTo>
                <a:cubicBezTo>
                  <a:pt x="526029" y="67191"/>
                  <a:pt x="527921" y="71321"/>
                  <a:pt x="532911" y="73557"/>
                </a:cubicBezTo>
                <a:cubicBezTo>
                  <a:pt x="540999" y="77171"/>
                  <a:pt x="549429" y="79580"/>
                  <a:pt x="558377" y="80268"/>
                </a:cubicBezTo>
                <a:cubicBezTo>
                  <a:pt x="563883" y="80612"/>
                  <a:pt x="567669" y="78375"/>
                  <a:pt x="570422" y="73901"/>
                </a:cubicBezTo>
                <a:cubicBezTo>
                  <a:pt x="577993" y="61685"/>
                  <a:pt x="585735" y="49468"/>
                  <a:pt x="593306" y="37252"/>
                </a:cubicBezTo>
                <a:cubicBezTo>
                  <a:pt x="599845" y="26928"/>
                  <a:pt x="603803" y="25551"/>
                  <a:pt x="615503" y="29509"/>
                </a:cubicBezTo>
                <a:cubicBezTo>
                  <a:pt x="616879" y="30025"/>
                  <a:pt x="618084" y="30369"/>
                  <a:pt x="619460" y="30885"/>
                </a:cubicBezTo>
                <a:cubicBezTo>
                  <a:pt x="633053" y="36735"/>
                  <a:pt x="635290" y="41037"/>
                  <a:pt x="632021" y="55491"/>
                </a:cubicBezTo>
                <a:cubicBezTo>
                  <a:pt x="629096" y="68395"/>
                  <a:pt x="626171" y="81128"/>
                  <a:pt x="623074" y="94033"/>
                </a:cubicBezTo>
                <a:cubicBezTo>
                  <a:pt x="621353" y="101088"/>
                  <a:pt x="623074" y="106594"/>
                  <a:pt x="629268" y="110724"/>
                </a:cubicBezTo>
                <a:cubicBezTo>
                  <a:pt x="635635" y="115025"/>
                  <a:pt x="642001" y="118983"/>
                  <a:pt x="649227" y="121736"/>
                </a:cubicBezTo>
                <a:cubicBezTo>
                  <a:pt x="654390" y="123629"/>
                  <a:pt x="658519" y="122424"/>
                  <a:pt x="662477" y="118639"/>
                </a:cubicBezTo>
                <a:cubicBezTo>
                  <a:pt x="672972" y="108659"/>
                  <a:pt x="683469" y="99023"/>
                  <a:pt x="694137" y="89215"/>
                </a:cubicBezTo>
                <a:cubicBezTo>
                  <a:pt x="702912" y="80956"/>
                  <a:pt x="707730" y="80612"/>
                  <a:pt x="717538" y="87323"/>
                </a:cubicBezTo>
                <a:cubicBezTo>
                  <a:pt x="718054" y="87667"/>
                  <a:pt x="718398" y="87839"/>
                  <a:pt x="718742" y="88183"/>
                </a:cubicBezTo>
                <a:cubicBezTo>
                  <a:pt x="735433" y="100228"/>
                  <a:pt x="733024" y="105390"/>
                  <a:pt x="726141" y="117951"/>
                </a:cubicBezTo>
                <a:cubicBezTo>
                  <a:pt x="719947" y="129307"/>
                  <a:pt x="714096" y="141007"/>
                  <a:pt x="707730" y="152363"/>
                </a:cubicBezTo>
                <a:cubicBezTo>
                  <a:pt x="704461" y="158386"/>
                  <a:pt x="705149" y="163548"/>
                  <a:pt x="709279" y="168710"/>
                </a:cubicBezTo>
                <a:cubicBezTo>
                  <a:pt x="713924" y="174388"/>
                  <a:pt x="719086" y="179550"/>
                  <a:pt x="724764" y="184024"/>
                </a:cubicBezTo>
                <a:cubicBezTo>
                  <a:pt x="729582" y="187809"/>
                  <a:pt x="734572" y="188325"/>
                  <a:pt x="740250" y="185400"/>
                </a:cubicBezTo>
                <a:cubicBezTo>
                  <a:pt x="753155" y="178346"/>
                  <a:pt x="766232" y="171463"/>
                  <a:pt x="779309" y="164752"/>
                </a:cubicBezTo>
                <a:cubicBezTo>
                  <a:pt x="788600" y="159934"/>
                  <a:pt x="793935" y="160967"/>
                  <a:pt x="800645" y="169226"/>
                </a:cubicBezTo>
                <a:cubicBezTo>
                  <a:pt x="803054" y="171979"/>
                  <a:pt x="805291" y="174904"/>
                  <a:pt x="807184" y="178001"/>
                </a:cubicBezTo>
                <a:cubicBezTo>
                  <a:pt x="812001" y="185572"/>
                  <a:pt x="811485" y="190562"/>
                  <a:pt x="805463" y="197273"/>
                </a:cubicBezTo>
                <a:cubicBezTo>
                  <a:pt x="795139" y="208457"/>
                  <a:pt x="784815" y="219813"/>
                  <a:pt x="774319" y="230825"/>
                </a:cubicBezTo>
                <a:cubicBezTo>
                  <a:pt x="770362" y="234955"/>
                  <a:pt x="769501" y="239429"/>
                  <a:pt x="771566" y="244591"/>
                </a:cubicBezTo>
                <a:cubicBezTo>
                  <a:pt x="774663" y="251989"/>
                  <a:pt x="778449" y="258872"/>
                  <a:pt x="783439" y="265238"/>
                </a:cubicBezTo>
                <a:cubicBezTo>
                  <a:pt x="787396" y="270401"/>
                  <a:pt x="792214" y="271777"/>
                  <a:pt x="798580" y="270229"/>
                </a:cubicBezTo>
                <a:cubicBezTo>
                  <a:pt x="813206" y="266615"/>
                  <a:pt x="828003" y="263346"/>
                  <a:pt x="842629" y="260249"/>
                </a:cubicBezTo>
                <a:cubicBezTo>
                  <a:pt x="850372" y="258528"/>
                  <a:pt x="855018" y="260765"/>
                  <a:pt x="858975" y="267819"/>
                </a:cubicBezTo>
                <a:cubicBezTo>
                  <a:pt x="861040" y="271605"/>
                  <a:pt x="862761" y="275562"/>
                  <a:pt x="864137" y="279692"/>
                </a:cubicBezTo>
                <a:cubicBezTo>
                  <a:pt x="867062" y="289156"/>
                  <a:pt x="865514" y="293629"/>
                  <a:pt x="857082" y="298963"/>
                </a:cubicBezTo>
                <a:cubicBezTo>
                  <a:pt x="845038" y="306534"/>
                  <a:pt x="833165" y="314449"/>
                  <a:pt x="820777" y="321504"/>
                </a:cubicBezTo>
                <a:cubicBezTo>
                  <a:pt x="813722" y="325633"/>
                  <a:pt x="811829" y="331140"/>
                  <a:pt x="813034" y="338366"/>
                </a:cubicBezTo>
                <a:cubicBezTo>
                  <a:pt x="814066" y="345077"/>
                  <a:pt x="815959" y="351615"/>
                  <a:pt x="818368" y="357982"/>
                </a:cubicBezTo>
                <a:cubicBezTo>
                  <a:pt x="820605" y="363832"/>
                  <a:pt x="824562" y="366929"/>
                  <a:pt x="831273" y="367101"/>
                </a:cubicBezTo>
                <a:cubicBezTo>
                  <a:pt x="846415" y="367273"/>
                  <a:pt x="861384" y="368306"/>
                  <a:pt x="876526" y="368822"/>
                </a:cubicBezTo>
                <a:cubicBezTo>
                  <a:pt x="884785" y="369166"/>
                  <a:pt x="888915" y="372435"/>
                  <a:pt x="891152" y="380350"/>
                </a:cubicBezTo>
                <a:cubicBezTo>
                  <a:pt x="892528" y="384824"/>
                  <a:pt x="893044" y="389470"/>
                  <a:pt x="893044" y="394288"/>
                </a:cubicBezTo>
                <a:cubicBezTo>
                  <a:pt x="893044" y="403579"/>
                  <a:pt x="890463" y="407365"/>
                  <a:pt x="881860" y="410118"/>
                </a:cubicBezTo>
                <a:cubicBezTo>
                  <a:pt x="868267" y="414419"/>
                  <a:pt x="854673" y="418549"/>
                  <a:pt x="841080" y="422679"/>
                </a:cubicBezTo>
                <a:cubicBezTo>
                  <a:pt x="831273" y="425603"/>
                  <a:pt x="828692" y="428701"/>
                  <a:pt x="828348" y="438852"/>
                </a:cubicBezTo>
                <a:cubicBezTo>
                  <a:pt x="828175" y="445907"/>
                  <a:pt x="827659" y="453134"/>
                  <a:pt x="829208" y="460189"/>
                </a:cubicBezTo>
                <a:cubicBezTo>
                  <a:pt x="830240" y="465007"/>
                  <a:pt x="833165" y="467932"/>
                  <a:pt x="837983" y="469480"/>
                </a:cubicBezTo>
                <a:cubicBezTo>
                  <a:pt x="852265" y="473782"/>
                  <a:pt x="866546" y="478083"/>
                  <a:pt x="880827" y="482557"/>
                </a:cubicBezTo>
                <a:cubicBezTo>
                  <a:pt x="890807" y="485654"/>
                  <a:pt x="893216" y="489096"/>
                  <a:pt x="893044" y="499592"/>
                </a:cubicBezTo>
                <a:cubicBezTo>
                  <a:pt x="893044" y="500624"/>
                  <a:pt x="893044" y="501656"/>
                  <a:pt x="893044" y="502689"/>
                </a:cubicBezTo>
                <a:cubicBezTo>
                  <a:pt x="892356" y="518863"/>
                  <a:pt x="887194" y="524025"/>
                  <a:pt x="871020" y="524541"/>
                </a:cubicBezTo>
                <a:cubicBezTo>
                  <a:pt x="857427" y="524885"/>
                  <a:pt x="844006" y="525574"/>
                  <a:pt x="830413" y="525746"/>
                </a:cubicBezTo>
                <a:cubicBezTo>
                  <a:pt x="825250" y="525918"/>
                  <a:pt x="821637" y="528155"/>
                  <a:pt x="819572" y="532456"/>
                </a:cubicBezTo>
                <a:cubicBezTo>
                  <a:pt x="815787" y="540543"/>
                  <a:pt x="813378" y="548975"/>
                  <a:pt x="812690" y="557922"/>
                </a:cubicBezTo>
                <a:cubicBezTo>
                  <a:pt x="812173" y="563600"/>
                  <a:pt x="814582" y="567386"/>
                  <a:pt x="819400" y="570311"/>
                </a:cubicBezTo>
                <a:cubicBezTo>
                  <a:pt x="831445" y="577709"/>
                  <a:pt x="843317" y="585108"/>
                  <a:pt x="855190" y="592679"/>
                </a:cubicBezTo>
                <a:cubicBezTo>
                  <a:pt x="866030" y="599390"/>
                  <a:pt x="867407" y="603519"/>
                  <a:pt x="863277" y="615564"/>
                </a:cubicBezTo>
                <a:cubicBezTo>
                  <a:pt x="861901" y="619694"/>
                  <a:pt x="860008" y="623651"/>
                  <a:pt x="857599" y="627264"/>
                </a:cubicBezTo>
                <a:cubicBezTo>
                  <a:pt x="855362" y="630533"/>
                  <a:pt x="851749" y="632770"/>
                  <a:pt x="846587" y="632770"/>
                </a:cubicBezTo>
                <a:cubicBezTo>
                  <a:pt x="837467" y="630706"/>
                  <a:pt x="828348" y="628641"/>
                  <a:pt x="819228" y="626748"/>
                </a:cubicBezTo>
                <a:cubicBezTo>
                  <a:pt x="811829" y="625027"/>
                  <a:pt x="804258" y="623479"/>
                  <a:pt x="796860" y="621586"/>
                </a:cubicBezTo>
                <a:cubicBezTo>
                  <a:pt x="792042" y="620381"/>
                  <a:pt x="788256" y="621758"/>
                  <a:pt x="785159" y="625200"/>
                </a:cubicBezTo>
                <a:cubicBezTo>
                  <a:pt x="778793" y="632598"/>
                  <a:pt x="773803" y="641030"/>
                  <a:pt x="771050" y="650493"/>
                </a:cubicBezTo>
                <a:cubicBezTo>
                  <a:pt x="769673" y="654967"/>
                  <a:pt x="771738" y="658236"/>
                  <a:pt x="774491" y="661333"/>
                </a:cubicBezTo>
                <a:cubicBezTo>
                  <a:pt x="784471" y="672173"/>
                  <a:pt x="794623" y="683013"/>
                  <a:pt x="804603" y="693682"/>
                </a:cubicBezTo>
                <a:cubicBezTo>
                  <a:pt x="812173" y="701769"/>
                  <a:pt x="812518" y="706586"/>
                  <a:pt x="806495" y="715878"/>
                </a:cubicBezTo>
                <a:cubicBezTo>
                  <a:pt x="806151" y="716394"/>
                  <a:pt x="805807" y="717083"/>
                  <a:pt x="805291" y="717599"/>
                </a:cubicBezTo>
                <a:cubicBezTo>
                  <a:pt x="793935" y="732913"/>
                  <a:pt x="788945" y="733085"/>
                  <a:pt x="775007" y="725170"/>
                </a:cubicBezTo>
                <a:cubicBezTo>
                  <a:pt x="763651" y="718631"/>
                  <a:pt x="751606" y="712781"/>
                  <a:pt x="740078" y="706586"/>
                </a:cubicBezTo>
                <a:cubicBezTo>
                  <a:pt x="735260" y="704006"/>
                  <a:pt x="730787" y="704006"/>
                  <a:pt x="726485" y="707103"/>
                </a:cubicBezTo>
                <a:cubicBezTo>
                  <a:pt x="719602" y="711921"/>
                  <a:pt x="713752" y="717771"/>
                  <a:pt x="708762" y="724481"/>
                </a:cubicBezTo>
                <a:cubicBezTo>
                  <a:pt x="705149" y="729299"/>
                  <a:pt x="704977" y="734117"/>
                  <a:pt x="707902" y="739451"/>
                </a:cubicBezTo>
                <a:cubicBezTo>
                  <a:pt x="714957" y="752356"/>
                  <a:pt x="721839" y="765433"/>
                  <a:pt x="728550" y="778510"/>
                </a:cubicBezTo>
                <a:cubicBezTo>
                  <a:pt x="733196" y="787629"/>
                  <a:pt x="732507" y="791759"/>
                  <a:pt x="725109" y="798814"/>
                </a:cubicBezTo>
                <a:cubicBezTo>
                  <a:pt x="723904" y="799846"/>
                  <a:pt x="722872" y="801051"/>
                  <a:pt x="721667" y="801911"/>
                </a:cubicBezTo>
                <a:cubicBezTo>
                  <a:pt x="710655" y="809998"/>
                  <a:pt x="704977" y="813955"/>
                  <a:pt x="692072" y="800878"/>
                </a:cubicBezTo>
                <a:cubicBezTo>
                  <a:pt x="682780" y="791415"/>
                  <a:pt x="672801" y="782984"/>
                  <a:pt x="663165" y="773864"/>
                </a:cubicBezTo>
                <a:cubicBezTo>
                  <a:pt x="658691" y="769562"/>
                  <a:pt x="653873" y="768702"/>
                  <a:pt x="648367" y="770939"/>
                </a:cubicBezTo>
                <a:cubicBezTo>
                  <a:pt x="641141" y="773864"/>
                  <a:pt x="634258" y="777650"/>
                  <a:pt x="628063" y="782467"/>
                </a:cubicBezTo>
                <a:cubicBezTo>
                  <a:pt x="622902" y="786425"/>
                  <a:pt x="621525" y="791415"/>
                  <a:pt x="623074" y="797609"/>
                </a:cubicBezTo>
                <a:cubicBezTo>
                  <a:pt x="626687" y="812579"/>
                  <a:pt x="630128" y="827721"/>
                  <a:pt x="633398" y="842690"/>
                </a:cubicBezTo>
                <a:cubicBezTo>
                  <a:pt x="634774" y="849229"/>
                  <a:pt x="632537" y="854219"/>
                  <a:pt x="626687" y="857660"/>
                </a:cubicBezTo>
                <a:cubicBezTo>
                  <a:pt x="622729" y="860069"/>
                  <a:pt x="618428" y="861962"/>
                  <a:pt x="613954" y="863338"/>
                </a:cubicBezTo>
                <a:cubicBezTo>
                  <a:pt x="604835" y="866263"/>
                  <a:pt x="599673" y="864542"/>
                  <a:pt x="594511" y="856456"/>
                </a:cubicBezTo>
                <a:cubicBezTo>
                  <a:pt x="586940" y="844411"/>
                  <a:pt x="579197" y="832539"/>
                  <a:pt x="571970" y="820150"/>
                </a:cubicBezTo>
                <a:cubicBezTo>
                  <a:pt x="568013" y="813439"/>
                  <a:pt x="562851" y="810858"/>
                  <a:pt x="555108" y="812235"/>
                </a:cubicBezTo>
                <a:cubicBezTo>
                  <a:pt x="548914" y="813439"/>
                  <a:pt x="542891" y="814988"/>
                  <a:pt x="537041" y="817053"/>
                </a:cubicBezTo>
                <a:cubicBezTo>
                  <a:pt x="528954" y="819978"/>
                  <a:pt x="526373" y="823419"/>
                  <a:pt x="526029" y="832022"/>
                </a:cubicBezTo>
                <a:cubicBezTo>
                  <a:pt x="525513" y="845615"/>
                  <a:pt x="525169" y="859036"/>
                  <a:pt x="524824" y="872630"/>
                </a:cubicBezTo>
                <a:cubicBezTo>
                  <a:pt x="524480" y="885018"/>
                  <a:pt x="521383" y="888976"/>
                  <a:pt x="509166" y="891213"/>
                </a:cubicBezTo>
                <a:cubicBezTo>
                  <a:pt x="505897" y="891901"/>
                  <a:pt x="502628" y="892245"/>
                  <a:pt x="499359" y="892417"/>
                </a:cubicBezTo>
                <a:cubicBezTo>
                  <a:pt x="491272" y="892934"/>
                  <a:pt x="486110" y="889664"/>
                  <a:pt x="483529" y="881749"/>
                </a:cubicBezTo>
                <a:cubicBezTo>
                  <a:pt x="478883" y="867296"/>
                  <a:pt x="474409" y="853014"/>
                  <a:pt x="470280" y="838561"/>
                </a:cubicBezTo>
                <a:cubicBezTo>
                  <a:pt x="468387" y="832022"/>
                  <a:pt x="464429" y="828925"/>
                  <a:pt x="457891" y="827893"/>
                </a:cubicBezTo>
                <a:cubicBezTo>
                  <a:pt x="450320" y="826860"/>
                  <a:pt x="442749" y="826860"/>
                  <a:pt x="435178" y="828065"/>
                </a:cubicBezTo>
                <a:cubicBezTo>
                  <a:pt x="429500" y="828925"/>
                  <a:pt x="425887" y="831850"/>
                  <a:pt x="424166" y="837528"/>
                </a:cubicBezTo>
                <a:cubicBezTo>
                  <a:pt x="420209" y="851121"/>
                  <a:pt x="415907" y="864715"/>
                  <a:pt x="411605" y="878308"/>
                </a:cubicBezTo>
                <a:cubicBezTo>
                  <a:pt x="407820" y="890524"/>
                  <a:pt x="403002" y="893622"/>
                  <a:pt x="390441" y="891901"/>
                </a:cubicBezTo>
                <a:cubicBezTo>
                  <a:pt x="371514" y="889320"/>
                  <a:pt x="369277" y="886739"/>
                  <a:pt x="369105" y="867812"/>
                </a:cubicBezTo>
                <a:cubicBezTo>
                  <a:pt x="368933" y="855423"/>
                  <a:pt x="368417" y="843206"/>
                  <a:pt x="368073" y="830818"/>
                </a:cubicBezTo>
                <a:cubicBezTo>
                  <a:pt x="367901" y="825140"/>
                  <a:pt x="365664" y="820666"/>
                  <a:pt x="360330" y="818429"/>
                </a:cubicBezTo>
                <a:cubicBezTo>
                  <a:pt x="352243" y="814988"/>
                  <a:pt x="343984" y="812579"/>
                  <a:pt x="335208" y="812063"/>
                </a:cubicBezTo>
                <a:cubicBezTo>
                  <a:pt x="329874" y="811718"/>
                  <a:pt x="326089" y="813783"/>
                  <a:pt x="323164" y="818429"/>
                </a:cubicBezTo>
                <a:cubicBezTo>
                  <a:pt x="315765" y="830818"/>
                  <a:pt x="307850" y="842862"/>
                  <a:pt x="300279" y="855079"/>
                </a:cubicBezTo>
                <a:cubicBezTo>
                  <a:pt x="294257" y="864715"/>
                  <a:pt x="289611" y="866435"/>
                  <a:pt x="278943" y="862822"/>
                </a:cubicBezTo>
                <a:cubicBezTo>
                  <a:pt x="278427" y="862650"/>
                  <a:pt x="277911" y="862478"/>
                  <a:pt x="277394" y="862306"/>
                </a:cubicBezTo>
                <a:cubicBezTo>
                  <a:pt x="260876" y="855595"/>
                  <a:pt x="257607" y="851810"/>
                  <a:pt x="261908" y="835291"/>
                </a:cubicBezTo>
                <a:cubicBezTo>
                  <a:pt x="265178" y="822731"/>
                  <a:pt x="267587" y="809998"/>
                  <a:pt x="270684" y="797265"/>
                </a:cubicBezTo>
                <a:cubicBezTo>
                  <a:pt x="272232" y="790726"/>
                  <a:pt x="270512" y="785737"/>
                  <a:pt x="265006" y="781779"/>
                </a:cubicBezTo>
                <a:cubicBezTo>
                  <a:pt x="259155" y="777650"/>
                  <a:pt x="253133" y="774036"/>
                  <a:pt x="246594" y="771111"/>
                </a:cubicBezTo>
                <a:cubicBezTo>
                  <a:pt x="240400" y="768358"/>
                  <a:pt x="235066" y="769390"/>
                  <a:pt x="229904" y="774208"/>
                </a:cubicBezTo>
                <a:cubicBezTo>
                  <a:pt x="219580" y="784016"/>
                  <a:pt x="209085" y="793652"/>
                  <a:pt x="198761" y="803287"/>
                </a:cubicBezTo>
                <a:cubicBezTo>
                  <a:pt x="191018" y="810686"/>
                  <a:pt x="186028" y="811030"/>
                  <a:pt x="176908" y="805352"/>
                </a:cubicBezTo>
                <a:cubicBezTo>
                  <a:pt x="175876" y="804664"/>
                  <a:pt x="174843" y="803975"/>
                  <a:pt x="173811" y="803287"/>
                </a:cubicBezTo>
                <a:cubicBezTo>
                  <a:pt x="160562" y="793824"/>
                  <a:pt x="159358" y="788834"/>
                  <a:pt x="166928" y="774552"/>
                </a:cubicBezTo>
                <a:cubicBezTo>
                  <a:pt x="173123" y="762852"/>
                  <a:pt x="179145" y="751151"/>
                  <a:pt x="185511" y="739623"/>
                </a:cubicBezTo>
                <a:cubicBezTo>
                  <a:pt x="188781" y="733601"/>
                  <a:pt x="188265" y="728439"/>
                  <a:pt x="184135" y="723277"/>
                </a:cubicBezTo>
                <a:cubicBezTo>
                  <a:pt x="179661" y="717599"/>
                  <a:pt x="174499" y="712437"/>
                  <a:pt x="168649" y="707963"/>
                </a:cubicBezTo>
                <a:cubicBezTo>
                  <a:pt x="163487" y="704006"/>
                  <a:pt x="158325" y="703662"/>
                  <a:pt x="152647" y="706758"/>
                </a:cubicBezTo>
                <a:cubicBezTo>
                  <a:pt x="139914" y="713641"/>
                  <a:pt x="127009" y="720524"/>
                  <a:pt x="113932" y="727235"/>
                </a:cubicBezTo>
                <a:cubicBezTo>
                  <a:pt x="104813" y="732052"/>
                  <a:pt x="99479" y="730848"/>
                  <a:pt x="92768" y="723277"/>
                </a:cubicBezTo>
                <a:cubicBezTo>
                  <a:pt x="92252" y="722761"/>
                  <a:pt x="91908" y="722244"/>
                  <a:pt x="91392" y="721728"/>
                </a:cubicBezTo>
                <a:cubicBezTo>
                  <a:pt x="79519" y="707963"/>
                  <a:pt x="79691" y="703145"/>
                  <a:pt x="92252" y="690068"/>
                </a:cubicBezTo>
                <a:cubicBezTo>
                  <a:pt x="101027" y="680777"/>
                  <a:pt x="109287" y="671313"/>
                  <a:pt x="118234" y="662366"/>
                </a:cubicBezTo>
                <a:cubicBezTo>
                  <a:pt x="122708" y="657720"/>
                  <a:pt x="123568" y="652902"/>
                  <a:pt x="121331" y="647224"/>
                </a:cubicBezTo>
                <a:cubicBezTo>
                  <a:pt x="118406" y="639825"/>
                  <a:pt x="114276" y="632942"/>
                  <a:pt x="109459" y="626576"/>
                </a:cubicBezTo>
                <a:cubicBezTo>
                  <a:pt x="105501" y="621414"/>
                  <a:pt x="100167" y="620898"/>
                  <a:pt x="94489" y="622274"/>
                </a:cubicBezTo>
                <a:cubicBezTo>
                  <a:pt x="81928" y="625200"/>
                  <a:pt x="69539" y="628124"/>
                  <a:pt x="56979" y="630878"/>
                </a:cubicBezTo>
                <a:cubicBezTo>
                  <a:pt x="55258" y="631222"/>
                  <a:pt x="53537" y="631738"/>
                  <a:pt x="51989" y="632082"/>
                </a:cubicBezTo>
                <a:cubicBezTo>
                  <a:pt x="42525" y="633803"/>
                  <a:pt x="37707" y="631566"/>
                  <a:pt x="33406" y="622963"/>
                </a:cubicBezTo>
                <a:cubicBezTo>
                  <a:pt x="31857" y="619694"/>
                  <a:pt x="30309" y="616424"/>
                  <a:pt x="29104" y="612983"/>
                </a:cubicBezTo>
                <a:cubicBezTo>
                  <a:pt x="26007" y="603863"/>
                  <a:pt x="27727" y="598701"/>
                  <a:pt x="35987" y="593539"/>
                </a:cubicBezTo>
                <a:cubicBezTo>
                  <a:pt x="47687" y="586141"/>
                  <a:pt x="59560" y="578742"/>
                  <a:pt x="71260" y="571515"/>
                </a:cubicBezTo>
                <a:cubicBezTo>
                  <a:pt x="80551" y="565665"/>
                  <a:pt x="81928" y="562396"/>
                  <a:pt x="79691" y="551728"/>
                </a:cubicBezTo>
                <a:cubicBezTo>
                  <a:pt x="78315" y="545705"/>
                  <a:pt x="76766" y="539511"/>
                  <a:pt x="74357" y="533833"/>
                </a:cubicBezTo>
                <a:cubicBezTo>
                  <a:pt x="71948" y="528155"/>
                  <a:pt x="67819" y="525402"/>
                  <a:pt x="61452" y="525229"/>
                </a:cubicBezTo>
                <a:cubicBezTo>
                  <a:pt x="47515" y="525057"/>
                  <a:pt x="33750" y="524541"/>
                  <a:pt x="19813" y="524025"/>
                </a:cubicBezTo>
                <a:cubicBezTo>
                  <a:pt x="7252" y="523681"/>
                  <a:pt x="3466" y="520412"/>
                  <a:pt x="1230" y="508367"/>
                </a:cubicBezTo>
                <a:cubicBezTo>
                  <a:pt x="1057" y="507162"/>
                  <a:pt x="713" y="505958"/>
                  <a:pt x="541" y="504754"/>
                </a:cubicBezTo>
                <a:cubicBezTo>
                  <a:pt x="-1352" y="489440"/>
                  <a:pt x="1230" y="485482"/>
                  <a:pt x="16199" y="481009"/>
                </a:cubicBezTo>
                <a:cubicBezTo>
                  <a:pt x="28588" y="477223"/>
                  <a:pt x="40976" y="473094"/>
                  <a:pt x="53537" y="469652"/>
                </a:cubicBezTo>
                <a:cubicBezTo>
                  <a:pt x="60420" y="467760"/>
                  <a:pt x="64033" y="463802"/>
                  <a:pt x="64722" y="457091"/>
                </a:cubicBezTo>
                <a:cubicBezTo>
                  <a:pt x="65410" y="449176"/>
                  <a:pt x="65754" y="441089"/>
                  <a:pt x="64205" y="433174"/>
                </a:cubicBezTo>
                <a:cubicBezTo>
                  <a:pt x="63345" y="428012"/>
                  <a:pt x="60420" y="424915"/>
                  <a:pt x="55430" y="423367"/>
                </a:cubicBezTo>
                <a:cubicBezTo>
                  <a:pt x="42181" y="419409"/>
                  <a:pt x="28932" y="415280"/>
                  <a:pt x="15683" y="411150"/>
                </a:cubicBezTo>
                <a:cubicBezTo>
                  <a:pt x="1230" y="406676"/>
                  <a:pt x="-319" y="404267"/>
                  <a:pt x="541" y="389126"/>
                </a:cubicBezTo>
                <a:cubicBezTo>
                  <a:pt x="713" y="386028"/>
                  <a:pt x="1402" y="382931"/>
                  <a:pt x="2090" y="380006"/>
                </a:cubicBezTo>
                <a:cubicBezTo>
                  <a:pt x="4155" y="372435"/>
                  <a:pt x="8456" y="368994"/>
                  <a:pt x="16371" y="368650"/>
                </a:cubicBezTo>
                <a:cubicBezTo>
                  <a:pt x="29276" y="368134"/>
                  <a:pt x="42009" y="367790"/>
                  <a:pt x="54914" y="367445"/>
                </a:cubicBezTo>
                <a:cubicBezTo>
                  <a:pt x="56807" y="367445"/>
                  <a:pt x="58699" y="367273"/>
                  <a:pt x="60592" y="367273"/>
                </a:cubicBezTo>
                <a:cubicBezTo>
                  <a:pt x="69195" y="367618"/>
                  <a:pt x="73669" y="362799"/>
                  <a:pt x="75906" y="355229"/>
                </a:cubicBezTo>
                <a:cubicBezTo>
                  <a:pt x="77627" y="349551"/>
                  <a:pt x="79175" y="343872"/>
                  <a:pt x="80379" y="338194"/>
                </a:cubicBezTo>
                <a:cubicBezTo>
                  <a:pt x="81928" y="330279"/>
                  <a:pt x="80036" y="326494"/>
                  <a:pt x="73153" y="322020"/>
                </a:cubicBezTo>
                <a:cubicBezTo>
                  <a:pt x="61452" y="314621"/>
                  <a:pt x="49580" y="307223"/>
                  <a:pt x="37879" y="299996"/>
                </a:cubicBezTo>
                <a:cubicBezTo>
                  <a:pt x="27384" y="293457"/>
                  <a:pt x="25835" y="289328"/>
                  <a:pt x="29964" y="277455"/>
                </a:cubicBezTo>
                <a:cubicBezTo>
                  <a:pt x="31169" y="273670"/>
                  <a:pt x="32718" y="269884"/>
                  <a:pt x="34954" y="266615"/>
                </a:cubicBezTo>
                <a:cubicBezTo>
                  <a:pt x="38568" y="261109"/>
                  <a:pt x="43557" y="258356"/>
                  <a:pt x="50440" y="260077"/>
                </a:cubicBezTo>
                <a:cubicBezTo>
                  <a:pt x="65066" y="263518"/>
                  <a:pt x="79863" y="266615"/>
                  <a:pt x="94489" y="270229"/>
                </a:cubicBezTo>
                <a:cubicBezTo>
                  <a:pt x="101199" y="271949"/>
                  <a:pt x="106361" y="270401"/>
                  <a:pt x="110491" y="264894"/>
                </a:cubicBezTo>
                <a:cubicBezTo>
                  <a:pt x="114793" y="259044"/>
                  <a:pt x="118578" y="252678"/>
                  <a:pt x="121331" y="245967"/>
                </a:cubicBezTo>
                <a:cubicBezTo>
                  <a:pt x="123740" y="239945"/>
                  <a:pt x="123052" y="234783"/>
                  <a:pt x="118234" y="229793"/>
                </a:cubicBezTo>
                <a:cubicBezTo>
                  <a:pt x="108254" y="219641"/>
                  <a:pt x="98791" y="209145"/>
                  <a:pt x="88983" y="198649"/>
                </a:cubicBezTo>
                <a:cubicBezTo>
                  <a:pt x="81412" y="190390"/>
                  <a:pt x="81068" y="185744"/>
                  <a:pt x="87262" y="176453"/>
                </a:cubicBezTo>
                <a:cubicBezTo>
                  <a:pt x="88294" y="175076"/>
                  <a:pt x="89155" y="173527"/>
                  <a:pt x="90187" y="172151"/>
                </a:cubicBezTo>
                <a:cubicBezTo>
                  <a:pt x="98963" y="160623"/>
                  <a:pt x="103780" y="159590"/>
                  <a:pt x="116685" y="166301"/>
                </a:cubicBezTo>
                <a:cubicBezTo>
                  <a:pt x="128730" y="172667"/>
                  <a:pt x="140774" y="178862"/>
                  <a:pt x="152475" y="185400"/>
                </a:cubicBezTo>
                <a:cubicBezTo>
                  <a:pt x="158669" y="188841"/>
                  <a:pt x="164176" y="188153"/>
                  <a:pt x="169337" y="183852"/>
                </a:cubicBezTo>
                <a:cubicBezTo>
                  <a:pt x="174499" y="179550"/>
                  <a:pt x="179317" y="174732"/>
                  <a:pt x="183791" y="169570"/>
                </a:cubicBezTo>
                <a:cubicBezTo>
                  <a:pt x="188265" y="164236"/>
                  <a:pt x="189297" y="158902"/>
                  <a:pt x="185684" y="152363"/>
                </a:cubicBezTo>
                <a:cubicBezTo>
                  <a:pt x="178457" y="139459"/>
                  <a:pt x="171746" y="126381"/>
                  <a:pt x="164864" y="113305"/>
                </a:cubicBezTo>
                <a:cubicBezTo>
                  <a:pt x="160390" y="104701"/>
                  <a:pt x="161422" y="100056"/>
                  <a:pt x="168477" y="93517"/>
                </a:cubicBezTo>
                <a:cubicBezTo>
                  <a:pt x="171746" y="90420"/>
                  <a:pt x="175360" y="87839"/>
                  <a:pt x="179317" y="85430"/>
                </a:cubicBezTo>
                <a:cubicBezTo>
                  <a:pt x="186200" y="81472"/>
                  <a:pt x="191018" y="81989"/>
                  <a:pt x="196868" y="87323"/>
                </a:cubicBezTo>
                <a:cubicBezTo>
                  <a:pt x="206848" y="96442"/>
                  <a:pt x="216828" y="105734"/>
                  <a:pt x="226635" y="115025"/>
                </a:cubicBezTo>
                <a:cubicBezTo>
                  <a:pt x="236959" y="124833"/>
                  <a:pt x="239196" y="125177"/>
                  <a:pt x="251757" y="118639"/>
                </a:cubicBezTo>
                <a:cubicBezTo>
                  <a:pt x="256746" y="116058"/>
                  <a:pt x="261392" y="113305"/>
                  <a:pt x="265866" y="109863"/>
                </a:cubicBezTo>
                <a:cubicBezTo>
                  <a:pt x="270684" y="105906"/>
                  <a:pt x="272232" y="101260"/>
                  <a:pt x="270684" y="95066"/>
                </a:cubicBezTo>
                <a:cubicBezTo>
                  <a:pt x="267070" y="80784"/>
                  <a:pt x="263973" y="66331"/>
                  <a:pt x="260704" y="52049"/>
                </a:cubicBezTo>
                <a:cubicBezTo>
                  <a:pt x="258639" y="42758"/>
                  <a:pt x="260876" y="38112"/>
                  <a:pt x="269135" y="33638"/>
                </a:cubicBezTo>
                <a:cubicBezTo>
                  <a:pt x="272921" y="31746"/>
                  <a:pt x="276706" y="30197"/>
                  <a:pt x="280664" y="28820"/>
                </a:cubicBezTo>
                <a:cubicBezTo>
                  <a:pt x="289095" y="26240"/>
                  <a:pt x="293913" y="27788"/>
                  <a:pt x="298903" y="35359"/>
                </a:cubicBezTo>
                <a:cubicBezTo>
                  <a:pt x="306817" y="47576"/>
                  <a:pt x="314733" y="59792"/>
                  <a:pt x="321959" y="72525"/>
                </a:cubicBezTo>
                <a:cubicBezTo>
                  <a:pt x="325745" y="79064"/>
                  <a:pt x="330907" y="81300"/>
                  <a:pt x="337961" y="80268"/>
                </a:cubicBezTo>
                <a:cubicBezTo>
                  <a:pt x="345360" y="79064"/>
                  <a:pt x="352587" y="77171"/>
                  <a:pt x="359470" y="74246"/>
                </a:cubicBezTo>
                <a:cubicBezTo>
                  <a:pt x="364459" y="72009"/>
                  <a:pt x="367213" y="68568"/>
                  <a:pt x="367385" y="62717"/>
                </a:cubicBezTo>
                <a:cubicBezTo>
                  <a:pt x="367729" y="47748"/>
                  <a:pt x="368589" y="32950"/>
                  <a:pt x="369105" y="17980"/>
                </a:cubicBezTo>
                <a:cubicBezTo>
                  <a:pt x="369449" y="8345"/>
                  <a:pt x="372547" y="4215"/>
                  <a:pt x="381838" y="1634"/>
                </a:cubicBezTo>
                <a:cubicBezTo>
                  <a:pt x="383386" y="1290"/>
                  <a:pt x="384935" y="774"/>
                  <a:pt x="386484" y="602"/>
                </a:cubicBezTo>
                <a:cubicBezTo>
                  <a:pt x="403518" y="-1291"/>
                  <a:pt x="407648" y="602"/>
                  <a:pt x="412122" y="16260"/>
                </a:cubicBezTo>
                <a:cubicBezTo>
                  <a:pt x="415735" y="28992"/>
                  <a:pt x="420037" y="41381"/>
                  <a:pt x="423478" y="54114"/>
                </a:cubicBezTo>
                <a:cubicBezTo>
                  <a:pt x="425198" y="60136"/>
                  <a:pt x="428812" y="63406"/>
                  <a:pt x="434662" y="64266"/>
                </a:cubicBezTo>
                <a:cubicBezTo>
                  <a:pt x="442749" y="65299"/>
                  <a:pt x="451008" y="65299"/>
                  <a:pt x="459095" y="64266"/>
                </a:cubicBezTo>
                <a:cubicBezTo>
                  <a:pt x="464774" y="63578"/>
                  <a:pt x="468215" y="60136"/>
                  <a:pt x="469935" y="54458"/>
                </a:cubicBezTo>
                <a:cubicBezTo>
                  <a:pt x="474065" y="40521"/>
                  <a:pt x="478367" y="26584"/>
                  <a:pt x="482669" y="12646"/>
                </a:cubicBezTo>
                <a:cubicBezTo>
                  <a:pt x="485938" y="2322"/>
                  <a:pt x="489207" y="-87"/>
                  <a:pt x="500047" y="8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8"/>
          <p:cNvSpPr/>
          <p:nvPr/>
        </p:nvSpPr>
        <p:spPr>
          <a:xfrm>
            <a:off x="6709151" y="2319625"/>
            <a:ext cx="591647" cy="504245"/>
          </a:xfrm>
          <a:custGeom>
            <a:avLst/>
            <a:gdLst/>
            <a:ahLst/>
            <a:cxnLst/>
            <a:rect l="l" t="t" r="r" b="b"/>
            <a:pathLst>
              <a:path w="893052" h="892469" extrusionOk="0">
                <a:moveTo>
                  <a:pt x="446879" y="366069"/>
                </a:moveTo>
                <a:cubicBezTo>
                  <a:pt x="399045" y="366069"/>
                  <a:pt x="367040" y="405300"/>
                  <a:pt x="367213" y="445391"/>
                </a:cubicBezTo>
                <a:cubicBezTo>
                  <a:pt x="367385" y="489784"/>
                  <a:pt x="402314" y="525402"/>
                  <a:pt x="446535" y="525402"/>
                </a:cubicBezTo>
                <a:cubicBezTo>
                  <a:pt x="490755" y="525402"/>
                  <a:pt x="526201" y="490300"/>
                  <a:pt x="526373" y="445907"/>
                </a:cubicBezTo>
                <a:cubicBezTo>
                  <a:pt x="526545" y="401686"/>
                  <a:pt x="491788" y="366069"/>
                  <a:pt x="446879" y="366069"/>
                </a:cubicBezTo>
                <a:close/>
                <a:moveTo>
                  <a:pt x="447223" y="129135"/>
                </a:moveTo>
                <a:cubicBezTo>
                  <a:pt x="621181" y="129479"/>
                  <a:pt x="763823" y="271777"/>
                  <a:pt x="763479" y="446251"/>
                </a:cubicBezTo>
                <a:cubicBezTo>
                  <a:pt x="763135" y="618833"/>
                  <a:pt x="623074" y="762508"/>
                  <a:pt x="446018" y="762164"/>
                </a:cubicBezTo>
                <a:cubicBezTo>
                  <a:pt x="267587" y="761648"/>
                  <a:pt x="128902" y="616080"/>
                  <a:pt x="130278" y="445219"/>
                </a:cubicBezTo>
                <a:cubicBezTo>
                  <a:pt x="129246" y="271949"/>
                  <a:pt x="272404" y="128791"/>
                  <a:pt x="447223" y="129135"/>
                </a:cubicBezTo>
                <a:close/>
                <a:moveTo>
                  <a:pt x="446879" y="119843"/>
                </a:moveTo>
                <a:cubicBezTo>
                  <a:pt x="265522" y="119671"/>
                  <a:pt x="121331" y="265066"/>
                  <a:pt x="120643" y="444187"/>
                </a:cubicBezTo>
                <a:cubicBezTo>
                  <a:pt x="119954" y="627609"/>
                  <a:pt x="268791" y="771799"/>
                  <a:pt x="446363" y="771283"/>
                </a:cubicBezTo>
                <a:cubicBezTo>
                  <a:pt x="623418" y="771972"/>
                  <a:pt x="772770" y="629501"/>
                  <a:pt x="772599" y="445391"/>
                </a:cubicBezTo>
                <a:cubicBezTo>
                  <a:pt x="772427" y="264378"/>
                  <a:pt x="627203" y="120015"/>
                  <a:pt x="446879" y="119843"/>
                </a:cubicBezTo>
                <a:close/>
                <a:moveTo>
                  <a:pt x="500047" y="85"/>
                </a:moveTo>
                <a:cubicBezTo>
                  <a:pt x="501595" y="85"/>
                  <a:pt x="503144" y="85"/>
                  <a:pt x="504692" y="258"/>
                </a:cubicBezTo>
                <a:cubicBezTo>
                  <a:pt x="520006" y="1806"/>
                  <a:pt x="524308" y="6452"/>
                  <a:pt x="524652" y="21766"/>
                </a:cubicBezTo>
                <a:cubicBezTo>
                  <a:pt x="524996" y="35187"/>
                  <a:pt x="525513" y="48436"/>
                  <a:pt x="525857" y="61857"/>
                </a:cubicBezTo>
                <a:cubicBezTo>
                  <a:pt x="526029" y="67191"/>
                  <a:pt x="527921" y="71321"/>
                  <a:pt x="532911" y="73557"/>
                </a:cubicBezTo>
                <a:cubicBezTo>
                  <a:pt x="540999" y="77171"/>
                  <a:pt x="549429" y="79580"/>
                  <a:pt x="558377" y="80268"/>
                </a:cubicBezTo>
                <a:cubicBezTo>
                  <a:pt x="563883" y="80612"/>
                  <a:pt x="567669" y="78375"/>
                  <a:pt x="570422" y="73901"/>
                </a:cubicBezTo>
                <a:cubicBezTo>
                  <a:pt x="577993" y="61685"/>
                  <a:pt x="585735" y="49468"/>
                  <a:pt x="593306" y="37252"/>
                </a:cubicBezTo>
                <a:cubicBezTo>
                  <a:pt x="599845" y="26928"/>
                  <a:pt x="603803" y="25551"/>
                  <a:pt x="615503" y="29509"/>
                </a:cubicBezTo>
                <a:cubicBezTo>
                  <a:pt x="616879" y="30025"/>
                  <a:pt x="618084" y="30369"/>
                  <a:pt x="619460" y="30885"/>
                </a:cubicBezTo>
                <a:cubicBezTo>
                  <a:pt x="633053" y="36735"/>
                  <a:pt x="635290" y="41037"/>
                  <a:pt x="632021" y="55491"/>
                </a:cubicBezTo>
                <a:cubicBezTo>
                  <a:pt x="629096" y="68395"/>
                  <a:pt x="626171" y="81128"/>
                  <a:pt x="623074" y="94033"/>
                </a:cubicBezTo>
                <a:cubicBezTo>
                  <a:pt x="621353" y="101088"/>
                  <a:pt x="623074" y="106594"/>
                  <a:pt x="629268" y="110724"/>
                </a:cubicBezTo>
                <a:cubicBezTo>
                  <a:pt x="635635" y="115025"/>
                  <a:pt x="642001" y="118983"/>
                  <a:pt x="649227" y="121736"/>
                </a:cubicBezTo>
                <a:cubicBezTo>
                  <a:pt x="654390" y="123629"/>
                  <a:pt x="658519" y="122424"/>
                  <a:pt x="662477" y="118639"/>
                </a:cubicBezTo>
                <a:cubicBezTo>
                  <a:pt x="672972" y="108659"/>
                  <a:pt x="683469" y="99023"/>
                  <a:pt x="694137" y="89215"/>
                </a:cubicBezTo>
                <a:cubicBezTo>
                  <a:pt x="702912" y="80956"/>
                  <a:pt x="707730" y="80612"/>
                  <a:pt x="717538" y="87323"/>
                </a:cubicBezTo>
                <a:cubicBezTo>
                  <a:pt x="718054" y="87667"/>
                  <a:pt x="718398" y="87839"/>
                  <a:pt x="718742" y="88183"/>
                </a:cubicBezTo>
                <a:cubicBezTo>
                  <a:pt x="735433" y="100228"/>
                  <a:pt x="733024" y="105390"/>
                  <a:pt x="726141" y="117951"/>
                </a:cubicBezTo>
                <a:cubicBezTo>
                  <a:pt x="719947" y="129307"/>
                  <a:pt x="714096" y="141007"/>
                  <a:pt x="707730" y="152363"/>
                </a:cubicBezTo>
                <a:cubicBezTo>
                  <a:pt x="704461" y="158386"/>
                  <a:pt x="705149" y="163548"/>
                  <a:pt x="709279" y="168710"/>
                </a:cubicBezTo>
                <a:cubicBezTo>
                  <a:pt x="713924" y="174388"/>
                  <a:pt x="719086" y="179550"/>
                  <a:pt x="724764" y="184024"/>
                </a:cubicBezTo>
                <a:cubicBezTo>
                  <a:pt x="729582" y="187809"/>
                  <a:pt x="734572" y="188325"/>
                  <a:pt x="740250" y="185400"/>
                </a:cubicBezTo>
                <a:cubicBezTo>
                  <a:pt x="753155" y="178346"/>
                  <a:pt x="766232" y="171463"/>
                  <a:pt x="779309" y="164752"/>
                </a:cubicBezTo>
                <a:cubicBezTo>
                  <a:pt x="788600" y="159934"/>
                  <a:pt x="793935" y="160967"/>
                  <a:pt x="800645" y="169226"/>
                </a:cubicBezTo>
                <a:cubicBezTo>
                  <a:pt x="803054" y="171979"/>
                  <a:pt x="805291" y="174904"/>
                  <a:pt x="807184" y="178001"/>
                </a:cubicBezTo>
                <a:cubicBezTo>
                  <a:pt x="812001" y="185572"/>
                  <a:pt x="811485" y="190562"/>
                  <a:pt x="805463" y="197273"/>
                </a:cubicBezTo>
                <a:cubicBezTo>
                  <a:pt x="795139" y="208457"/>
                  <a:pt x="784815" y="219813"/>
                  <a:pt x="774319" y="230825"/>
                </a:cubicBezTo>
                <a:cubicBezTo>
                  <a:pt x="770362" y="234955"/>
                  <a:pt x="769501" y="239429"/>
                  <a:pt x="771566" y="244591"/>
                </a:cubicBezTo>
                <a:cubicBezTo>
                  <a:pt x="774663" y="251989"/>
                  <a:pt x="778449" y="258872"/>
                  <a:pt x="783439" y="265238"/>
                </a:cubicBezTo>
                <a:cubicBezTo>
                  <a:pt x="787396" y="270401"/>
                  <a:pt x="792214" y="271777"/>
                  <a:pt x="798580" y="270229"/>
                </a:cubicBezTo>
                <a:cubicBezTo>
                  <a:pt x="813206" y="266615"/>
                  <a:pt x="828003" y="263346"/>
                  <a:pt x="842629" y="260249"/>
                </a:cubicBezTo>
                <a:cubicBezTo>
                  <a:pt x="850372" y="258528"/>
                  <a:pt x="855018" y="260765"/>
                  <a:pt x="858975" y="267819"/>
                </a:cubicBezTo>
                <a:cubicBezTo>
                  <a:pt x="861040" y="271605"/>
                  <a:pt x="862761" y="275562"/>
                  <a:pt x="864137" y="279692"/>
                </a:cubicBezTo>
                <a:cubicBezTo>
                  <a:pt x="867062" y="289156"/>
                  <a:pt x="865514" y="293629"/>
                  <a:pt x="857082" y="298963"/>
                </a:cubicBezTo>
                <a:cubicBezTo>
                  <a:pt x="845038" y="306534"/>
                  <a:pt x="833165" y="314449"/>
                  <a:pt x="820777" y="321504"/>
                </a:cubicBezTo>
                <a:cubicBezTo>
                  <a:pt x="813722" y="325633"/>
                  <a:pt x="811829" y="331140"/>
                  <a:pt x="813034" y="338366"/>
                </a:cubicBezTo>
                <a:cubicBezTo>
                  <a:pt x="814066" y="345077"/>
                  <a:pt x="815959" y="351615"/>
                  <a:pt x="818368" y="357982"/>
                </a:cubicBezTo>
                <a:cubicBezTo>
                  <a:pt x="820605" y="363832"/>
                  <a:pt x="824562" y="366929"/>
                  <a:pt x="831273" y="367101"/>
                </a:cubicBezTo>
                <a:cubicBezTo>
                  <a:pt x="846415" y="367273"/>
                  <a:pt x="861384" y="368306"/>
                  <a:pt x="876526" y="368822"/>
                </a:cubicBezTo>
                <a:cubicBezTo>
                  <a:pt x="884785" y="369166"/>
                  <a:pt x="888915" y="372435"/>
                  <a:pt x="891152" y="380350"/>
                </a:cubicBezTo>
                <a:cubicBezTo>
                  <a:pt x="892528" y="384824"/>
                  <a:pt x="893044" y="389470"/>
                  <a:pt x="893044" y="394288"/>
                </a:cubicBezTo>
                <a:cubicBezTo>
                  <a:pt x="893044" y="403579"/>
                  <a:pt x="890463" y="407365"/>
                  <a:pt x="881860" y="410118"/>
                </a:cubicBezTo>
                <a:cubicBezTo>
                  <a:pt x="868267" y="414419"/>
                  <a:pt x="854673" y="418549"/>
                  <a:pt x="841080" y="422679"/>
                </a:cubicBezTo>
                <a:cubicBezTo>
                  <a:pt x="831273" y="425603"/>
                  <a:pt x="828692" y="428701"/>
                  <a:pt x="828348" y="438852"/>
                </a:cubicBezTo>
                <a:cubicBezTo>
                  <a:pt x="828175" y="445907"/>
                  <a:pt x="827659" y="453134"/>
                  <a:pt x="829208" y="460189"/>
                </a:cubicBezTo>
                <a:cubicBezTo>
                  <a:pt x="830240" y="465007"/>
                  <a:pt x="833165" y="467932"/>
                  <a:pt x="837983" y="469480"/>
                </a:cubicBezTo>
                <a:cubicBezTo>
                  <a:pt x="852265" y="473782"/>
                  <a:pt x="866546" y="478083"/>
                  <a:pt x="880827" y="482557"/>
                </a:cubicBezTo>
                <a:cubicBezTo>
                  <a:pt x="890807" y="485654"/>
                  <a:pt x="893216" y="489096"/>
                  <a:pt x="893044" y="499592"/>
                </a:cubicBezTo>
                <a:cubicBezTo>
                  <a:pt x="893044" y="500624"/>
                  <a:pt x="893044" y="501656"/>
                  <a:pt x="893044" y="502689"/>
                </a:cubicBezTo>
                <a:cubicBezTo>
                  <a:pt x="892356" y="518863"/>
                  <a:pt x="887194" y="524025"/>
                  <a:pt x="871020" y="524541"/>
                </a:cubicBezTo>
                <a:cubicBezTo>
                  <a:pt x="857427" y="524885"/>
                  <a:pt x="844006" y="525574"/>
                  <a:pt x="830413" y="525746"/>
                </a:cubicBezTo>
                <a:cubicBezTo>
                  <a:pt x="825250" y="525918"/>
                  <a:pt x="821637" y="528155"/>
                  <a:pt x="819572" y="532456"/>
                </a:cubicBezTo>
                <a:cubicBezTo>
                  <a:pt x="815787" y="540543"/>
                  <a:pt x="813378" y="548975"/>
                  <a:pt x="812690" y="557922"/>
                </a:cubicBezTo>
                <a:cubicBezTo>
                  <a:pt x="812173" y="563600"/>
                  <a:pt x="814582" y="567386"/>
                  <a:pt x="819400" y="570311"/>
                </a:cubicBezTo>
                <a:cubicBezTo>
                  <a:pt x="831445" y="577709"/>
                  <a:pt x="843317" y="585108"/>
                  <a:pt x="855190" y="592679"/>
                </a:cubicBezTo>
                <a:cubicBezTo>
                  <a:pt x="866030" y="599390"/>
                  <a:pt x="867407" y="603519"/>
                  <a:pt x="863277" y="615564"/>
                </a:cubicBezTo>
                <a:cubicBezTo>
                  <a:pt x="861901" y="619694"/>
                  <a:pt x="860008" y="623651"/>
                  <a:pt x="857599" y="627264"/>
                </a:cubicBezTo>
                <a:cubicBezTo>
                  <a:pt x="855362" y="630533"/>
                  <a:pt x="851749" y="632770"/>
                  <a:pt x="846587" y="632770"/>
                </a:cubicBezTo>
                <a:cubicBezTo>
                  <a:pt x="837467" y="630706"/>
                  <a:pt x="828348" y="628641"/>
                  <a:pt x="819228" y="626748"/>
                </a:cubicBezTo>
                <a:cubicBezTo>
                  <a:pt x="811829" y="625027"/>
                  <a:pt x="804258" y="623479"/>
                  <a:pt x="796860" y="621586"/>
                </a:cubicBezTo>
                <a:cubicBezTo>
                  <a:pt x="792042" y="620381"/>
                  <a:pt x="788256" y="621758"/>
                  <a:pt x="785159" y="625200"/>
                </a:cubicBezTo>
                <a:cubicBezTo>
                  <a:pt x="778793" y="632598"/>
                  <a:pt x="773803" y="641030"/>
                  <a:pt x="771050" y="650493"/>
                </a:cubicBezTo>
                <a:cubicBezTo>
                  <a:pt x="769673" y="654967"/>
                  <a:pt x="771738" y="658236"/>
                  <a:pt x="774491" y="661333"/>
                </a:cubicBezTo>
                <a:cubicBezTo>
                  <a:pt x="784471" y="672173"/>
                  <a:pt x="794623" y="683013"/>
                  <a:pt x="804603" y="693682"/>
                </a:cubicBezTo>
                <a:cubicBezTo>
                  <a:pt x="812173" y="701769"/>
                  <a:pt x="812518" y="706586"/>
                  <a:pt x="806495" y="715878"/>
                </a:cubicBezTo>
                <a:cubicBezTo>
                  <a:pt x="806151" y="716394"/>
                  <a:pt x="805807" y="717083"/>
                  <a:pt x="805291" y="717599"/>
                </a:cubicBezTo>
                <a:cubicBezTo>
                  <a:pt x="793935" y="732913"/>
                  <a:pt x="788945" y="733085"/>
                  <a:pt x="775007" y="725170"/>
                </a:cubicBezTo>
                <a:cubicBezTo>
                  <a:pt x="763651" y="718631"/>
                  <a:pt x="751606" y="712781"/>
                  <a:pt x="740078" y="706586"/>
                </a:cubicBezTo>
                <a:cubicBezTo>
                  <a:pt x="735260" y="704006"/>
                  <a:pt x="730787" y="704006"/>
                  <a:pt x="726485" y="707103"/>
                </a:cubicBezTo>
                <a:cubicBezTo>
                  <a:pt x="719602" y="711921"/>
                  <a:pt x="713752" y="717771"/>
                  <a:pt x="708762" y="724481"/>
                </a:cubicBezTo>
                <a:cubicBezTo>
                  <a:pt x="705149" y="729299"/>
                  <a:pt x="704977" y="734117"/>
                  <a:pt x="707902" y="739451"/>
                </a:cubicBezTo>
                <a:cubicBezTo>
                  <a:pt x="714957" y="752356"/>
                  <a:pt x="721839" y="765433"/>
                  <a:pt x="728550" y="778510"/>
                </a:cubicBezTo>
                <a:cubicBezTo>
                  <a:pt x="733196" y="787629"/>
                  <a:pt x="732507" y="791759"/>
                  <a:pt x="725109" y="798814"/>
                </a:cubicBezTo>
                <a:cubicBezTo>
                  <a:pt x="723904" y="799846"/>
                  <a:pt x="722872" y="801051"/>
                  <a:pt x="721667" y="801911"/>
                </a:cubicBezTo>
                <a:cubicBezTo>
                  <a:pt x="710655" y="809998"/>
                  <a:pt x="704977" y="813955"/>
                  <a:pt x="692072" y="800878"/>
                </a:cubicBezTo>
                <a:cubicBezTo>
                  <a:pt x="682780" y="791415"/>
                  <a:pt x="672801" y="782984"/>
                  <a:pt x="663165" y="773864"/>
                </a:cubicBezTo>
                <a:cubicBezTo>
                  <a:pt x="658691" y="769562"/>
                  <a:pt x="653873" y="768702"/>
                  <a:pt x="648367" y="770939"/>
                </a:cubicBezTo>
                <a:cubicBezTo>
                  <a:pt x="641141" y="773864"/>
                  <a:pt x="634258" y="777650"/>
                  <a:pt x="628063" y="782467"/>
                </a:cubicBezTo>
                <a:cubicBezTo>
                  <a:pt x="622902" y="786425"/>
                  <a:pt x="621525" y="791415"/>
                  <a:pt x="623074" y="797609"/>
                </a:cubicBezTo>
                <a:cubicBezTo>
                  <a:pt x="626687" y="812579"/>
                  <a:pt x="630128" y="827721"/>
                  <a:pt x="633398" y="842690"/>
                </a:cubicBezTo>
                <a:cubicBezTo>
                  <a:pt x="634774" y="849229"/>
                  <a:pt x="632537" y="854219"/>
                  <a:pt x="626687" y="857660"/>
                </a:cubicBezTo>
                <a:cubicBezTo>
                  <a:pt x="622729" y="860069"/>
                  <a:pt x="618428" y="861962"/>
                  <a:pt x="613954" y="863338"/>
                </a:cubicBezTo>
                <a:cubicBezTo>
                  <a:pt x="604835" y="866263"/>
                  <a:pt x="599673" y="864542"/>
                  <a:pt x="594511" y="856456"/>
                </a:cubicBezTo>
                <a:cubicBezTo>
                  <a:pt x="586940" y="844411"/>
                  <a:pt x="579197" y="832539"/>
                  <a:pt x="571970" y="820150"/>
                </a:cubicBezTo>
                <a:cubicBezTo>
                  <a:pt x="568013" y="813439"/>
                  <a:pt x="562851" y="810858"/>
                  <a:pt x="555108" y="812235"/>
                </a:cubicBezTo>
                <a:cubicBezTo>
                  <a:pt x="548914" y="813439"/>
                  <a:pt x="542891" y="814988"/>
                  <a:pt x="537041" y="817053"/>
                </a:cubicBezTo>
                <a:cubicBezTo>
                  <a:pt x="528954" y="819978"/>
                  <a:pt x="526373" y="823419"/>
                  <a:pt x="526029" y="832022"/>
                </a:cubicBezTo>
                <a:cubicBezTo>
                  <a:pt x="525513" y="845615"/>
                  <a:pt x="525169" y="859036"/>
                  <a:pt x="524824" y="872630"/>
                </a:cubicBezTo>
                <a:cubicBezTo>
                  <a:pt x="524480" y="885018"/>
                  <a:pt x="521383" y="888976"/>
                  <a:pt x="509166" y="891213"/>
                </a:cubicBezTo>
                <a:cubicBezTo>
                  <a:pt x="505897" y="891901"/>
                  <a:pt x="502628" y="892245"/>
                  <a:pt x="499359" y="892417"/>
                </a:cubicBezTo>
                <a:cubicBezTo>
                  <a:pt x="491272" y="892934"/>
                  <a:pt x="486110" y="889664"/>
                  <a:pt x="483529" y="881749"/>
                </a:cubicBezTo>
                <a:cubicBezTo>
                  <a:pt x="478883" y="867296"/>
                  <a:pt x="474409" y="853014"/>
                  <a:pt x="470280" y="838561"/>
                </a:cubicBezTo>
                <a:cubicBezTo>
                  <a:pt x="468387" y="832022"/>
                  <a:pt x="464429" y="828925"/>
                  <a:pt x="457891" y="827893"/>
                </a:cubicBezTo>
                <a:cubicBezTo>
                  <a:pt x="450320" y="826860"/>
                  <a:pt x="442749" y="826860"/>
                  <a:pt x="435178" y="828065"/>
                </a:cubicBezTo>
                <a:cubicBezTo>
                  <a:pt x="429500" y="828925"/>
                  <a:pt x="425887" y="831850"/>
                  <a:pt x="424166" y="837528"/>
                </a:cubicBezTo>
                <a:cubicBezTo>
                  <a:pt x="420209" y="851121"/>
                  <a:pt x="415907" y="864715"/>
                  <a:pt x="411605" y="878308"/>
                </a:cubicBezTo>
                <a:cubicBezTo>
                  <a:pt x="407820" y="890524"/>
                  <a:pt x="403002" y="893622"/>
                  <a:pt x="390441" y="891901"/>
                </a:cubicBezTo>
                <a:cubicBezTo>
                  <a:pt x="371514" y="889320"/>
                  <a:pt x="369277" y="886739"/>
                  <a:pt x="369105" y="867812"/>
                </a:cubicBezTo>
                <a:cubicBezTo>
                  <a:pt x="368933" y="855423"/>
                  <a:pt x="368417" y="843206"/>
                  <a:pt x="368073" y="830818"/>
                </a:cubicBezTo>
                <a:cubicBezTo>
                  <a:pt x="367901" y="825140"/>
                  <a:pt x="365664" y="820666"/>
                  <a:pt x="360330" y="818429"/>
                </a:cubicBezTo>
                <a:cubicBezTo>
                  <a:pt x="352243" y="814988"/>
                  <a:pt x="343984" y="812579"/>
                  <a:pt x="335208" y="812063"/>
                </a:cubicBezTo>
                <a:cubicBezTo>
                  <a:pt x="329874" y="811718"/>
                  <a:pt x="326089" y="813783"/>
                  <a:pt x="323164" y="818429"/>
                </a:cubicBezTo>
                <a:cubicBezTo>
                  <a:pt x="315765" y="830818"/>
                  <a:pt x="307850" y="842862"/>
                  <a:pt x="300279" y="855079"/>
                </a:cubicBezTo>
                <a:cubicBezTo>
                  <a:pt x="294257" y="864715"/>
                  <a:pt x="289611" y="866435"/>
                  <a:pt x="278943" y="862822"/>
                </a:cubicBezTo>
                <a:cubicBezTo>
                  <a:pt x="278427" y="862650"/>
                  <a:pt x="277911" y="862478"/>
                  <a:pt x="277394" y="862306"/>
                </a:cubicBezTo>
                <a:cubicBezTo>
                  <a:pt x="260876" y="855595"/>
                  <a:pt x="257607" y="851810"/>
                  <a:pt x="261908" y="835291"/>
                </a:cubicBezTo>
                <a:cubicBezTo>
                  <a:pt x="265178" y="822731"/>
                  <a:pt x="267587" y="809998"/>
                  <a:pt x="270684" y="797265"/>
                </a:cubicBezTo>
                <a:cubicBezTo>
                  <a:pt x="272232" y="790726"/>
                  <a:pt x="270512" y="785737"/>
                  <a:pt x="265006" y="781779"/>
                </a:cubicBezTo>
                <a:cubicBezTo>
                  <a:pt x="259155" y="777650"/>
                  <a:pt x="253133" y="774036"/>
                  <a:pt x="246594" y="771111"/>
                </a:cubicBezTo>
                <a:cubicBezTo>
                  <a:pt x="240400" y="768358"/>
                  <a:pt x="235066" y="769390"/>
                  <a:pt x="229904" y="774208"/>
                </a:cubicBezTo>
                <a:cubicBezTo>
                  <a:pt x="219580" y="784016"/>
                  <a:pt x="209085" y="793652"/>
                  <a:pt x="198761" y="803287"/>
                </a:cubicBezTo>
                <a:cubicBezTo>
                  <a:pt x="191018" y="810686"/>
                  <a:pt x="186028" y="811030"/>
                  <a:pt x="176908" y="805352"/>
                </a:cubicBezTo>
                <a:cubicBezTo>
                  <a:pt x="175876" y="804664"/>
                  <a:pt x="174843" y="803975"/>
                  <a:pt x="173811" y="803287"/>
                </a:cubicBezTo>
                <a:cubicBezTo>
                  <a:pt x="160562" y="793824"/>
                  <a:pt x="159358" y="788834"/>
                  <a:pt x="166928" y="774552"/>
                </a:cubicBezTo>
                <a:cubicBezTo>
                  <a:pt x="173123" y="762852"/>
                  <a:pt x="179145" y="751151"/>
                  <a:pt x="185511" y="739623"/>
                </a:cubicBezTo>
                <a:cubicBezTo>
                  <a:pt x="188781" y="733601"/>
                  <a:pt x="188265" y="728439"/>
                  <a:pt x="184135" y="723277"/>
                </a:cubicBezTo>
                <a:cubicBezTo>
                  <a:pt x="179661" y="717599"/>
                  <a:pt x="174499" y="712437"/>
                  <a:pt x="168649" y="707963"/>
                </a:cubicBezTo>
                <a:cubicBezTo>
                  <a:pt x="163487" y="704006"/>
                  <a:pt x="158325" y="703662"/>
                  <a:pt x="152647" y="706758"/>
                </a:cubicBezTo>
                <a:cubicBezTo>
                  <a:pt x="139914" y="713641"/>
                  <a:pt x="127009" y="720524"/>
                  <a:pt x="113932" y="727235"/>
                </a:cubicBezTo>
                <a:cubicBezTo>
                  <a:pt x="104813" y="732052"/>
                  <a:pt x="99479" y="730848"/>
                  <a:pt x="92768" y="723277"/>
                </a:cubicBezTo>
                <a:cubicBezTo>
                  <a:pt x="92252" y="722761"/>
                  <a:pt x="91908" y="722244"/>
                  <a:pt x="91392" y="721728"/>
                </a:cubicBezTo>
                <a:cubicBezTo>
                  <a:pt x="79519" y="707963"/>
                  <a:pt x="79691" y="703145"/>
                  <a:pt x="92252" y="690068"/>
                </a:cubicBezTo>
                <a:cubicBezTo>
                  <a:pt x="101027" y="680777"/>
                  <a:pt x="109287" y="671313"/>
                  <a:pt x="118234" y="662366"/>
                </a:cubicBezTo>
                <a:cubicBezTo>
                  <a:pt x="122708" y="657720"/>
                  <a:pt x="123568" y="652902"/>
                  <a:pt x="121331" y="647224"/>
                </a:cubicBezTo>
                <a:cubicBezTo>
                  <a:pt x="118406" y="639825"/>
                  <a:pt x="114276" y="632942"/>
                  <a:pt x="109459" y="626576"/>
                </a:cubicBezTo>
                <a:cubicBezTo>
                  <a:pt x="105501" y="621414"/>
                  <a:pt x="100167" y="620898"/>
                  <a:pt x="94489" y="622274"/>
                </a:cubicBezTo>
                <a:cubicBezTo>
                  <a:pt x="81928" y="625200"/>
                  <a:pt x="69539" y="628124"/>
                  <a:pt x="56979" y="630878"/>
                </a:cubicBezTo>
                <a:cubicBezTo>
                  <a:pt x="55258" y="631222"/>
                  <a:pt x="53537" y="631738"/>
                  <a:pt x="51989" y="632082"/>
                </a:cubicBezTo>
                <a:cubicBezTo>
                  <a:pt x="42525" y="633803"/>
                  <a:pt x="37707" y="631566"/>
                  <a:pt x="33406" y="622963"/>
                </a:cubicBezTo>
                <a:cubicBezTo>
                  <a:pt x="31857" y="619694"/>
                  <a:pt x="30309" y="616424"/>
                  <a:pt x="29104" y="612983"/>
                </a:cubicBezTo>
                <a:cubicBezTo>
                  <a:pt x="26007" y="603863"/>
                  <a:pt x="27727" y="598701"/>
                  <a:pt x="35987" y="593539"/>
                </a:cubicBezTo>
                <a:cubicBezTo>
                  <a:pt x="47687" y="586141"/>
                  <a:pt x="59560" y="578742"/>
                  <a:pt x="71260" y="571515"/>
                </a:cubicBezTo>
                <a:cubicBezTo>
                  <a:pt x="80551" y="565665"/>
                  <a:pt x="81928" y="562396"/>
                  <a:pt x="79691" y="551728"/>
                </a:cubicBezTo>
                <a:cubicBezTo>
                  <a:pt x="78315" y="545705"/>
                  <a:pt x="76766" y="539511"/>
                  <a:pt x="74357" y="533833"/>
                </a:cubicBezTo>
                <a:cubicBezTo>
                  <a:pt x="71948" y="528155"/>
                  <a:pt x="67819" y="525402"/>
                  <a:pt x="61452" y="525229"/>
                </a:cubicBezTo>
                <a:cubicBezTo>
                  <a:pt x="47515" y="525057"/>
                  <a:pt x="33750" y="524541"/>
                  <a:pt x="19813" y="524025"/>
                </a:cubicBezTo>
                <a:cubicBezTo>
                  <a:pt x="7252" y="523681"/>
                  <a:pt x="3466" y="520412"/>
                  <a:pt x="1230" y="508367"/>
                </a:cubicBezTo>
                <a:cubicBezTo>
                  <a:pt x="1057" y="507162"/>
                  <a:pt x="713" y="505958"/>
                  <a:pt x="541" y="504754"/>
                </a:cubicBezTo>
                <a:cubicBezTo>
                  <a:pt x="-1352" y="489440"/>
                  <a:pt x="1230" y="485482"/>
                  <a:pt x="16199" y="481009"/>
                </a:cubicBezTo>
                <a:cubicBezTo>
                  <a:pt x="28588" y="477223"/>
                  <a:pt x="40976" y="473094"/>
                  <a:pt x="53537" y="469652"/>
                </a:cubicBezTo>
                <a:cubicBezTo>
                  <a:pt x="60420" y="467760"/>
                  <a:pt x="64033" y="463802"/>
                  <a:pt x="64722" y="457091"/>
                </a:cubicBezTo>
                <a:cubicBezTo>
                  <a:pt x="65410" y="449176"/>
                  <a:pt x="65754" y="441089"/>
                  <a:pt x="64205" y="433174"/>
                </a:cubicBezTo>
                <a:cubicBezTo>
                  <a:pt x="63345" y="428012"/>
                  <a:pt x="60420" y="424915"/>
                  <a:pt x="55430" y="423367"/>
                </a:cubicBezTo>
                <a:cubicBezTo>
                  <a:pt x="42181" y="419409"/>
                  <a:pt x="28932" y="415280"/>
                  <a:pt x="15683" y="411150"/>
                </a:cubicBezTo>
                <a:cubicBezTo>
                  <a:pt x="1230" y="406676"/>
                  <a:pt x="-319" y="404267"/>
                  <a:pt x="541" y="389126"/>
                </a:cubicBezTo>
                <a:cubicBezTo>
                  <a:pt x="713" y="386028"/>
                  <a:pt x="1402" y="382931"/>
                  <a:pt x="2090" y="380006"/>
                </a:cubicBezTo>
                <a:cubicBezTo>
                  <a:pt x="4155" y="372435"/>
                  <a:pt x="8456" y="368994"/>
                  <a:pt x="16371" y="368650"/>
                </a:cubicBezTo>
                <a:cubicBezTo>
                  <a:pt x="29276" y="368134"/>
                  <a:pt x="42009" y="367790"/>
                  <a:pt x="54914" y="367445"/>
                </a:cubicBezTo>
                <a:cubicBezTo>
                  <a:pt x="56807" y="367445"/>
                  <a:pt x="58699" y="367273"/>
                  <a:pt x="60592" y="367273"/>
                </a:cubicBezTo>
                <a:cubicBezTo>
                  <a:pt x="69195" y="367618"/>
                  <a:pt x="73669" y="362799"/>
                  <a:pt x="75906" y="355229"/>
                </a:cubicBezTo>
                <a:cubicBezTo>
                  <a:pt x="77627" y="349551"/>
                  <a:pt x="79175" y="343872"/>
                  <a:pt x="80379" y="338194"/>
                </a:cubicBezTo>
                <a:cubicBezTo>
                  <a:pt x="81928" y="330279"/>
                  <a:pt x="80036" y="326494"/>
                  <a:pt x="73153" y="322020"/>
                </a:cubicBezTo>
                <a:cubicBezTo>
                  <a:pt x="61452" y="314621"/>
                  <a:pt x="49580" y="307223"/>
                  <a:pt x="37879" y="299996"/>
                </a:cubicBezTo>
                <a:cubicBezTo>
                  <a:pt x="27384" y="293457"/>
                  <a:pt x="25835" y="289328"/>
                  <a:pt x="29964" y="277455"/>
                </a:cubicBezTo>
                <a:cubicBezTo>
                  <a:pt x="31169" y="273670"/>
                  <a:pt x="32718" y="269884"/>
                  <a:pt x="34954" y="266615"/>
                </a:cubicBezTo>
                <a:cubicBezTo>
                  <a:pt x="38568" y="261109"/>
                  <a:pt x="43557" y="258356"/>
                  <a:pt x="50440" y="260077"/>
                </a:cubicBezTo>
                <a:cubicBezTo>
                  <a:pt x="65066" y="263518"/>
                  <a:pt x="79863" y="266615"/>
                  <a:pt x="94489" y="270229"/>
                </a:cubicBezTo>
                <a:cubicBezTo>
                  <a:pt x="101199" y="271949"/>
                  <a:pt x="106361" y="270401"/>
                  <a:pt x="110491" y="264894"/>
                </a:cubicBezTo>
                <a:cubicBezTo>
                  <a:pt x="114793" y="259044"/>
                  <a:pt x="118578" y="252678"/>
                  <a:pt x="121331" y="245967"/>
                </a:cubicBezTo>
                <a:cubicBezTo>
                  <a:pt x="123740" y="239945"/>
                  <a:pt x="123052" y="234783"/>
                  <a:pt x="118234" y="229793"/>
                </a:cubicBezTo>
                <a:cubicBezTo>
                  <a:pt x="108254" y="219641"/>
                  <a:pt x="98791" y="209145"/>
                  <a:pt x="88983" y="198649"/>
                </a:cubicBezTo>
                <a:cubicBezTo>
                  <a:pt x="81412" y="190390"/>
                  <a:pt x="81068" y="185744"/>
                  <a:pt x="87262" y="176453"/>
                </a:cubicBezTo>
                <a:cubicBezTo>
                  <a:pt x="88294" y="175076"/>
                  <a:pt x="89155" y="173527"/>
                  <a:pt x="90187" y="172151"/>
                </a:cubicBezTo>
                <a:cubicBezTo>
                  <a:pt x="98963" y="160623"/>
                  <a:pt x="103780" y="159590"/>
                  <a:pt x="116685" y="166301"/>
                </a:cubicBezTo>
                <a:cubicBezTo>
                  <a:pt x="128730" y="172667"/>
                  <a:pt x="140774" y="178862"/>
                  <a:pt x="152475" y="185400"/>
                </a:cubicBezTo>
                <a:cubicBezTo>
                  <a:pt x="158669" y="188841"/>
                  <a:pt x="164176" y="188153"/>
                  <a:pt x="169337" y="183852"/>
                </a:cubicBezTo>
                <a:cubicBezTo>
                  <a:pt x="174499" y="179550"/>
                  <a:pt x="179317" y="174732"/>
                  <a:pt x="183791" y="169570"/>
                </a:cubicBezTo>
                <a:cubicBezTo>
                  <a:pt x="188265" y="164236"/>
                  <a:pt x="189297" y="158902"/>
                  <a:pt x="185684" y="152363"/>
                </a:cubicBezTo>
                <a:cubicBezTo>
                  <a:pt x="178457" y="139459"/>
                  <a:pt x="171746" y="126381"/>
                  <a:pt x="164864" y="113305"/>
                </a:cubicBezTo>
                <a:cubicBezTo>
                  <a:pt x="160390" y="104701"/>
                  <a:pt x="161422" y="100056"/>
                  <a:pt x="168477" y="93517"/>
                </a:cubicBezTo>
                <a:cubicBezTo>
                  <a:pt x="171746" y="90420"/>
                  <a:pt x="175360" y="87839"/>
                  <a:pt x="179317" y="85430"/>
                </a:cubicBezTo>
                <a:cubicBezTo>
                  <a:pt x="186200" y="81472"/>
                  <a:pt x="191018" y="81989"/>
                  <a:pt x="196868" y="87323"/>
                </a:cubicBezTo>
                <a:cubicBezTo>
                  <a:pt x="206848" y="96442"/>
                  <a:pt x="216828" y="105734"/>
                  <a:pt x="226635" y="115025"/>
                </a:cubicBezTo>
                <a:cubicBezTo>
                  <a:pt x="236959" y="124833"/>
                  <a:pt x="239196" y="125177"/>
                  <a:pt x="251757" y="118639"/>
                </a:cubicBezTo>
                <a:cubicBezTo>
                  <a:pt x="256746" y="116058"/>
                  <a:pt x="261392" y="113305"/>
                  <a:pt x="265866" y="109863"/>
                </a:cubicBezTo>
                <a:cubicBezTo>
                  <a:pt x="270684" y="105906"/>
                  <a:pt x="272232" y="101260"/>
                  <a:pt x="270684" y="95066"/>
                </a:cubicBezTo>
                <a:cubicBezTo>
                  <a:pt x="267070" y="80784"/>
                  <a:pt x="263973" y="66331"/>
                  <a:pt x="260704" y="52049"/>
                </a:cubicBezTo>
                <a:cubicBezTo>
                  <a:pt x="258639" y="42758"/>
                  <a:pt x="260876" y="38112"/>
                  <a:pt x="269135" y="33638"/>
                </a:cubicBezTo>
                <a:cubicBezTo>
                  <a:pt x="272921" y="31746"/>
                  <a:pt x="276706" y="30197"/>
                  <a:pt x="280664" y="28820"/>
                </a:cubicBezTo>
                <a:cubicBezTo>
                  <a:pt x="289095" y="26240"/>
                  <a:pt x="293913" y="27788"/>
                  <a:pt x="298903" y="35359"/>
                </a:cubicBezTo>
                <a:cubicBezTo>
                  <a:pt x="306817" y="47576"/>
                  <a:pt x="314733" y="59792"/>
                  <a:pt x="321959" y="72525"/>
                </a:cubicBezTo>
                <a:cubicBezTo>
                  <a:pt x="325745" y="79064"/>
                  <a:pt x="330907" y="81300"/>
                  <a:pt x="337961" y="80268"/>
                </a:cubicBezTo>
                <a:cubicBezTo>
                  <a:pt x="345360" y="79064"/>
                  <a:pt x="352587" y="77171"/>
                  <a:pt x="359470" y="74246"/>
                </a:cubicBezTo>
                <a:cubicBezTo>
                  <a:pt x="364459" y="72009"/>
                  <a:pt x="367213" y="68568"/>
                  <a:pt x="367385" y="62717"/>
                </a:cubicBezTo>
                <a:cubicBezTo>
                  <a:pt x="367729" y="47748"/>
                  <a:pt x="368589" y="32950"/>
                  <a:pt x="369105" y="17980"/>
                </a:cubicBezTo>
                <a:cubicBezTo>
                  <a:pt x="369449" y="8345"/>
                  <a:pt x="372547" y="4215"/>
                  <a:pt x="381838" y="1634"/>
                </a:cubicBezTo>
                <a:cubicBezTo>
                  <a:pt x="383386" y="1290"/>
                  <a:pt x="384935" y="774"/>
                  <a:pt x="386484" y="602"/>
                </a:cubicBezTo>
                <a:cubicBezTo>
                  <a:pt x="403518" y="-1291"/>
                  <a:pt x="407648" y="602"/>
                  <a:pt x="412122" y="16260"/>
                </a:cubicBezTo>
                <a:cubicBezTo>
                  <a:pt x="415735" y="28992"/>
                  <a:pt x="420037" y="41381"/>
                  <a:pt x="423478" y="54114"/>
                </a:cubicBezTo>
                <a:cubicBezTo>
                  <a:pt x="425198" y="60136"/>
                  <a:pt x="428812" y="63406"/>
                  <a:pt x="434662" y="64266"/>
                </a:cubicBezTo>
                <a:cubicBezTo>
                  <a:pt x="442749" y="65299"/>
                  <a:pt x="451008" y="65299"/>
                  <a:pt x="459095" y="64266"/>
                </a:cubicBezTo>
                <a:cubicBezTo>
                  <a:pt x="464774" y="63578"/>
                  <a:pt x="468215" y="60136"/>
                  <a:pt x="469935" y="54458"/>
                </a:cubicBezTo>
                <a:cubicBezTo>
                  <a:pt x="474065" y="40521"/>
                  <a:pt x="478367" y="26584"/>
                  <a:pt x="482669" y="12646"/>
                </a:cubicBezTo>
                <a:cubicBezTo>
                  <a:pt x="485938" y="2322"/>
                  <a:pt x="489207" y="-87"/>
                  <a:pt x="500047" y="8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8" name="Google Shape;238;p18"/>
          <p:cNvGrpSpPr/>
          <p:nvPr/>
        </p:nvGrpSpPr>
        <p:grpSpPr>
          <a:xfrm>
            <a:off x="6879763" y="2514257"/>
            <a:ext cx="1105498" cy="660727"/>
            <a:chOff x="9191306" y="3507791"/>
            <a:chExt cx="1473997" cy="880970"/>
          </a:xfrm>
        </p:grpSpPr>
        <p:grpSp>
          <p:nvGrpSpPr>
            <p:cNvPr id="239" name="Google Shape;239;p18"/>
            <p:cNvGrpSpPr/>
            <p:nvPr/>
          </p:nvGrpSpPr>
          <p:grpSpPr>
            <a:xfrm rot="9652176">
              <a:off x="9267613" y="3639122"/>
              <a:ext cx="905681" cy="618307"/>
              <a:chOff x="5392721" y="1514462"/>
              <a:chExt cx="665939" cy="454635"/>
            </a:xfrm>
          </p:grpSpPr>
          <p:sp>
            <p:nvSpPr>
              <p:cNvPr id="240" name="Google Shape;240;p18"/>
              <p:cNvSpPr/>
              <p:nvPr/>
            </p:nvSpPr>
            <p:spPr>
              <a:xfrm rot="5911486" flipH="1">
                <a:off x="5633170" y="1617837"/>
                <a:ext cx="141665" cy="93128"/>
              </a:xfrm>
              <a:prstGeom prst="trapezoid">
                <a:avLst>
                  <a:gd name="adj" fmla="val 12383"/>
                </a:avLst>
              </a:prstGeom>
              <a:solidFill>
                <a:srgbClr val="0C534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18"/>
              <p:cNvSpPr/>
              <p:nvPr/>
            </p:nvSpPr>
            <p:spPr>
              <a:xfrm rot="5911846" flipH="1">
                <a:off x="5439014" y="1500231"/>
                <a:ext cx="200215" cy="26606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18"/>
              <p:cNvSpPr/>
              <p:nvPr/>
            </p:nvSpPr>
            <p:spPr>
              <a:xfrm rot="7280092" flipH="1">
                <a:off x="5857893" y="1735925"/>
                <a:ext cx="103261" cy="96521"/>
              </a:xfrm>
              <a:prstGeom prst="trapezoid">
                <a:avLst>
                  <a:gd name="adj" fmla="val 12383"/>
                </a:avLst>
              </a:prstGeom>
              <a:solidFill>
                <a:srgbClr val="0C534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18"/>
              <p:cNvSpPr/>
              <p:nvPr/>
            </p:nvSpPr>
            <p:spPr>
              <a:xfrm rot="7278410" flipH="1">
                <a:off x="5727771" y="1619294"/>
                <a:ext cx="146068" cy="19412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18"/>
              <p:cNvSpPr/>
              <p:nvPr/>
            </p:nvSpPr>
            <p:spPr>
              <a:xfrm rot="8870329" flipH="1">
                <a:off x="5923533" y="1775325"/>
                <a:ext cx="93556" cy="182946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5" name="Google Shape;245;p18"/>
            <p:cNvGrpSpPr/>
            <p:nvPr/>
          </p:nvGrpSpPr>
          <p:grpSpPr>
            <a:xfrm rot="2980044" flipH="1">
              <a:off x="10051382" y="3653818"/>
              <a:ext cx="509578" cy="509578"/>
              <a:chOff x="5108331" y="1463790"/>
              <a:chExt cx="374700" cy="374700"/>
            </a:xfrm>
          </p:grpSpPr>
          <p:sp>
            <p:nvSpPr>
              <p:cNvPr id="246" name="Google Shape;246;p18"/>
              <p:cNvSpPr/>
              <p:nvPr/>
            </p:nvSpPr>
            <p:spPr>
              <a:xfrm>
                <a:off x="5108331" y="1463790"/>
                <a:ext cx="374700" cy="374700"/>
              </a:xfrm>
              <a:prstGeom prst="ellipse">
                <a:avLst/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8"/>
              <p:cNvSpPr/>
              <p:nvPr/>
            </p:nvSpPr>
            <p:spPr>
              <a:xfrm>
                <a:off x="5167785" y="1523588"/>
                <a:ext cx="255882" cy="255676"/>
              </a:xfrm>
              <a:custGeom>
                <a:avLst/>
                <a:gdLst/>
                <a:ahLst/>
                <a:cxnLst/>
                <a:rect l="l" t="t" r="r" b="b"/>
                <a:pathLst>
                  <a:path w="255882" h="255676" extrusionOk="0">
                    <a:moveTo>
                      <a:pt x="127864" y="81461"/>
                    </a:moveTo>
                    <a:cubicBezTo>
                      <a:pt x="102426" y="81461"/>
                      <a:pt x="81805" y="102082"/>
                      <a:pt x="81805" y="127520"/>
                    </a:cubicBezTo>
                    <a:cubicBezTo>
                      <a:pt x="81805" y="152958"/>
                      <a:pt x="102426" y="173579"/>
                      <a:pt x="127864" y="173579"/>
                    </a:cubicBezTo>
                    <a:cubicBezTo>
                      <a:pt x="153302" y="173579"/>
                      <a:pt x="173923" y="152958"/>
                      <a:pt x="173923" y="127520"/>
                    </a:cubicBezTo>
                    <a:cubicBezTo>
                      <a:pt x="173923" y="102082"/>
                      <a:pt x="153302" y="81461"/>
                      <a:pt x="127864" y="81461"/>
                    </a:cubicBezTo>
                    <a:close/>
                    <a:moveTo>
                      <a:pt x="122296" y="86"/>
                    </a:moveTo>
                    <a:cubicBezTo>
                      <a:pt x="124908" y="223"/>
                      <a:pt x="126696" y="1598"/>
                      <a:pt x="127383" y="4211"/>
                    </a:cubicBezTo>
                    <a:cubicBezTo>
                      <a:pt x="129033" y="10054"/>
                      <a:pt x="130752" y="15966"/>
                      <a:pt x="132401" y="21809"/>
                    </a:cubicBezTo>
                    <a:cubicBezTo>
                      <a:pt x="134120" y="27790"/>
                      <a:pt x="139070" y="30608"/>
                      <a:pt x="145188" y="29027"/>
                    </a:cubicBezTo>
                    <a:cubicBezTo>
                      <a:pt x="147181" y="28546"/>
                      <a:pt x="148350" y="27102"/>
                      <a:pt x="149312" y="25452"/>
                    </a:cubicBezTo>
                    <a:cubicBezTo>
                      <a:pt x="152475" y="20022"/>
                      <a:pt x="155706" y="14591"/>
                      <a:pt x="158937" y="9160"/>
                    </a:cubicBezTo>
                    <a:cubicBezTo>
                      <a:pt x="160999" y="5654"/>
                      <a:pt x="162786" y="4898"/>
                      <a:pt x="166705" y="5929"/>
                    </a:cubicBezTo>
                    <a:cubicBezTo>
                      <a:pt x="174542" y="7923"/>
                      <a:pt x="175573" y="9641"/>
                      <a:pt x="174404" y="18372"/>
                    </a:cubicBezTo>
                    <a:cubicBezTo>
                      <a:pt x="173717" y="23596"/>
                      <a:pt x="173098" y="28821"/>
                      <a:pt x="172479" y="34046"/>
                    </a:cubicBezTo>
                    <a:cubicBezTo>
                      <a:pt x="172410" y="34595"/>
                      <a:pt x="172410" y="35145"/>
                      <a:pt x="172479" y="35695"/>
                    </a:cubicBezTo>
                    <a:cubicBezTo>
                      <a:pt x="173373" y="41264"/>
                      <a:pt x="181828" y="45113"/>
                      <a:pt x="186434" y="41882"/>
                    </a:cubicBezTo>
                    <a:cubicBezTo>
                      <a:pt x="191659" y="38170"/>
                      <a:pt x="196677" y="34252"/>
                      <a:pt x="201764" y="30402"/>
                    </a:cubicBezTo>
                    <a:cubicBezTo>
                      <a:pt x="205476" y="27584"/>
                      <a:pt x="207333" y="27652"/>
                      <a:pt x="211045" y="30540"/>
                    </a:cubicBezTo>
                    <a:cubicBezTo>
                      <a:pt x="211526" y="30952"/>
                      <a:pt x="212007" y="31296"/>
                      <a:pt x="212488" y="31777"/>
                    </a:cubicBezTo>
                    <a:cubicBezTo>
                      <a:pt x="216819" y="35902"/>
                      <a:pt x="217025" y="37139"/>
                      <a:pt x="214069" y="42364"/>
                    </a:cubicBezTo>
                    <a:cubicBezTo>
                      <a:pt x="211251" y="47382"/>
                      <a:pt x="208570" y="52469"/>
                      <a:pt x="205614" y="57418"/>
                    </a:cubicBezTo>
                    <a:cubicBezTo>
                      <a:pt x="203483" y="61062"/>
                      <a:pt x="204445" y="64087"/>
                      <a:pt x="206783" y="67180"/>
                    </a:cubicBezTo>
                    <a:cubicBezTo>
                      <a:pt x="209120" y="70274"/>
                      <a:pt x="211801" y="71786"/>
                      <a:pt x="215719" y="70755"/>
                    </a:cubicBezTo>
                    <a:cubicBezTo>
                      <a:pt x="221769" y="69174"/>
                      <a:pt x="227818" y="67661"/>
                      <a:pt x="233799" y="66011"/>
                    </a:cubicBezTo>
                    <a:cubicBezTo>
                      <a:pt x="237649" y="64980"/>
                      <a:pt x="239367" y="65599"/>
                      <a:pt x="241498" y="68967"/>
                    </a:cubicBezTo>
                    <a:cubicBezTo>
                      <a:pt x="242461" y="70411"/>
                      <a:pt x="243286" y="71923"/>
                      <a:pt x="243836" y="73573"/>
                    </a:cubicBezTo>
                    <a:cubicBezTo>
                      <a:pt x="244867" y="76529"/>
                      <a:pt x="244385" y="78385"/>
                      <a:pt x="241911" y="80379"/>
                    </a:cubicBezTo>
                    <a:cubicBezTo>
                      <a:pt x="236755" y="84504"/>
                      <a:pt x="231668" y="88628"/>
                      <a:pt x="226443" y="92684"/>
                    </a:cubicBezTo>
                    <a:cubicBezTo>
                      <a:pt x="223831" y="94678"/>
                      <a:pt x="223144" y="97152"/>
                      <a:pt x="223694" y="100177"/>
                    </a:cubicBezTo>
                    <a:cubicBezTo>
                      <a:pt x="223900" y="101208"/>
                      <a:pt x="224244" y="102171"/>
                      <a:pt x="224519" y="103202"/>
                    </a:cubicBezTo>
                    <a:cubicBezTo>
                      <a:pt x="225412" y="106433"/>
                      <a:pt x="227543" y="108220"/>
                      <a:pt x="230843" y="108633"/>
                    </a:cubicBezTo>
                    <a:cubicBezTo>
                      <a:pt x="237099" y="109458"/>
                      <a:pt x="243354" y="110351"/>
                      <a:pt x="249541" y="111176"/>
                    </a:cubicBezTo>
                    <a:cubicBezTo>
                      <a:pt x="253254" y="111657"/>
                      <a:pt x="255178" y="113445"/>
                      <a:pt x="255591" y="117157"/>
                    </a:cubicBezTo>
                    <a:cubicBezTo>
                      <a:pt x="255797" y="118944"/>
                      <a:pt x="256003" y="120732"/>
                      <a:pt x="255797" y="122519"/>
                    </a:cubicBezTo>
                    <a:cubicBezTo>
                      <a:pt x="255453" y="125337"/>
                      <a:pt x="254010" y="126919"/>
                      <a:pt x="251398" y="127675"/>
                    </a:cubicBezTo>
                    <a:cubicBezTo>
                      <a:pt x="245554" y="129325"/>
                      <a:pt x="239642" y="130974"/>
                      <a:pt x="233799" y="132693"/>
                    </a:cubicBezTo>
                    <a:cubicBezTo>
                      <a:pt x="228093" y="134343"/>
                      <a:pt x="225481" y="138674"/>
                      <a:pt x="226650" y="144586"/>
                    </a:cubicBezTo>
                    <a:cubicBezTo>
                      <a:pt x="227062" y="146854"/>
                      <a:pt x="228368" y="148298"/>
                      <a:pt x="230293" y="149398"/>
                    </a:cubicBezTo>
                    <a:cubicBezTo>
                      <a:pt x="235655" y="152560"/>
                      <a:pt x="241017" y="155722"/>
                      <a:pt x="246448" y="158884"/>
                    </a:cubicBezTo>
                    <a:cubicBezTo>
                      <a:pt x="250435" y="161222"/>
                      <a:pt x="251054" y="162597"/>
                      <a:pt x="249954" y="167065"/>
                    </a:cubicBezTo>
                    <a:cubicBezTo>
                      <a:pt x="249885" y="167340"/>
                      <a:pt x="249885" y="167615"/>
                      <a:pt x="249816" y="167890"/>
                    </a:cubicBezTo>
                    <a:cubicBezTo>
                      <a:pt x="248166" y="173321"/>
                      <a:pt x="246310" y="176002"/>
                      <a:pt x="240123" y="174833"/>
                    </a:cubicBezTo>
                    <a:cubicBezTo>
                      <a:pt x="234555" y="173733"/>
                      <a:pt x="228849" y="173527"/>
                      <a:pt x="223212" y="172702"/>
                    </a:cubicBezTo>
                    <a:cubicBezTo>
                      <a:pt x="219225" y="172152"/>
                      <a:pt x="216613" y="173733"/>
                      <a:pt x="214688" y="177102"/>
                    </a:cubicBezTo>
                    <a:cubicBezTo>
                      <a:pt x="212695" y="180539"/>
                      <a:pt x="211801" y="183770"/>
                      <a:pt x="214551" y="187276"/>
                    </a:cubicBezTo>
                    <a:cubicBezTo>
                      <a:pt x="218263" y="192019"/>
                      <a:pt x="221838" y="196900"/>
                      <a:pt x="225481" y="201712"/>
                    </a:cubicBezTo>
                    <a:cubicBezTo>
                      <a:pt x="228506" y="205630"/>
                      <a:pt x="228506" y="207212"/>
                      <a:pt x="225481" y="211130"/>
                    </a:cubicBezTo>
                    <a:cubicBezTo>
                      <a:pt x="225343" y="211267"/>
                      <a:pt x="225206" y="211474"/>
                      <a:pt x="225068" y="211611"/>
                    </a:cubicBezTo>
                    <a:cubicBezTo>
                      <a:pt x="221081" y="215873"/>
                      <a:pt x="219500" y="217729"/>
                      <a:pt x="213245" y="213948"/>
                    </a:cubicBezTo>
                    <a:cubicBezTo>
                      <a:pt x="208432" y="211061"/>
                      <a:pt x="203345" y="208586"/>
                      <a:pt x="198602" y="205699"/>
                    </a:cubicBezTo>
                    <a:cubicBezTo>
                      <a:pt x="194684" y="203362"/>
                      <a:pt x="191659" y="204737"/>
                      <a:pt x="188565" y="207143"/>
                    </a:cubicBezTo>
                    <a:cubicBezTo>
                      <a:pt x="185472" y="209480"/>
                      <a:pt x="184234" y="212299"/>
                      <a:pt x="185334" y="216217"/>
                    </a:cubicBezTo>
                    <a:cubicBezTo>
                      <a:pt x="187053" y="222267"/>
                      <a:pt x="188565" y="228385"/>
                      <a:pt x="190078" y="234503"/>
                    </a:cubicBezTo>
                    <a:cubicBezTo>
                      <a:pt x="190903" y="237803"/>
                      <a:pt x="190215" y="239590"/>
                      <a:pt x="187397" y="241377"/>
                    </a:cubicBezTo>
                    <a:cubicBezTo>
                      <a:pt x="185884" y="242340"/>
                      <a:pt x="184303" y="243233"/>
                      <a:pt x="182585" y="243852"/>
                    </a:cubicBezTo>
                    <a:cubicBezTo>
                      <a:pt x="179560" y="244952"/>
                      <a:pt x="177360" y="244402"/>
                      <a:pt x="175366" y="241859"/>
                    </a:cubicBezTo>
                    <a:cubicBezTo>
                      <a:pt x="171585" y="237115"/>
                      <a:pt x="167805" y="232303"/>
                      <a:pt x="164024" y="227491"/>
                    </a:cubicBezTo>
                    <a:cubicBezTo>
                      <a:pt x="160380" y="222954"/>
                      <a:pt x="153781" y="222335"/>
                      <a:pt x="149381" y="226254"/>
                    </a:cubicBezTo>
                    <a:cubicBezTo>
                      <a:pt x="148213" y="227285"/>
                      <a:pt x="147663" y="228591"/>
                      <a:pt x="147456" y="230103"/>
                    </a:cubicBezTo>
                    <a:cubicBezTo>
                      <a:pt x="146563" y="236428"/>
                      <a:pt x="145532" y="242683"/>
                      <a:pt x="144844" y="249008"/>
                    </a:cubicBezTo>
                    <a:cubicBezTo>
                      <a:pt x="144432" y="252308"/>
                      <a:pt x="143126" y="254645"/>
                      <a:pt x="139895" y="255676"/>
                    </a:cubicBezTo>
                    <a:cubicBezTo>
                      <a:pt x="137145" y="255676"/>
                      <a:pt x="134326" y="255676"/>
                      <a:pt x="131577" y="255676"/>
                    </a:cubicBezTo>
                    <a:cubicBezTo>
                      <a:pt x="129652" y="254507"/>
                      <a:pt x="128552" y="252789"/>
                      <a:pt x="127933" y="250589"/>
                    </a:cubicBezTo>
                    <a:cubicBezTo>
                      <a:pt x="126283" y="244540"/>
                      <a:pt x="124427" y="238490"/>
                      <a:pt x="122777" y="232372"/>
                    </a:cubicBezTo>
                    <a:cubicBezTo>
                      <a:pt x="121884" y="229141"/>
                      <a:pt x="119890" y="227422"/>
                      <a:pt x="116659" y="227010"/>
                    </a:cubicBezTo>
                    <a:cubicBezTo>
                      <a:pt x="115422" y="226872"/>
                      <a:pt x="114184" y="226666"/>
                      <a:pt x="112947" y="226597"/>
                    </a:cubicBezTo>
                    <a:cubicBezTo>
                      <a:pt x="110060" y="226391"/>
                      <a:pt x="108066" y="227697"/>
                      <a:pt x="106622" y="230103"/>
                    </a:cubicBezTo>
                    <a:cubicBezTo>
                      <a:pt x="106072" y="230997"/>
                      <a:pt x="105591" y="231891"/>
                      <a:pt x="105041" y="232784"/>
                    </a:cubicBezTo>
                    <a:cubicBezTo>
                      <a:pt x="102154" y="237665"/>
                      <a:pt x="99335" y="242615"/>
                      <a:pt x="96380" y="247427"/>
                    </a:cubicBezTo>
                    <a:cubicBezTo>
                      <a:pt x="94798" y="250108"/>
                      <a:pt x="92873" y="250795"/>
                      <a:pt x="89849" y="250108"/>
                    </a:cubicBezTo>
                    <a:cubicBezTo>
                      <a:pt x="87993" y="249695"/>
                      <a:pt x="86274" y="249077"/>
                      <a:pt x="84555" y="248320"/>
                    </a:cubicBezTo>
                    <a:cubicBezTo>
                      <a:pt x="81531" y="246877"/>
                      <a:pt x="80568" y="245021"/>
                      <a:pt x="80981" y="241652"/>
                    </a:cubicBezTo>
                    <a:cubicBezTo>
                      <a:pt x="81737" y="235397"/>
                      <a:pt x="82356" y="229141"/>
                      <a:pt x="83249" y="222885"/>
                    </a:cubicBezTo>
                    <a:cubicBezTo>
                      <a:pt x="83868" y="218486"/>
                      <a:pt x="81531" y="216080"/>
                      <a:pt x="78094" y="214155"/>
                    </a:cubicBezTo>
                    <a:cubicBezTo>
                      <a:pt x="74725" y="212299"/>
                      <a:pt x="71700" y="212024"/>
                      <a:pt x="68538" y="214636"/>
                    </a:cubicBezTo>
                    <a:cubicBezTo>
                      <a:pt x="64139" y="218142"/>
                      <a:pt x="59533" y="221373"/>
                      <a:pt x="55133" y="224810"/>
                    </a:cubicBezTo>
                    <a:cubicBezTo>
                      <a:pt x="50665" y="228316"/>
                      <a:pt x="48740" y="229072"/>
                      <a:pt x="43240" y="224123"/>
                    </a:cubicBezTo>
                    <a:cubicBezTo>
                      <a:pt x="42897" y="223779"/>
                      <a:pt x="42553" y="223435"/>
                      <a:pt x="42209" y="223091"/>
                    </a:cubicBezTo>
                    <a:cubicBezTo>
                      <a:pt x="39528" y="220342"/>
                      <a:pt x="39253" y="218211"/>
                      <a:pt x="41178" y="214842"/>
                    </a:cubicBezTo>
                    <a:cubicBezTo>
                      <a:pt x="44134" y="209549"/>
                      <a:pt x="47159" y="204187"/>
                      <a:pt x="50115" y="198893"/>
                    </a:cubicBezTo>
                    <a:cubicBezTo>
                      <a:pt x="50940" y="197381"/>
                      <a:pt x="51833" y="195869"/>
                      <a:pt x="51627" y="194013"/>
                    </a:cubicBezTo>
                    <a:cubicBezTo>
                      <a:pt x="51146" y="188444"/>
                      <a:pt x="44959" y="184045"/>
                      <a:pt x="39597" y="185420"/>
                    </a:cubicBezTo>
                    <a:cubicBezTo>
                      <a:pt x="33410" y="187001"/>
                      <a:pt x="27223" y="188582"/>
                      <a:pt x="21105" y="190232"/>
                    </a:cubicBezTo>
                    <a:cubicBezTo>
                      <a:pt x="18630" y="190919"/>
                      <a:pt x="16774" y="190163"/>
                      <a:pt x="15193" y="188238"/>
                    </a:cubicBezTo>
                    <a:cubicBezTo>
                      <a:pt x="13887" y="186657"/>
                      <a:pt x="13062" y="184870"/>
                      <a:pt x="12237" y="183014"/>
                    </a:cubicBezTo>
                    <a:cubicBezTo>
                      <a:pt x="10862" y="179783"/>
                      <a:pt x="11481" y="177445"/>
                      <a:pt x="14230" y="175314"/>
                    </a:cubicBezTo>
                    <a:cubicBezTo>
                      <a:pt x="18767" y="171671"/>
                      <a:pt x="23373" y="168096"/>
                      <a:pt x="27910" y="164453"/>
                    </a:cubicBezTo>
                    <a:cubicBezTo>
                      <a:pt x="32722" y="160741"/>
                      <a:pt x="33135" y="159159"/>
                      <a:pt x="31554" y="153385"/>
                    </a:cubicBezTo>
                    <a:cubicBezTo>
                      <a:pt x="30454" y="149604"/>
                      <a:pt x="28185" y="147611"/>
                      <a:pt x="24198" y="147198"/>
                    </a:cubicBezTo>
                    <a:cubicBezTo>
                      <a:pt x="18424" y="146579"/>
                      <a:pt x="12718" y="145479"/>
                      <a:pt x="6943" y="144861"/>
                    </a:cubicBezTo>
                    <a:cubicBezTo>
                      <a:pt x="3644" y="144517"/>
                      <a:pt x="1306" y="143211"/>
                      <a:pt x="138" y="140049"/>
                    </a:cubicBezTo>
                    <a:cubicBezTo>
                      <a:pt x="0" y="137093"/>
                      <a:pt x="0" y="134343"/>
                      <a:pt x="0" y="131525"/>
                    </a:cubicBezTo>
                    <a:cubicBezTo>
                      <a:pt x="1100" y="129462"/>
                      <a:pt x="2819" y="128431"/>
                      <a:pt x="5019" y="127881"/>
                    </a:cubicBezTo>
                    <a:cubicBezTo>
                      <a:pt x="10931" y="126300"/>
                      <a:pt x="16705" y="124513"/>
                      <a:pt x="22617" y="122931"/>
                    </a:cubicBezTo>
                    <a:cubicBezTo>
                      <a:pt x="26192" y="121969"/>
                      <a:pt x="28323" y="119975"/>
                      <a:pt x="28667" y="116194"/>
                    </a:cubicBezTo>
                    <a:cubicBezTo>
                      <a:pt x="28735" y="115232"/>
                      <a:pt x="28873" y="114270"/>
                      <a:pt x="29010" y="113307"/>
                    </a:cubicBezTo>
                    <a:cubicBezTo>
                      <a:pt x="29354" y="110076"/>
                      <a:pt x="27910" y="107876"/>
                      <a:pt x="25229" y="106295"/>
                    </a:cubicBezTo>
                    <a:cubicBezTo>
                      <a:pt x="19867" y="103202"/>
                      <a:pt x="14574" y="100040"/>
                      <a:pt x="9281" y="96946"/>
                    </a:cubicBezTo>
                    <a:cubicBezTo>
                      <a:pt x="5362" y="94678"/>
                      <a:pt x="4675" y="92959"/>
                      <a:pt x="5843" y="88560"/>
                    </a:cubicBezTo>
                    <a:cubicBezTo>
                      <a:pt x="5981" y="88147"/>
                      <a:pt x="6050" y="87735"/>
                      <a:pt x="6187" y="87391"/>
                    </a:cubicBezTo>
                    <a:cubicBezTo>
                      <a:pt x="7906" y="81685"/>
                      <a:pt x="9418" y="80585"/>
                      <a:pt x="15261" y="81135"/>
                    </a:cubicBezTo>
                    <a:cubicBezTo>
                      <a:pt x="20898" y="81685"/>
                      <a:pt x="26535" y="82304"/>
                      <a:pt x="32173" y="83060"/>
                    </a:cubicBezTo>
                    <a:cubicBezTo>
                      <a:pt x="36641" y="83610"/>
                      <a:pt x="38566" y="82854"/>
                      <a:pt x="40834" y="79073"/>
                    </a:cubicBezTo>
                    <a:cubicBezTo>
                      <a:pt x="44065" y="73848"/>
                      <a:pt x="43928" y="72198"/>
                      <a:pt x="40147" y="67318"/>
                    </a:cubicBezTo>
                    <a:cubicBezTo>
                      <a:pt x="36572" y="62712"/>
                      <a:pt x="33066" y="58037"/>
                      <a:pt x="29629" y="53363"/>
                    </a:cubicBezTo>
                    <a:cubicBezTo>
                      <a:pt x="27567" y="50613"/>
                      <a:pt x="27567" y="48344"/>
                      <a:pt x="29629" y="45595"/>
                    </a:cubicBezTo>
                    <a:cubicBezTo>
                      <a:pt x="30660" y="44220"/>
                      <a:pt x="31760" y="42845"/>
                      <a:pt x="33066" y="41745"/>
                    </a:cubicBezTo>
                    <a:cubicBezTo>
                      <a:pt x="35678" y="39545"/>
                      <a:pt x="37466" y="39270"/>
                      <a:pt x="40422" y="40920"/>
                    </a:cubicBezTo>
                    <a:cubicBezTo>
                      <a:pt x="45646" y="43807"/>
                      <a:pt x="51008" y="46488"/>
                      <a:pt x="56027" y="49719"/>
                    </a:cubicBezTo>
                    <a:cubicBezTo>
                      <a:pt x="61801" y="53431"/>
                      <a:pt x="65788" y="50957"/>
                      <a:pt x="69982" y="45801"/>
                    </a:cubicBezTo>
                    <a:cubicBezTo>
                      <a:pt x="71357" y="44082"/>
                      <a:pt x="70875" y="41814"/>
                      <a:pt x="70325" y="39751"/>
                    </a:cubicBezTo>
                    <a:cubicBezTo>
                      <a:pt x="68813" y="33908"/>
                      <a:pt x="67301" y="28065"/>
                      <a:pt x="65788" y="22221"/>
                    </a:cubicBezTo>
                    <a:cubicBezTo>
                      <a:pt x="64688" y="18028"/>
                      <a:pt x="65376" y="16309"/>
                      <a:pt x="69088" y="14110"/>
                    </a:cubicBezTo>
                    <a:cubicBezTo>
                      <a:pt x="69913" y="13628"/>
                      <a:pt x="70738" y="13147"/>
                      <a:pt x="71632" y="12735"/>
                    </a:cubicBezTo>
                    <a:cubicBezTo>
                      <a:pt x="76100" y="10672"/>
                      <a:pt x="78094" y="11154"/>
                      <a:pt x="81118" y="15072"/>
                    </a:cubicBezTo>
                    <a:cubicBezTo>
                      <a:pt x="84762" y="19678"/>
                      <a:pt x="88405" y="24353"/>
                      <a:pt x="92049" y="28958"/>
                    </a:cubicBezTo>
                    <a:cubicBezTo>
                      <a:pt x="95486" y="33221"/>
                      <a:pt x="103529" y="33221"/>
                      <a:pt x="106966" y="28890"/>
                    </a:cubicBezTo>
                    <a:cubicBezTo>
                      <a:pt x="108410" y="27034"/>
                      <a:pt x="108410" y="24696"/>
                      <a:pt x="108754" y="22565"/>
                    </a:cubicBezTo>
                    <a:cubicBezTo>
                      <a:pt x="109578" y="17203"/>
                      <a:pt x="110266" y="11841"/>
                      <a:pt x="110953" y="6479"/>
                    </a:cubicBezTo>
                    <a:cubicBezTo>
                      <a:pt x="111503" y="2217"/>
                      <a:pt x="112672" y="1048"/>
                      <a:pt x="116934" y="292"/>
                    </a:cubicBezTo>
                    <a:cubicBezTo>
                      <a:pt x="118721" y="-52"/>
                      <a:pt x="120509" y="-52"/>
                      <a:pt x="122296" y="8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2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7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0" animBg="1"/>
      <p:bldP spid="23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471;p22">
            <a:extLst>
              <a:ext uri="{FF2B5EF4-FFF2-40B4-BE49-F238E27FC236}">
                <a16:creationId xmlns:a16="http://schemas.microsoft.com/office/drawing/2014/main" id="{97AC1B46-1062-41EB-A99A-264977D6ED95}"/>
              </a:ext>
            </a:extLst>
          </p:cNvPr>
          <p:cNvGrpSpPr/>
          <p:nvPr/>
        </p:nvGrpSpPr>
        <p:grpSpPr>
          <a:xfrm rot="7248090">
            <a:off x="7298165" y="-400810"/>
            <a:ext cx="2605436" cy="1903494"/>
            <a:chOff x="-230573" y="242741"/>
            <a:chExt cx="3474042" cy="2538085"/>
          </a:xfrm>
        </p:grpSpPr>
        <p:grpSp>
          <p:nvGrpSpPr>
            <p:cNvPr id="110" name="Google Shape;472;p22">
              <a:extLst>
                <a:ext uri="{FF2B5EF4-FFF2-40B4-BE49-F238E27FC236}">
                  <a16:creationId xmlns:a16="http://schemas.microsoft.com/office/drawing/2014/main" id="{2F72E254-6E04-43BB-A77C-F73CAB7A6891}"/>
                </a:ext>
              </a:extLst>
            </p:cNvPr>
            <p:cNvGrpSpPr/>
            <p:nvPr/>
          </p:nvGrpSpPr>
          <p:grpSpPr>
            <a:xfrm rot="-2778479" flipH="1">
              <a:off x="2481530" y="1977527"/>
              <a:ext cx="905616" cy="618262"/>
              <a:chOff x="5392721" y="1514462"/>
              <a:chExt cx="665939" cy="454635"/>
            </a:xfrm>
          </p:grpSpPr>
          <p:sp>
            <p:nvSpPr>
              <p:cNvPr id="129" name="Google Shape;473;p22">
                <a:extLst>
                  <a:ext uri="{FF2B5EF4-FFF2-40B4-BE49-F238E27FC236}">
                    <a16:creationId xmlns:a16="http://schemas.microsoft.com/office/drawing/2014/main" id="{D6BE6B1F-B0F5-48B6-84A3-97652EF9928F}"/>
                  </a:ext>
                </a:extLst>
              </p:cNvPr>
              <p:cNvSpPr/>
              <p:nvPr/>
            </p:nvSpPr>
            <p:spPr>
              <a:xfrm rot="5911486" flipH="1">
                <a:off x="5633170" y="1617837"/>
                <a:ext cx="141665" cy="93128"/>
              </a:xfrm>
              <a:prstGeom prst="trapezoid">
                <a:avLst>
                  <a:gd name="adj" fmla="val 12383"/>
                </a:avLst>
              </a:prstGeom>
              <a:solidFill>
                <a:srgbClr val="0C534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474;p22">
                <a:extLst>
                  <a:ext uri="{FF2B5EF4-FFF2-40B4-BE49-F238E27FC236}">
                    <a16:creationId xmlns:a16="http://schemas.microsoft.com/office/drawing/2014/main" id="{D3EFBB0E-44C1-4AE4-9463-715B172C2B52}"/>
                  </a:ext>
                </a:extLst>
              </p:cNvPr>
              <p:cNvSpPr/>
              <p:nvPr/>
            </p:nvSpPr>
            <p:spPr>
              <a:xfrm rot="5911846" flipH="1">
                <a:off x="5439014" y="1500231"/>
                <a:ext cx="200215" cy="26606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475;p22">
                <a:extLst>
                  <a:ext uri="{FF2B5EF4-FFF2-40B4-BE49-F238E27FC236}">
                    <a16:creationId xmlns:a16="http://schemas.microsoft.com/office/drawing/2014/main" id="{B5A57305-0C35-45CD-B811-77054B01CD20}"/>
                  </a:ext>
                </a:extLst>
              </p:cNvPr>
              <p:cNvSpPr/>
              <p:nvPr/>
            </p:nvSpPr>
            <p:spPr>
              <a:xfrm rot="7280092" flipH="1">
                <a:off x="5857893" y="1735925"/>
                <a:ext cx="103261" cy="96521"/>
              </a:xfrm>
              <a:prstGeom prst="trapezoid">
                <a:avLst>
                  <a:gd name="adj" fmla="val 12383"/>
                </a:avLst>
              </a:prstGeom>
              <a:solidFill>
                <a:srgbClr val="0C534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476;p22">
                <a:extLst>
                  <a:ext uri="{FF2B5EF4-FFF2-40B4-BE49-F238E27FC236}">
                    <a16:creationId xmlns:a16="http://schemas.microsoft.com/office/drawing/2014/main" id="{6290A9CE-21D8-4993-ACA8-440471805FE8}"/>
                  </a:ext>
                </a:extLst>
              </p:cNvPr>
              <p:cNvSpPr/>
              <p:nvPr/>
            </p:nvSpPr>
            <p:spPr>
              <a:xfrm rot="7278410" flipH="1">
                <a:off x="5727771" y="1619294"/>
                <a:ext cx="146068" cy="19412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477;p22">
                <a:extLst>
                  <a:ext uri="{FF2B5EF4-FFF2-40B4-BE49-F238E27FC236}">
                    <a16:creationId xmlns:a16="http://schemas.microsoft.com/office/drawing/2014/main" id="{25BFC97A-3A82-4B4E-A8A9-1152890AC601}"/>
                  </a:ext>
                </a:extLst>
              </p:cNvPr>
              <p:cNvSpPr/>
              <p:nvPr/>
            </p:nvSpPr>
            <p:spPr>
              <a:xfrm rot="8870329" flipH="1">
                <a:off x="5923533" y="1775325"/>
                <a:ext cx="93556" cy="182946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1" name="Google Shape;478;p22">
              <a:extLst>
                <a:ext uri="{FF2B5EF4-FFF2-40B4-BE49-F238E27FC236}">
                  <a16:creationId xmlns:a16="http://schemas.microsoft.com/office/drawing/2014/main" id="{254958E2-67F3-4869-B734-52ADA96220A5}"/>
                </a:ext>
              </a:extLst>
            </p:cNvPr>
            <p:cNvGrpSpPr/>
            <p:nvPr/>
          </p:nvGrpSpPr>
          <p:grpSpPr>
            <a:xfrm rot="-899082">
              <a:off x="-230573" y="412899"/>
              <a:ext cx="800506" cy="2200127"/>
              <a:chOff x="391488" y="524738"/>
              <a:chExt cx="618034" cy="1698618"/>
            </a:xfrm>
          </p:grpSpPr>
          <p:sp>
            <p:nvSpPr>
              <p:cNvPr id="127" name="Google Shape;479;p22">
                <a:extLst>
                  <a:ext uri="{FF2B5EF4-FFF2-40B4-BE49-F238E27FC236}">
                    <a16:creationId xmlns:a16="http://schemas.microsoft.com/office/drawing/2014/main" id="{BF26A49F-60E8-4C70-8864-8F1ADA9E607A}"/>
                  </a:ext>
                </a:extLst>
              </p:cNvPr>
              <p:cNvSpPr/>
              <p:nvPr/>
            </p:nvSpPr>
            <p:spPr>
              <a:xfrm rot="20496398">
                <a:off x="486608" y="524738"/>
                <a:ext cx="522914" cy="1539144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480;p22">
                <a:extLst>
                  <a:ext uri="{FF2B5EF4-FFF2-40B4-BE49-F238E27FC236}">
                    <a16:creationId xmlns:a16="http://schemas.microsoft.com/office/drawing/2014/main" id="{B67F8BD5-A58C-4B5D-9577-E54BA22A728D}"/>
                  </a:ext>
                </a:extLst>
              </p:cNvPr>
              <p:cNvSpPr/>
              <p:nvPr/>
            </p:nvSpPr>
            <p:spPr>
              <a:xfrm rot="-1106097">
                <a:off x="391488" y="684212"/>
                <a:ext cx="191634" cy="1539144"/>
              </a:xfrm>
              <a:prstGeom prst="roundRect">
                <a:avLst>
                  <a:gd name="adj" fmla="val 0"/>
                </a:avLst>
              </a:prstGeom>
              <a:solidFill>
                <a:srgbClr val="127C6F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2" name="Google Shape;481;p22">
              <a:extLst>
                <a:ext uri="{FF2B5EF4-FFF2-40B4-BE49-F238E27FC236}">
                  <a16:creationId xmlns:a16="http://schemas.microsoft.com/office/drawing/2014/main" id="{A805B821-344C-4875-B83F-C7DB68FA8BD7}"/>
                </a:ext>
              </a:extLst>
            </p:cNvPr>
            <p:cNvGrpSpPr/>
            <p:nvPr/>
          </p:nvGrpSpPr>
          <p:grpSpPr>
            <a:xfrm rot="-6998498">
              <a:off x="795411" y="212207"/>
              <a:ext cx="1371227" cy="2602712"/>
              <a:chOff x="153405" y="587131"/>
              <a:chExt cx="999626" cy="1627152"/>
            </a:xfrm>
          </p:grpSpPr>
          <p:sp>
            <p:nvSpPr>
              <p:cNvPr id="125" name="Google Shape;482;p22">
                <a:extLst>
                  <a:ext uri="{FF2B5EF4-FFF2-40B4-BE49-F238E27FC236}">
                    <a16:creationId xmlns:a16="http://schemas.microsoft.com/office/drawing/2014/main" id="{5D7EDE0A-4AEC-4FC0-AB2D-70E53B9BF95A}"/>
                  </a:ext>
                </a:extLst>
              </p:cNvPr>
              <p:cNvSpPr/>
              <p:nvPr/>
            </p:nvSpPr>
            <p:spPr>
              <a:xfrm rot="-1103602">
                <a:off x="400474" y="630259"/>
                <a:ext cx="522914" cy="1539144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483;p22">
                <a:extLst>
                  <a:ext uri="{FF2B5EF4-FFF2-40B4-BE49-F238E27FC236}">
                    <a16:creationId xmlns:a16="http://schemas.microsoft.com/office/drawing/2014/main" id="{037BEF98-A381-47BF-9008-1FAA20A7A526}"/>
                  </a:ext>
                </a:extLst>
              </p:cNvPr>
              <p:cNvSpPr/>
              <p:nvPr/>
            </p:nvSpPr>
            <p:spPr>
              <a:xfrm rot="-1106097">
                <a:off x="391488" y="684212"/>
                <a:ext cx="191634" cy="1539144"/>
              </a:xfrm>
              <a:prstGeom prst="roundRect">
                <a:avLst>
                  <a:gd name="adj" fmla="val 0"/>
                </a:avLst>
              </a:prstGeom>
              <a:solidFill>
                <a:srgbClr val="127C6F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3" name="Google Shape;484;p22">
              <a:extLst>
                <a:ext uri="{FF2B5EF4-FFF2-40B4-BE49-F238E27FC236}">
                  <a16:creationId xmlns:a16="http://schemas.microsoft.com/office/drawing/2014/main" id="{4FCA780F-0458-40B9-8288-D574C462CEF5}"/>
                </a:ext>
              </a:extLst>
            </p:cNvPr>
            <p:cNvSpPr/>
            <p:nvPr/>
          </p:nvSpPr>
          <p:spPr>
            <a:xfrm>
              <a:off x="182294" y="1854426"/>
              <a:ext cx="926400" cy="926400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485;p22">
              <a:extLst>
                <a:ext uri="{FF2B5EF4-FFF2-40B4-BE49-F238E27FC236}">
                  <a16:creationId xmlns:a16="http://schemas.microsoft.com/office/drawing/2014/main" id="{AFC0BD48-713E-4513-BD4F-1CA63794736A}"/>
                </a:ext>
              </a:extLst>
            </p:cNvPr>
            <p:cNvSpPr/>
            <p:nvPr/>
          </p:nvSpPr>
          <p:spPr>
            <a:xfrm>
              <a:off x="282221" y="1954353"/>
              <a:ext cx="726522" cy="726522"/>
            </a:xfrm>
            <a:custGeom>
              <a:avLst/>
              <a:gdLst/>
              <a:ahLst/>
              <a:cxnLst/>
              <a:rect l="l" t="t" r="r" b="b"/>
              <a:pathLst>
                <a:path w="1950394" h="1950394" extrusionOk="0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486;p22">
              <a:extLst>
                <a:ext uri="{FF2B5EF4-FFF2-40B4-BE49-F238E27FC236}">
                  <a16:creationId xmlns:a16="http://schemas.microsoft.com/office/drawing/2014/main" id="{69E79B3B-6F56-4ECE-9E70-02A04DDEBFBA}"/>
                </a:ext>
              </a:extLst>
            </p:cNvPr>
            <p:cNvSpPr/>
            <p:nvPr/>
          </p:nvSpPr>
          <p:spPr>
            <a:xfrm>
              <a:off x="464259" y="2137337"/>
              <a:ext cx="362502" cy="360611"/>
            </a:xfrm>
            <a:custGeom>
              <a:avLst/>
              <a:gdLst/>
              <a:ahLst/>
              <a:cxnLst/>
              <a:rect l="l" t="t" r="r" b="b"/>
              <a:pathLst>
                <a:path w="237706" h="236466" extrusionOk="0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487;p22">
              <a:extLst>
                <a:ext uri="{FF2B5EF4-FFF2-40B4-BE49-F238E27FC236}">
                  <a16:creationId xmlns:a16="http://schemas.microsoft.com/office/drawing/2014/main" id="{E5FA8DD7-4B3C-422B-A63F-B8AF77E85D84}"/>
                </a:ext>
              </a:extLst>
            </p:cNvPr>
            <p:cNvSpPr/>
            <p:nvPr/>
          </p:nvSpPr>
          <p:spPr>
            <a:xfrm>
              <a:off x="585218" y="2257350"/>
              <a:ext cx="120600" cy="120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7" name="Google Shape;488;p22">
              <a:extLst>
                <a:ext uri="{FF2B5EF4-FFF2-40B4-BE49-F238E27FC236}">
                  <a16:creationId xmlns:a16="http://schemas.microsoft.com/office/drawing/2014/main" id="{611D14FA-4CCA-4CD1-8368-8FB8BCE5A939}"/>
                </a:ext>
              </a:extLst>
            </p:cNvPr>
            <p:cNvGrpSpPr/>
            <p:nvPr/>
          </p:nvGrpSpPr>
          <p:grpSpPr>
            <a:xfrm rot="8720990">
              <a:off x="2465469" y="429400"/>
              <a:ext cx="606901" cy="1518387"/>
              <a:chOff x="4130254" y="650162"/>
              <a:chExt cx="502274" cy="1665000"/>
            </a:xfrm>
          </p:grpSpPr>
          <p:sp>
            <p:nvSpPr>
              <p:cNvPr id="123" name="Google Shape;489;p22">
                <a:extLst>
                  <a:ext uri="{FF2B5EF4-FFF2-40B4-BE49-F238E27FC236}">
                    <a16:creationId xmlns:a16="http://schemas.microsoft.com/office/drawing/2014/main" id="{D7CC4124-E180-4D30-884B-AE7B4E5FA381}"/>
                  </a:ext>
                </a:extLst>
              </p:cNvPr>
              <p:cNvSpPr/>
              <p:nvPr/>
            </p:nvSpPr>
            <p:spPr>
              <a:xfrm>
                <a:off x="4130254" y="650162"/>
                <a:ext cx="502200" cy="1665000"/>
              </a:xfrm>
              <a:prstGeom prst="trapezoid">
                <a:avLst>
                  <a:gd name="adj" fmla="val 9168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490;p22">
                <a:extLst>
                  <a:ext uri="{FF2B5EF4-FFF2-40B4-BE49-F238E27FC236}">
                    <a16:creationId xmlns:a16="http://schemas.microsoft.com/office/drawing/2014/main" id="{37AB7C33-C458-43BF-98D7-DF8A54785D81}"/>
                  </a:ext>
                </a:extLst>
              </p:cNvPr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avLst/>
                <a:gdLst/>
                <a:ahLst/>
                <a:cxnLst/>
                <a:rect l="l" t="t" r="r" b="b"/>
                <a:pathLst>
                  <a:path w="182880" h="1664988" extrusionOk="0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solidFill>
                <a:srgbClr val="127C6F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491;p22">
              <a:extLst>
                <a:ext uri="{FF2B5EF4-FFF2-40B4-BE49-F238E27FC236}">
                  <a16:creationId xmlns:a16="http://schemas.microsoft.com/office/drawing/2014/main" id="{A374963B-14BC-481D-8A12-58F99E8D9E22}"/>
                </a:ext>
              </a:extLst>
            </p:cNvPr>
            <p:cNvGrpSpPr/>
            <p:nvPr/>
          </p:nvGrpSpPr>
          <p:grpSpPr>
            <a:xfrm>
              <a:off x="1986949" y="242741"/>
              <a:ext cx="770675" cy="770675"/>
              <a:chOff x="121429" y="411152"/>
              <a:chExt cx="607500" cy="607500"/>
            </a:xfrm>
          </p:grpSpPr>
          <p:sp>
            <p:nvSpPr>
              <p:cNvPr id="119" name="Google Shape;492;p22">
                <a:extLst>
                  <a:ext uri="{FF2B5EF4-FFF2-40B4-BE49-F238E27FC236}">
                    <a16:creationId xmlns:a16="http://schemas.microsoft.com/office/drawing/2014/main" id="{A8D0016E-50CB-40B0-A339-6950D7A7842E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500" cy="607500"/>
              </a:xfrm>
              <a:prstGeom prst="ellipse">
                <a:avLst/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493;p22">
                <a:extLst>
                  <a:ext uri="{FF2B5EF4-FFF2-40B4-BE49-F238E27FC236}">
                    <a16:creationId xmlns:a16="http://schemas.microsoft.com/office/drawing/2014/main" id="{B7D5134A-117C-4E39-9EA5-8E1565DAEA9C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7847" cy="477847"/>
              </a:xfrm>
              <a:custGeom>
                <a:avLst/>
                <a:gdLst/>
                <a:ahLst/>
                <a:cxnLst/>
                <a:rect l="l" t="t" r="r" b="b"/>
                <a:pathLst>
                  <a:path w="1950394" h="1950394" extrusionOk="0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494;p22">
                <a:extLst>
                  <a:ext uri="{FF2B5EF4-FFF2-40B4-BE49-F238E27FC236}">
                    <a16:creationId xmlns:a16="http://schemas.microsoft.com/office/drawing/2014/main" id="{D89A3366-AFF5-43BD-B3AA-C125F7EDFF17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/>
                <a:ahLst/>
                <a:cxnLst/>
                <a:rect l="l" t="t" r="r" b="b"/>
                <a:pathLst>
                  <a:path w="237706" h="236466" extrusionOk="0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495;p22">
                <a:extLst>
                  <a:ext uri="{FF2B5EF4-FFF2-40B4-BE49-F238E27FC236}">
                    <a16:creationId xmlns:a16="http://schemas.microsoft.com/office/drawing/2014/main" id="{1CB7C752-DF22-45C1-9557-C9BDA9DBD5D8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200" cy="79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4" name="Google Shape;471;p22">
            <a:extLst>
              <a:ext uri="{FF2B5EF4-FFF2-40B4-BE49-F238E27FC236}">
                <a16:creationId xmlns:a16="http://schemas.microsoft.com/office/drawing/2014/main" id="{AECEA8D8-CF48-4B10-ABEE-67D6543258BA}"/>
              </a:ext>
            </a:extLst>
          </p:cNvPr>
          <p:cNvGrpSpPr/>
          <p:nvPr/>
        </p:nvGrpSpPr>
        <p:grpSpPr>
          <a:xfrm rot="10665660">
            <a:off x="8097891" y="3189838"/>
            <a:ext cx="2605436" cy="1903494"/>
            <a:chOff x="-230573" y="242741"/>
            <a:chExt cx="3474042" cy="2538085"/>
          </a:xfrm>
        </p:grpSpPr>
        <p:grpSp>
          <p:nvGrpSpPr>
            <p:cNvPr id="85" name="Google Shape;472;p22">
              <a:extLst>
                <a:ext uri="{FF2B5EF4-FFF2-40B4-BE49-F238E27FC236}">
                  <a16:creationId xmlns:a16="http://schemas.microsoft.com/office/drawing/2014/main" id="{CFA3CCA2-37BC-4E65-BC49-F518B270B07C}"/>
                </a:ext>
              </a:extLst>
            </p:cNvPr>
            <p:cNvGrpSpPr/>
            <p:nvPr/>
          </p:nvGrpSpPr>
          <p:grpSpPr>
            <a:xfrm rot="-2778479" flipH="1">
              <a:off x="2481530" y="1977527"/>
              <a:ext cx="905616" cy="618262"/>
              <a:chOff x="5392721" y="1514462"/>
              <a:chExt cx="665939" cy="454635"/>
            </a:xfrm>
          </p:grpSpPr>
          <p:sp>
            <p:nvSpPr>
              <p:cNvPr id="104" name="Google Shape;473;p22">
                <a:extLst>
                  <a:ext uri="{FF2B5EF4-FFF2-40B4-BE49-F238E27FC236}">
                    <a16:creationId xmlns:a16="http://schemas.microsoft.com/office/drawing/2014/main" id="{43A86E8C-B62A-463B-A9E1-1BC97F1C7605}"/>
                  </a:ext>
                </a:extLst>
              </p:cNvPr>
              <p:cNvSpPr/>
              <p:nvPr/>
            </p:nvSpPr>
            <p:spPr>
              <a:xfrm rot="5911486" flipH="1">
                <a:off x="5633170" y="1617837"/>
                <a:ext cx="141665" cy="93128"/>
              </a:xfrm>
              <a:prstGeom prst="trapezoid">
                <a:avLst>
                  <a:gd name="adj" fmla="val 12383"/>
                </a:avLst>
              </a:prstGeom>
              <a:solidFill>
                <a:srgbClr val="0C534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474;p22">
                <a:extLst>
                  <a:ext uri="{FF2B5EF4-FFF2-40B4-BE49-F238E27FC236}">
                    <a16:creationId xmlns:a16="http://schemas.microsoft.com/office/drawing/2014/main" id="{E89C4A90-7EFF-4138-B6B0-3ACE6200EADD}"/>
                  </a:ext>
                </a:extLst>
              </p:cNvPr>
              <p:cNvSpPr/>
              <p:nvPr/>
            </p:nvSpPr>
            <p:spPr>
              <a:xfrm rot="5911846" flipH="1">
                <a:off x="5439014" y="1500231"/>
                <a:ext cx="200215" cy="26606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475;p22">
                <a:extLst>
                  <a:ext uri="{FF2B5EF4-FFF2-40B4-BE49-F238E27FC236}">
                    <a16:creationId xmlns:a16="http://schemas.microsoft.com/office/drawing/2014/main" id="{2AF1186C-1E57-487B-8F9B-A123F27F0FA4}"/>
                  </a:ext>
                </a:extLst>
              </p:cNvPr>
              <p:cNvSpPr/>
              <p:nvPr/>
            </p:nvSpPr>
            <p:spPr>
              <a:xfrm rot="7280092" flipH="1">
                <a:off x="5857893" y="1735925"/>
                <a:ext cx="103261" cy="96521"/>
              </a:xfrm>
              <a:prstGeom prst="trapezoid">
                <a:avLst>
                  <a:gd name="adj" fmla="val 12383"/>
                </a:avLst>
              </a:prstGeom>
              <a:solidFill>
                <a:srgbClr val="0C534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476;p22">
                <a:extLst>
                  <a:ext uri="{FF2B5EF4-FFF2-40B4-BE49-F238E27FC236}">
                    <a16:creationId xmlns:a16="http://schemas.microsoft.com/office/drawing/2014/main" id="{877E494B-C745-4515-925A-6675F1EEE744}"/>
                  </a:ext>
                </a:extLst>
              </p:cNvPr>
              <p:cNvSpPr/>
              <p:nvPr/>
            </p:nvSpPr>
            <p:spPr>
              <a:xfrm rot="7278410" flipH="1">
                <a:off x="5727771" y="1619294"/>
                <a:ext cx="146068" cy="19412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477;p22">
                <a:extLst>
                  <a:ext uri="{FF2B5EF4-FFF2-40B4-BE49-F238E27FC236}">
                    <a16:creationId xmlns:a16="http://schemas.microsoft.com/office/drawing/2014/main" id="{87E737F7-9025-42DA-8DBF-BB7B99FD6A74}"/>
                  </a:ext>
                </a:extLst>
              </p:cNvPr>
              <p:cNvSpPr/>
              <p:nvPr/>
            </p:nvSpPr>
            <p:spPr>
              <a:xfrm rot="8870329" flipH="1">
                <a:off x="5923533" y="1775325"/>
                <a:ext cx="93556" cy="182946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6" name="Google Shape;478;p22">
              <a:extLst>
                <a:ext uri="{FF2B5EF4-FFF2-40B4-BE49-F238E27FC236}">
                  <a16:creationId xmlns:a16="http://schemas.microsoft.com/office/drawing/2014/main" id="{ABD9488C-5C12-492E-943B-DF7A0DA282F2}"/>
                </a:ext>
              </a:extLst>
            </p:cNvPr>
            <p:cNvGrpSpPr/>
            <p:nvPr/>
          </p:nvGrpSpPr>
          <p:grpSpPr>
            <a:xfrm rot="-899082">
              <a:off x="-230573" y="412899"/>
              <a:ext cx="800506" cy="2200127"/>
              <a:chOff x="391488" y="524738"/>
              <a:chExt cx="618034" cy="1698618"/>
            </a:xfrm>
          </p:grpSpPr>
          <p:sp>
            <p:nvSpPr>
              <p:cNvPr id="102" name="Google Shape;479;p22">
                <a:extLst>
                  <a:ext uri="{FF2B5EF4-FFF2-40B4-BE49-F238E27FC236}">
                    <a16:creationId xmlns:a16="http://schemas.microsoft.com/office/drawing/2014/main" id="{71CBB7B8-1846-4F92-9E92-FFB7AD8E5241}"/>
                  </a:ext>
                </a:extLst>
              </p:cNvPr>
              <p:cNvSpPr/>
              <p:nvPr/>
            </p:nvSpPr>
            <p:spPr>
              <a:xfrm rot="20496398">
                <a:off x="486608" y="524738"/>
                <a:ext cx="522914" cy="1539144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480;p22">
                <a:extLst>
                  <a:ext uri="{FF2B5EF4-FFF2-40B4-BE49-F238E27FC236}">
                    <a16:creationId xmlns:a16="http://schemas.microsoft.com/office/drawing/2014/main" id="{0D85281C-7D7A-47F0-98D5-49F8A8B8DBBC}"/>
                  </a:ext>
                </a:extLst>
              </p:cNvPr>
              <p:cNvSpPr/>
              <p:nvPr/>
            </p:nvSpPr>
            <p:spPr>
              <a:xfrm rot="-1106097">
                <a:off x="391488" y="684212"/>
                <a:ext cx="191634" cy="1539144"/>
              </a:xfrm>
              <a:prstGeom prst="roundRect">
                <a:avLst>
                  <a:gd name="adj" fmla="val 0"/>
                </a:avLst>
              </a:prstGeom>
              <a:solidFill>
                <a:srgbClr val="127C6F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7" name="Google Shape;481;p22">
              <a:extLst>
                <a:ext uri="{FF2B5EF4-FFF2-40B4-BE49-F238E27FC236}">
                  <a16:creationId xmlns:a16="http://schemas.microsoft.com/office/drawing/2014/main" id="{6B74BD64-FE5B-4EDE-AA62-3DB9543DDFD0}"/>
                </a:ext>
              </a:extLst>
            </p:cNvPr>
            <p:cNvGrpSpPr/>
            <p:nvPr/>
          </p:nvGrpSpPr>
          <p:grpSpPr>
            <a:xfrm rot="-6998498">
              <a:off x="795411" y="212207"/>
              <a:ext cx="1371227" cy="2602712"/>
              <a:chOff x="153405" y="587131"/>
              <a:chExt cx="999626" cy="1627152"/>
            </a:xfrm>
          </p:grpSpPr>
          <p:sp>
            <p:nvSpPr>
              <p:cNvPr id="100" name="Google Shape;482;p22">
                <a:extLst>
                  <a:ext uri="{FF2B5EF4-FFF2-40B4-BE49-F238E27FC236}">
                    <a16:creationId xmlns:a16="http://schemas.microsoft.com/office/drawing/2014/main" id="{87B9362D-E19F-4F6C-AFE4-EE5C03E6C2B4}"/>
                  </a:ext>
                </a:extLst>
              </p:cNvPr>
              <p:cNvSpPr/>
              <p:nvPr/>
            </p:nvSpPr>
            <p:spPr>
              <a:xfrm rot="-1103602">
                <a:off x="400474" y="630259"/>
                <a:ext cx="522914" cy="1539144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483;p22">
                <a:extLst>
                  <a:ext uri="{FF2B5EF4-FFF2-40B4-BE49-F238E27FC236}">
                    <a16:creationId xmlns:a16="http://schemas.microsoft.com/office/drawing/2014/main" id="{A5A6DCAC-288F-4F8F-9072-2CAD58B25292}"/>
                  </a:ext>
                </a:extLst>
              </p:cNvPr>
              <p:cNvSpPr/>
              <p:nvPr/>
            </p:nvSpPr>
            <p:spPr>
              <a:xfrm rot="-1106097">
                <a:off x="391488" y="684212"/>
                <a:ext cx="191634" cy="1539144"/>
              </a:xfrm>
              <a:prstGeom prst="roundRect">
                <a:avLst>
                  <a:gd name="adj" fmla="val 0"/>
                </a:avLst>
              </a:prstGeom>
              <a:solidFill>
                <a:srgbClr val="127C6F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8" name="Google Shape;484;p22">
              <a:extLst>
                <a:ext uri="{FF2B5EF4-FFF2-40B4-BE49-F238E27FC236}">
                  <a16:creationId xmlns:a16="http://schemas.microsoft.com/office/drawing/2014/main" id="{0B603F8C-F2D1-45CE-A4C9-0991C1176158}"/>
                </a:ext>
              </a:extLst>
            </p:cNvPr>
            <p:cNvSpPr/>
            <p:nvPr/>
          </p:nvSpPr>
          <p:spPr>
            <a:xfrm>
              <a:off x="182294" y="1854426"/>
              <a:ext cx="926400" cy="926400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485;p22">
              <a:extLst>
                <a:ext uri="{FF2B5EF4-FFF2-40B4-BE49-F238E27FC236}">
                  <a16:creationId xmlns:a16="http://schemas.microsoft.com/office/drawing/2014/main" id="{4A708F29-407E-4BA3-AF64-E0EB208047C7}"/>
                </a:ext>
              </a:extLst>
            </p:cNvPr>
            <p:cNvSpPr/>
            <p:nvPr/>
          </p:nvSpPr>
          <p:spPr>
            <a:xfrm>
              <a:off x="282221" y="1954353"/>
              <a:ext cx="726522" cy="726522"/>
            </a:xfrm>
            <a:custGeom>
              <a:avLst/>
              <a:gdLst/>
              <a:ahLst/>
              <a:cxnLst/>
              <a:rect l="l" t="t" r="r" b="b"/>
              <a:pathLst>
                <a:path w="1950394" h="1950394" extrusionOk="0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486;p22">
              <a:extLst>
                <a:ext uri="{FF2B5EF4-FFF2-40B4-BE49-F238E27FC236}">
                  <a16:creationId xmlns:a16="http://schemas.microsoft.com/office/drawing/2014/main" id="{E862FA25-81F2-4813-9B9D-EC4AA4265601}"/>
                </a:ext>
              </a:extLst>
            </p:cNvPr>
            <p:cNvSpPr/>
            <p:nvPr/>
          </p:nvSpPr>
          <p:spPr>
            <a:xfrm>
              <a:off x="464259" y="2137337"/>
              <a:ext cx="362502" cy="360611"/>
            </a:xfrm>
            <a:custGeom>
              <a:avLst/>
              <a:gdLst/>
              <a:ahLst/>
              <a:cxnLst/>
              <a:rect l="l" t="t" r="r" b="b"/>
              <a:pathLst>
                <a:path w="237706" h="236466" extrusionOk="0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487;p22">
              <a:extLst>
                <a:ext uri="{FF2B5EF4-FFF2-40B4-BE49-F238E27FC236}">
                  <a16:creationId xmlns:a16="http://schemas.microsoft.com/office/drawing/2014/main" id="{B2CB2507-82E9-4D1D-BC00-F573339D4581}"/>
                </a:ext>
              </a:extLst>
            </p:cNvPr>
            <p:cNvSpPr/>
            <p:nvPr/>
          </p:nvSpPr>
          <p:spPr>
            <a:xfrm>
              <a:off x="585218" y="2257350"/>
              <a:ext cx="120600" cy="120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2" name="Google Shape;488;p22">
              <a:extLst>
                <a:ext uri="{FF2B5EF4-FFF2-40B4-BE49-F238E27FC236}">
                  <a16:creationId xmlns:a16="http://schemas.microsoft.com/office/drawing/2014/main" id="{EB5C68B1-8775-4B7D-83CC-197FD56A2710}"/>
                </a:ext>
              </a:extLst>
            </p:cNvPr>
            <p:cNvGrpSpPr/>
            <p:nvPr/>
          </p:nvGrpSpPr>
          <p:grpSpPr>
            <a:xfrm rot="8720990">
              <a:off x="2465469" y="429400"/>
              <a:ext cx="606901" cy="1518387"/>
              <a:chOff x="4130254" y="650162"/>
              <a:chExt cx="502274" cy="1665000"/>
            </a:xfrm>
          </p:grpSpPr>
          <p:sp>
            <p:nvSpPr>
              <p:cNvPr id="98" name="Google Shape;489;p22">
                <a:extLst>
                  <a:ext uri="{FF2B5EF4-FFF2-40B4-BE49-F238E27FC236}">
                    <a16:creationId xmlns:a16="http://schemas.microsoft.com/office/drawing/2014/main" id="{7A8F23D7-D1F2-405D-B2B8-4C549F9BA6A3}"/>
                  </a:ext>
                </a:extLst>
              </p:cNvPr>
              <p:cNvSpPr/>
              <p:nvPr/>
            </p:nvSpPr>
            <p:spPr>
              <a:xfrm>
                <a:off x="4130254" y="650162"/>
                <a:ext cx="502200" cy="1665000"/>
              </a:xfrm>
              <a:prstGeom prst="trapezoid">
                <a:avLst>
                  <a:gd name="adj" fmla="val 9168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490;p22">
                <a:extLst>
                  <a:ext uri="{FF2B5EF4-FFF2-40B4-BE49-F238E27FC236}">
                    <a16:creationId xmlns:a16="http://schemas.microsoft.com/office/drawing/2014/main" id="{630B3371-B1D3-47C2-B314-40BF21F50056}"/>
                  </a:ext>
                </a:extLst>
              </p:cNvPr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avLst/>
                <a:gdLst/>
                <a:ahLst/>
                <a:cxnLst/>
                <a:rect l="l" t="t" r="r" b="b"/>
                <a:pathLst>
                  <a:path w="182880" h="1664988" extrusionOk="0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solidFill>
                <a:srgbClr val="127C6F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3" name="Google Shape;491;p22">
              <a:extLst>
                <a:ext uri="{FF2B5EF4-FFF2-40B4-BE49-F238E27FC236}">
                  <a16:creationId xmlns:a16="http://schemas.microsoft.com/office/drawing/2014/main" id="{7DA56E97-FC9E-4CC4-A809-7360AED26A8B}"/>
                </a:ext>
              </a:extLst>
            </p:cNvPr>
            <p:cNvGrpSpPr/>
            <p:nvPr/>
          </p:nvGrpSpPr>
          <p:grpSpPr>
            <a:xfrm>
              <a:off x="1986949" y="242741"/>
              <a:ext cx="770675" cy="770675"/>
              <a:chOff x="121429" y="411152"/>
              <a:chExt cx="607500" cy="607500"/>
            </a:xfrm>
          </p:grpSpPr>
          <p:sp>
            <p:nvSpPr>
              <p:cNvPr id="94" name="Google Shape;492;p22">
                <a:extLst>
                  <a:ext uri="{FF2B5EF4-FFF2-40B4-BE49-F238E27FC236}">
                    <a16:creationId xmlns:a16="http://schemas.microsoft.com/office/drawing/2014/main" id="{798BB2E0-723E-4ED0-8F94-68CF44899F06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500" cy="607500"/>
              </a:xfrm>
              <a:prstGeom prst="ellipse">
                <a:avLst/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493;p22">
                <a:extLst>
                  <a:ext uri="{FF2B5EF4-FFF2-40B4-BE49-F238E27FC236}">
                    <a16:creationId xmlns:a16="http://schemas.microsoft.com/office/drawing/2014/main" id="{B9A583EE-1BCE-4A6A-B00C-BCBC864F8C17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7847" cy="477847"/>
              </a:xfrm>
              <a:custGeom>
                <a:avLst/>
                <a:gdLst/>
                <a:ahLst/>
                <a:cxnLst/>
                <a:rect l="l" t="t" r="r" b="b"/>
                <a:pathLst>
                  <a:path w="1950394" h="1950394" extrusionOk="0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494;p22">
                <a:extLst>
                  <a:ext uri="{FF2B5EF4-FFF2-40B4-BE49-F238E27FC236}">
                    <a16:creationId xmlns:a16="http://schemas.microsoft.com/office/drawing/2014/main" id="{8CE821BC-970A-4759-BF70-BAA5C1A006BE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/>
                <a:ahLst/>
                <a:cxnLst/>
                <a:rect l="l" t="t" r="r" b="b"/>
                <a:pathLst>
                  <a:path w="237706" h="236466" extrusionOk="0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495;p22">
                <a:extLst>
                  <a:ext uri="{FF2B5EF4-FFF2-40B4-BE49-F238E27FC236}">
                    <a16:creationId xmlns:a16="http://schemas.microsoft.com/office/drawing/2014/main" id="{E7B525EE-6DEB-4156-922D-52D24EFFA366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200" cy="79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6" name="Google Shape;1061;p28">
            <a:extLst>
              <a:ext uri="{FF2B5EF4-FFF2-40B4-BE49-F238E27FC236}">
                <a16:creationId xmlns:a16="http://schemas.microsoft.com/office/drawing/2014/main" id="{618C7453-ECA4-481F-BDB5-DA824B582430}"/>
              </a:ext>
            </a:extLst>
          </p:cNvPr>
          <p:cNvSpPr/>
          <p:nvPr/>
        </p:nvSpPr>
        <p:spPr>
          <a:xfrm rot="16200000">
            <a:off x="6776029" y="1706102"/>
            <a:ext cx="943903" cy="2785488"/>
          </a:xfrm>
          <a:prstGeom prst="round2SameRect">
            <a:avLst>
              <a:gd name="adj1" fmla="val 24056"/>
              <a:gd name="adj2" fmla="val 0"/>
            </a:avLst>
          </a:prstGeom>
          <a:solidFill>
            <a:srgbClr val="2C2F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061;p28">
            <a:extLst>
              <a:ext uri="{FF2B5EF4-FFF2-40B4-BE49-F238E27FC236}">
                <a16:creationId xmlns:a16="http://schemas.microsoft.com/office/drawing/2014/main" id="{FD33CA92-D558-495A-B604-62E3A458BE0F}"/>
              </a:ext>
            </a:extLst>
          </p:cNvPr>
          <p:cNvSpPr/>
          <p:nvPr/>
        </p:nvSpPr>
        <p:spPr>
          <a:xfrm rot="5400000">
            <a:off x="6066434" y="-827483"/>
            <a:ext cx="747286" cy="3362127"/>
          </a:xfrm>
          <a:prstGeom prst="round2SameRect">
            <a:avLst>
              <a:gd name="adj1" fmla="val 24056"/>
              <a:gd name="adj2" fmla="val 0"/>
            </a:avLst>
          </a:prstGeom>
          <a:solidFill>
            <a:srgbClr val="2C2F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" name="Google Shape;1062;p28">
            <a:extLst>
              <a:ext uri="{FF2B5EF4-FFF2-40B4-BE49-F238E27FC236}">
                <a16:creationId xmlns:a16="http://schemas.microsoft.com/office/drawing/2014/main" id="{C9A9C72D-F60C-4A1F-ADCA-15BEED51D350}"/>
              </a:ext>
            </a:extLst>
          </p:cNvPr>
          <p:cNvGrpSpPr/>
          <p:nvPr/>
        </p:nvGrpSpPr>
        <p:grpSpPr>
          <a:xfrm>
            <a:off x="-1602092" y="2409970"/>
            <a:ext cx="2826462" cy="1596157"/>
            <a:chOff x="-778390" y="242741"/>
            <a:chExt cx="4249042" cy="2584869"/>
          </a:xfrm>
        </p:grpSpPr>
        <p:grpSp>
          <p:nvGrpSpPr>
            <p:cNvPr id="48" name="Google Shape;1063;p28">
              <a:extLst>
                <a:ext uri="{FF2B5EF4-FFF2-40B4-BE49-F238E27FC236}">
                  <a16:creationId xmlns:a16="http://schemas.microsoft.com/office/drawing/2014/main" id="{9A0A8FE4-C411-44B4-BB0A-4B0C0180B5B9}"/>
                </a:ext>
              </a:extLst>
            </p:cNvPr>
            <p:cNvGrpSpPr/>
            <p:nvPr/>
          </p:nvGrpSpPr>
          <p:grpSpPr>
            <a:xfrm rot="-2778479" flipH="1">
              <a:off x="2481530" y="1977527"/>
              <a:ext cx="905616" cy="618262"/>
              <a:chOff x="5392721" y="1514462"/>
              <a:chExt cx="665939" cy="454635"/>
            </a:xfrm>
          </p:grpSpPr>
          <p:sp>
            <p:nvSpPr>
              <p:cNvPr id="70" name="Google Shape;1067;p28">
                <a:extLst>
                  <a:ext uri="{FF2B5EF4-FFF2-40B4-BE49-F238E27FC236}">
                    <a16:creationId xmlns:a16="http://schemas.microsoft.com/office/drawing/2014/main" id="{F0754281-41AF-4CD8-BFE1-2EEEBEFA7469}"/>
                  </a:ext>
                </a:extLst>
              </p:cNvPr>
              <p:cNvSpPr/>
              <p:nvPr/>
            </p:nvSpPr>
            <p:spPr>
              <a:xfrm rot="7278410" flipH="1">
                <a:off x="5727771" y="1619294"/>
                <a:ext cx="146068" cy="19412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1064;p28">
                <a:extLst>
                  <a:ext uri="{FF2B5EF4-FFF2-40B4-BE49-F238E27FC236}">
                    <a16:creationId xmlns:a16="http://schemas.microsoft.com/office/drawing/2014/main" id="{4E84C5D9-08AC-4E74-B777-F0581A6BAB0A}"/>
                  </a:ext>
                </a:extLst>
              </p:cNvPr>
              <p:cNvSpPr/>
              <p:nvPr/>
            </p:nvSpPr>
            <p:spPr>
              <a:xfrm rot="5911486" flipH="1">
                <a:off x="5633170" y="1617837"/>
                <a:ext cx="141665" cy="93128"/>
              </a:xfrm>
              <a:prstGeom prst="trapezoid">
                <a:avLst>
                  <a:gd name="adj" fmla="val 12383"/>
                </a:avLst>
              </a:prstGeom>
              <a:solidFill>
                <a:srgbClr val="0C534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1065;p28">
                <a:extLst>
                  <a:ext uri="{FF2B5EF4-FFF2-40B4-BE49-F238E27FC236}">
                    <a16:creationId xmlns:a16="http://schemas.microsoft.com/office/drawing/2014/main" id="{DB0B0AB6-78E9-4EEE-981A-136191D53E24}"/>
                  </a:ext>
                </a:extLst>
              </p:cNvPr>
              <p:cNvSpPr/>
              <p:nvPr/>
            </p:nvSpPr>
            <p:spPr>
              <a:xfrm rot="5911846" flipH="1">
                <a:off x="5439014" y="1500231"/>
                <a:ext cx="200215" cy="26606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1066;p28">
                <a:extLst>
                  <a:ext uri="{FF2B5EF4-FFF2-40B4-BE49-F238E27FC236}">
                    <a16:creationId xmlns:a16="http://schemas.microsoft.com/office/drawing/2014/main" id="{6C5193B1-41A9-4C29-9B52-D182BE9CF217}"/>
                  </a:ext>
                </a:extLst>
              </p:cNvPr>
              <p:cNvSpPr/>
              <p:nvPr/>
            </p:nvSpPr>
            <p:spPr>
              <a:xfrm rot="7280092" flipH="1">
                <a:off x="5857893" y="1735925"/>
                <a:ext cx="103261" cy="96521"/>
              </a:xfrm>
              <a:prstGeom prst="trapezoid">
                <a:avLst>
                  <a:gd name="adj" fmla="val 12383"/>
                </a:avLst>
              </a:prstGeom>
              <a:solidFill>
                <a:srgbClr val="0C534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1068;p28">
                <a:extLst>
                  <a:ext uri="{FF2B5EF4-FFF2-40B4-BE49-F238E27FC236}">
                    <a16:creationId xmlns:a16="http://schemas.microsoft.com/office/drawing/2014/main" id="{412202BC-0F92-4716-9347-6ADF5BFEC17A}"/>
                  </a:ext>
                </a:extLst>
              </p:cNvPr>
              <p:cNvSpPr/>
              <p:nvPr/>
            </p:nvSpPr>
            <p:spPr>
              <a:xfrm rot="8870329" flipH="1">
                <a:off x="5923533" y="1775325"/>
                <a:ext cx="93556" cy="182946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" name="Google Shape;1069;p28">
              <a:extLst>
                <a:ext uri="{FF2B5EF4-FFF2-40B4-BE49-F238E27FC236}">
                  <a16:creationId xmlns:a16="http://schemas.microsoft.com/office/drawing/2014/main" id="{21C9EC87-B59F-47D5-B73B-48CA24C41D13}"/>
                </a:ext>
              </a:extLst>
            </p:cNvPr>
            <p:cNvGrpSpPr/>
            <p:nvPr/>
          </p:nvGrpSpPr>
          <p:grpSpPr>
            <a:xfrm rot="-899082">
              <a:off x="-527938" y="508376"/>
              <a:ext cx="1294761" cy="2107561"/>
              <a:chOff x="153405" y="587131"/>
              <a:chExt cx="999626" cy="1627152"/>
            </a:xfrm>
          </p:grpSpPr>
          <p:sp>
            <p:nvSpPr>
              <p:cNvPr id="65" name="Google Shape;1070;p28">
                <a:extLst>
                  <a:ext uri="{FF2B5EF4-FFF2-40B4-BE49-F238E27FC236}">
                    <a16:creationId xmlns:a16="http://schemas.microsoft.com/office/drawing/2014/main" id="{7845A1ED-501B-4478-A4CD-FF14D07439B1}"/>
                  </a:ext>
                </a:extLst>
              </p:cNvPr>
              <p:cNvSpPr/>
              <p:nvPr/>
            </p:nvSpPr>
            <p:spPr>
              <a:xfrm rot="-1103602">
                <a:off x="400474" y="630259"/>
                <a:ext cx="522914" cy="1539144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1071;p28">
                <a:extLst>
                  <a:ext uri="{FF2B5EF4-FFF2-40B4-BE49-F238E27FC236}">
                    <a16:creationId xmlns:a16="http://schemas.microsoft.com/office/drawing/2014/main" id="{9D55B24C-EDA3-4700-AFCF-CE1CDD25C680}"/>
                  </a:ext>
                </a:extLst>
              </p:cNvPr>
              <p:cNvSpPr/>
              <p:nvPr/>
            </p:nvSpPr>
            <p:spPr>
              <a:xfrm rot="-1106097">
                <a:off x="391488" y="684212"/>
                <a:ext cx="191634" cy="1539144"/>
              </a:xfrm>
              <a:prstGeom prst="roundRect">
                <a:avLst>
                  <a:gd name="adj" fmla="val 0"/>
                </a:avLst>
              </a:prstGeom>
              <a:solidFill>
                <a:srgbClr val="127C6F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" name="Google Shape;1072;p28">
              <a:extLst>
                <a:ext uri="{FF2B5EF4-FFF2-40B4-BE49-F238E27FC236}">
                  <a16:creationId xmlns:a16="http://schemas.microsoft.com/office/drawing/2014/main" id="{25814B72-E435-4F65-848E-AB341C1E0F26}"/>
                </a:ext>
              </a:extLst>
            </p:cNvPr>
            <p:cNvGrpSpPr/>
            <p:nvPr/>
          </p:nvGrpSpPr>
          <p:grpSpPr>
            <a:xfrm rot="-6998498">
              <a:off x="795411" y="212207"/>
              <a:ext cx="1371227" cy="2602712"/>
              <a:chOff x="153405" y="587131"/>
              <a:chExt cx="999626" cy="1627152"/>
            </a:xfrm>
          </p:grpSpPr>
          <p:sp>
            <p:nvSpPr>
              <p:cNvPr id="63" name="Google Shape;1073;p28">
                <a:extLst>
                  <a:ext uri="{FF2B5EF4-FFF2-40B4-BE49-F238E27FC236}">
                    <a16:creationId xmlns:a16="http://schemas.microsoft.com/office/drawing/2014/main" id="{7356BAEB-B477-404B-82D4-238B9F5BB160}"/>
                  </a:ext>
                </a:extLst>
              </p:cNvPr>
              <p:cNvSpPr/>
              <p:nvPr/>
            </p:nvSpPr>
            <p:spPr>
              <a:xfrm rot="-1103602">
                <a:off x="400474" y="630259"/>
                <a:ext cx="522914" cy="1539144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1074;p28">
                <a:extLst>
                  <a:ext uri="{FF2B5EF4-FFF2-40B4-BE49-F238E27FC236}">
                    <a16:creationId xmlns:a16="http://schemas.microsoft.com/office/drawing/2014/main" id="{B747E3A8-EDCB-45E1-92D3-3792C56EB9AF}"/>
                  </a:ext>
                </a:extLst>
              </p:cNvPr>
              <p:cNvSpPr/>
              <p:nvPr/>
            </p:nvSpPr>
            <p:spPr>
              <a:xfrm rot="-1106097">
                <a:off x="391488" y="684212"/>
                <a:ext cx="191634" cy="1539144"/>
              </a:xfrm>
              <a:prstGeom prst="roundRect">
                <a:avLst>
                  <a:gd name="adj" fmla="val 0"/>
                </a:avLst>
              </a:prstGeom>
              <a:solidFill>
                <a:srgbClr val="127C6F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1" name="Google Shape;1075;p28">
              <a:extLst>
                <a:ext uri="{FF2B5EF4-FFF2-40B4-BE49-F238E27FC236}">
                  <a16:creationId xmlns:a16="http://schemas.microsoft.com/office/drawing/2014/main" id="{AFDB6F44-9DB6-46B7-B87A-9CE4F47F7D9A}"/>
                </a:ext>
              </a:extLst>
            </p:cNvPr>
            <p:cNvSpPr/>
            <p:nvPr/>
          </p:nvSpPr>
          <p:spPr>
            <a:xfrm>
              <a:off x="182294" y="1854426"/>
              <a:ext cx="926400" cy="926400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076;p28">
              <a:extLst>
                <a:ext uri="{FF2B5EF4-FFF2-40B4-BE49-F238E27FC236}">
                  <a16:creationId xmlns:a16="http://schemas.microsoft.com/office/drawing/2014/main" id="{D219E88A-CD83-44FF-9372-447D8AF5F38D}"/>
                </a:ext>
              </a:extLst>
            </p:cNvPr>
            <p:cNvSpPr/>
            <p:nvPr/>
          </p:nvSpPr>
          <p:spPr>
            <a:xfrm>
              <a:off x="282221" y="1954353"/>
              <a:ext cx="726522" cy="726522"/>
            </a:xfrm>
            <a:custGeom>
              <a:avLst/>
              <a:gdLst/>
              <a:ahLst/>
              <a:cxnLst/>
              <a:rect l="l" t="t" r="r" b="b"/>
              <a:pathLst>
                <a:path w="1950394" h="1950394" extrusionOk="0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077;p28">
              <a:extLst>
                <a:ext uri="{FF2B5EF4-FFF2-40B4-BE49-F238E27FC236}">
                  <a16:creationId xmlns:a16="http://schemas.microsoft.com/office/drawing/2014/main" id="{1EDD1684-E8FE-4366-BBC1-50CDA8DC6424}"/>
                </a:ext>
              </a:extLst>
            </p:cNvPr>
            <p:cNvSpPr/>
            <p:nvPr/>
          </p:nvSpPr>
          <p:spPr>
            <a:xfrm>
              <a:off x="464259" y="2137337"/>
              <a:ext cx="362502" cy="360611"/>
            </a:xfrm>
            <a:custGeom>
              <a:avLst/>
              <a:gdLst/>
              <a:ahLst/>
              <a:cxnLst/>
              <a:rect l="l" t="t" r="r" b="b"/>
              <a:pathLst>
                <a:path w="237706" h="236466" extrusionOk="0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078;p28">
              <a:extLst>
                <a:ext uri="{FF2B5EF4-FFF2-40B4-BE49-F238E27FC236}">
                  <a16:creationId xmlns:a16="http://schemas.microsoft.com/office/drawing/2014/main" id="{CA0FBE32-7ECF-4A0C-8520-2BA2E53DEF47}"/>
                </a:ext>
              </a:extLst>
            </p:cNvPr>
            <p:cNvSpPr/>
            <p:nvPr/>
          </p:nvSpPr>
          <p:spPr>
            <a:xfrm>
              <a:off x="585218" y="2257350"/>
              <a:ext cx="120600" cy="120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5" name="Google Shape;1079;p28">
              <a:extLst>
                <a:ext uri="{FF2B5EF4-FFF2-40B4-BE49-F238E27FC236}">
                  <a16:creationId xmlns:a16="http://schemas.microsoft.com/office/drawing/2014/main" id="{B9716286-E115-46D8-AE61-F4892C3BC951}"/>
                </a:ext>
              </a:extLst>
            </p:cNvPr>
            <p:cNvGrpSpPr/>
            <p:nvPr/>
          </p:nvGrpSpPr>
          <p:grpSpPr>
            <a:xfrm rot="8720990">
              <a:off x="2465469" y="429400"/>
              <a:ext cx="606901" cy="1518387"/>
              <a:chOff x="4130254" y="650162"/>
              <a:chExt cx="502274" cy="1665000"/>
            </a:xfrm>
          </p:grpSpPr>
          <p:sp>
            <p:nvSpPr>
              <p:cNvPr id="61" name="Google Shape;1080;p28">
                <a:extLst>
                  <a:ext uri="{FF2B5EF4-FFF2-40B4-BE49-F238E27FC236}">
                    <a16:creationId xmlns:a16="http://schemas.microsoft.com/office/drawing/2014/main" id="{935B859A-9F92-4599-B6EF-65DF24A1D00A}"/>
                  </a:ext>
                </a:extLst>
              </p:cNvPr>
              <p:cNvSpPr/>
              <p:nvPr/>
            </p:nvSpPr>
            <p:spPr>
              <a:xfrm>
                <a:off x="4130254" y="650162"/>
                <a:ext cx="502200" cy="1665000"/>
              </a:xfrm>
              <a:prstGeom prst="trapezoid">
                <a:avLst>
                  <a:gd name="adj" fmla="val 9168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1081;p28">
                <a:extLst>
                  <a:ext uri="{FF2B5EF4-FFF2-40B4-BE49-F238E27FC236}">
                    <a16:creationId xmlns:a16="http://schemas.microsoft.com/office/drawing/2014/main" id="{34BD062B-72E0-40CD-B0D9-1F324BF1AF88}"/>
                  </a:ext>
                </a:extLst>
              </p:cNvPr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avLst/>
                <a:gdLst/>
                <a:ahLst/>
                <a:cxnLst/>
                <a:rect l="l" t="t" r="r" b="b"/>
                <a:pathLst>
                  <a:path w="182880" h="1664988" extrusionOk="0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solidFill>
                <a:srgbClr val="127C6F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" name="Google Shape;1082;p28">
              <a:extLst>
                <a:ext uri="{FF2B5EF4-FFF2-40B4-BE49-F238E27FC236}">
                  <a16:creationId xmlns:a16="http://schemas.microsoft.com/office/drawing/2014/main" id="{0DBC48D4-4B34-479E-88F6-F74B5137EEFC}"/>
                </a:ext>
              </a:extLst>
            </p:cNvPr>
            <p:cNvGrpSpPr/>
            <p:nvPr/>
          </p:nvGrpSpPr>
          <p:grpSpPr>
            <a:xfrm>
              <a:off x="1986949" y="242741"/>
              <a:ext cx="770675" cy="770675"/>
              <a:chOff x="121429" y="411152"/>
              <a:chExt cx="607500" cy="607500"/>
            </a:xfrm>
          </p:grpSpPr>
          <p:sp>
            <p:nvSpPr>
              <p:cNvPr id="57" name="Google Shape;1083;p28">
                <a:extLst>
                  <a:ext uri="{FF2B5EF4-FFF2-40B4-BE49-F238E27FC236}">
                    <a16:creationId xmlns:a16="http://schemas.microsoft.com/office/drawing/2014/main" id="{D6DBCFB0-5AF6-4E59-825E-25F0452D036B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500" cy="607500"/>
              </a:xfrm>
              <a:prstGeom prst="ellipse">
                <a:avLst/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1084;p28">
                <a:extLst>
                  <a:ext uri="{FF2B5EF4-FFF2-40B4-BE49-F238E27FC236}">
                    <a16:creationId xmlns:a16="http://schemas.microsoft.com/office/drawing/2014/main" id="{E62AB7E2-614B-426C-B933-F14EA99C211A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7847" cy="477847"/>
              </a:xfrm>
              <a:custGeom>
                <a:avLst/>
                <a:gdLst/>
                <a:ahLst/>
                <a:cxnLst/>
                <a:rect l="l" t="t" r="r" b="b"/>
                <a:pathLst>
                  <a:path w="1950394" h="1950394" extrusionOk="0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1085;p28">
                <a:extLst>
                  <a:ext uri="{FF2B5EF4-FFF2-40B4-BE49-F238E27FC236}">
                    <a16:creationId xmlns:a16="http://schemas.microsoft.com/office/drawing/2014/main" id="{8D3DC8C4-80A3-4EBA-87FE-59EF29360820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/>
                <a:ahLst/>
                <a:cxnLst/>
                <a:rect l="l" t="t" r="r" b="b"/>
                <a:pathLst>
                  <a:path w="237706" h="236466" extrusionOk="0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1086;p28">
                <a:extLst>
                  <a:ext uri="{FF2B5EF4-FFF2-40B4-BE49-F238E27FC236}">
                    <a16:creationId xmlns:a16="http://schemas.microsoft.com/office/drawing/2014/main" id="{9E406E58-B14B-4F1A-B877-2245742645C6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200" cy="79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2" name="Google Shape;1061;p28">
            <a:extLst>
              <a:ext uri="{FF2B5EF4-FFF2-40B4-BE49-F238E27FC236}">
                <a16:creationId xmlns:a16="http://schemas.microsoft.com/office/drawing/2014/main" id="{86592CA1-10ED-4E71-B776-0D38749F1EC6}"/>
              </a:ext>
            </a:extLst>
          </p:cNvPr>
          <p:cNvSpPr/>
          <p:nvPr/>
        </p:nvSpPr>
        <p:spPr>
          <a:xfrm rot="16200000">
            <a:off x="1714594" y="2840317"/>
            <a:ext cx="854877" cy="2889362"/>
          </a:xfrm>
          <a:prstGeom prst="round2SameRect">
            <a:avLst>
              <a:gd name="adj1" fmla="val 24056"/>
              <a:gd name="adj2" fmla="val 0"/>
            </a:avLst>
          </a:prstGeom>
          <a:solidFill>
            <a:srgbClr val="2C2F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" name="Google Shape;1014;p28">
            <a:extLst>
              <a:ext uri="{FF2B5EF4-FFF2-40B4-BE49-F238E27FC236}">
                <a16:creationId xmlns:a16="http://schemas.microsoft.com/office/drawing/2014/main" id="{3482B206-826D-4E1C-8A03-5AF992E62C57}"/>
              </a:ext>
            </a:extLst>
          </p:cNvPr>
          <p:cNvGrpSpPr/>
          <p:nvPr/>
        </p:nvGrpSpPr>
        <p:grpSpPr>
          <a:xfrm>
            <a:off x="869610" y="881384"/>
            <a:ext cx="361299" cy="929349"/>
            <a:chOff x="2809280" y="1396597"/>
            <a:chExt cx="1049983" cy="1505018"/>
          </a:xfrm>
        </p:grpSpPr>
        <p:grpSp>
          <p:nvGrpSpPr>
            <p:cNvPr id="37" name="Google Shape;1015;p28">
              <a:extLst>
                <a:ext uri="{FF2B5EF4-FFF2-40B4-BE49-F238E27FC236}">
                  <a16:creationId xmlns:a16="http://schemas.microsoft.com/office/drawing/2014/main" id="{48885377-B3A5-4D8C-8033-AA2034BD6787}"/>
                </a:ext>
              </a:extLst>
            </p:cNvPr>
            <p:cNvGrpSpPr/>
            <p:nvPr/>
          </p:nvGrpSpPr>
          <p:grpSpPr>
            <a:xfrm rot="3348588">
              <a:off x="2899688" y="2046050"/>
              <a:ext cx="901310" cy="618197"/>
              <a:chOff x="5392721" y="1514462"/>
              <a:chExt cx="662763" cy="454581"/>
            </a:xfrm>
          </p:grpSpPr>
          <p:sp>
            <p:nvSpPr>
              <p:cNvPr id="41" name="Google Shape;1016;p28">
                <a:extLst>
                  <a:ext uri="{FF2B5EF4-FFF2-40B4-BE49-F238E27FC236}">
                    <a16:creationId xmlns:a16="http://schemas.microsoft.com/office/drawing/2014/main" id="{CA0793B3-8A18-49E6-B4A1-719C0F0396AF}"/>
                  </a:ext>
                </a:extLst>
              </p:cNvPr>
              <p:cNvSpPr/>
              <p:nvPr/>
            </p:nvSpPr>
            <p:spPr>
              <a:xfrm rot="5911486" flipH="1">
                <a:off x="5633170" y="1617837"/>
                <a:ext cx="141665" cy="93128"/>
              </a:xfrm>
              <a:prstGeom prst="trapezoid">
                <a:avLst>
                  <a:gd name="adj" fmla="val 12383"/>
                </a:avLst>
              </a:prstGeom>
              <a:solidFill>
                <a:srgbClr val="0C534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1017;p28">
                <a:extLst>
                  <a:ext uri="{FF2B5EF4-FFF2-40B4-BE49-F238E27FC236}">
                    <a16:creationId xmlns:a16="http://schemas.microsoft.com/office/drawing/2014/main" id="{1396F17A-4BA1-47B2-8DD0-BB3338F353C2}"/>
                  </a:ext>
                </a:extLst>
              </p:cNvPr>
              <p:cNvSpPr/>
              <p:nvPr/>
            </p:nvSpPr>
            <p:spPr>
              <a:xfrm rot="7280092" flipH="1">
                <a:off x="5857893" y="1735925"/>
                <a:ext cx="103261" cy="96521"/>
              </a:xfrm>
              <a:prstGeom prst="trapezoid">
                <a:avLst>
                  <a:gd name="adj" fmla="val 12383"/>
                </a:avLst>
              </a:prstGeom>
              <a:solidFill>
                <a:srgbClr val="0C534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1018;p28">
                <a:extLst>
                  <a:ext uri="{FF2B5EF4-FFF2-40B4-BE49-F238E27FC236}">
                    <a16:creationId xmlns:a16="http://schemas.microsoft.com/office/drawing/2014/main" id="{DF3C06C1-B085-4191-BF5D-DA6D5EBEF0C1}"/>
                  </a:ext>
                </a:extLst>
              </p:cNvPr>
              <p:cNvSpPr/>
              <p:nvPr/>
            </p:nvSpPr>
            <p:spPr>
              <a:xfrm rot="5911846" flipH="1">
                <a:off x="5439014" y="1500231"/>
                <a:ext cx="200215" cy="26606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1019;p28">
                <a:extLst>
                  <a:ext uri="{FF2B5EF4-FFF2-40B4-BE49-F238E27FC236}">
                    <a16:creationId xmlns:a16="http://schemas.microsoft.com/office/drawing/2014/main" id="{BD9A7131-0878-49B1-A2F9-3D32EC11313A}"/>
                  </a:ext>
                </a:extLst>
              </p:cNvPr>
              <p:cNvSpPr/>
              <p:nvPr/>
            </p:nvSpPr>
            <p:spPr>
              <a:xfrm rot="7278410" flipH="1">
                <a:off x="5727771" y="1619294"/>
                <a:ext cx="146068" cy="19412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1020;p28">
                <a:extLst>
                  <a:ext uri="{FF2B5EF4-FFF2-40B4-BE49-F238E27FC236}">
                    <a16:creationId xmlns:a16="http://schemas.microsoft.com/office/drawing/2014/main" id="{2965210C-73C5-405C-867D-A14416FB0E6A}"/>
                  </a:ext>
                </a:extLst>
              </p:cNvPr>
              <p:cNvSpPr/>
              <p:nvPr/>
            </p:nvSpPr>
            <p:spPr>
              <a:xfrm rot="8870329" flipH="1">
                <a:off x="5921107" y="1778162"/>
                <a:ext cx="93556" cy="17986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" name="Google Shape;1021;p28">
              <a:extLst>
                <a:ext uri="{FF2B5EF4-FFF2-40B4-BE49-F238E27FC236}">
                  <a16:creationId xmlns:a16="http://schemas.microsoft.com/office/drawing/2014/main" id="{126229B7-57D8-4751-8BD0-6DAF17BFF964}"/>
                </a:ext>
              </a:extLst>
            </p:cNvPr>
            <p:cNvGrpSpPr/>
            <p:nvPr/>
          </p:nvGrpSpPr>
          <p:grpSpPr>
            <a:xfrm rot="3536192">
              <a:off x="2904207" y="1491524"/>
              <a:ext cx="509561" cy="509561"/>
              <a:chOff x="5108331" y="1463790"/>
              <a:chExt cx="374700" cy="374700"/>
            </a:xfrm>
          </p:grpSpPr>
          <p:sp>
            <p:nvSpPr>
              <p:cNvPr id="39" name="Google Shape;1022;p28">
                <a:extLst>
                  <a:ext uri="{FF2B5EF4-FFF2-40B4-BE49-F238E27FC236}">
                    <a16:creationId xmlns:a16="http://schemas.microsoft.com/office/drawing/2014/main" id="{C0F71A32-54E1-43FF-9307-BEE030D39FE1}"/>
                  </a:ext>
                </a:extLst>
              </p:cNvPr>
              <p:cNvSpPr/>
              <p:nvPr/>
            </p:nvSpPr>
            <p:spPr>
              <a:xfrm>
                <a:off x="5108331" y="1463790"/>
                <a:ext cx="374700" cy="374700"/>
              </a:xfrm>
              <a:prstGeom prst="ellipse">
                <a:avLst/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1023;p28">
                <a:extLst>
                  <a:ext uri="{FF2B5EF4-FFF2-40B4-BE49-F238E27FC236}">
                    <a16:creationId xmlns:a16="http://schemas.microsoft.com/office/drawing/2014/main" id="{8715EFB8-E99E-486D-A1F9-3B4488BC65F0}"/>
                  </a:ext>
                </a:extLst>
              </p:cNvPr>
              <p:cNvSpPr/>
              <p:nvPr/>
            </p:nvSpPr>
            <p:spPr>
              <a:xfrm>
                <a:off x="5167785" y="1523588"/>
                <a:ext cx="255882" cy="255676"/>
              </a:xfrm>
              <a:custGeom>
                <a:avLst/>
                <a:gdLst/>
                <a:ahLst/>
                <a:cxnLst/>
                <a:rect l="l" t="t" r="r" b="b"/>
                <a:pathLst>
                  <a:path w="255882" h="255676" extrusionOk="0">
                    <a:moveTo>
                      <a:pt x="127864" y="81461"/>
                    </a:moveTo>
                    <a:cubicBezTo>
                      <a:pt x="102426" y="81461"/>
                      <a:pt x="81805" y="102082"/>
                      <a:pt x="81805" y="127520"/>
                    </a:cubicBezTo>
                    <a:cubicBezTo>
                      <a:pt x="81805" y="152958"/>
                      <a:pt x="102426" y="173579"/>
                      <a:pt x="127864" y="173579"/>
                    </a:cubicBezTo>
                    <a:cubicBezTo>
                      <a:pt x="153302" y="173579"/>
                      <a:pt x="173923" y="152958"/>
                      <a:pt x="173923" y="127520"/>
                    </a:cubicBezTo>
                    <a:cubicBezTo>
                      <a:pt x="173923" y="102082"/>
                      <a:pt x="153302" y="81461"/>
                      <a:pt x="127864" y="81461"/>
                    </a:cubicBezTo>
                    <a:close/>
                    <a:moveTo>
                      <a:pt x="122296" y="86"/>
                    </a:moveTo>
                    <a:cubicBezTo>
                      <a:pt x="124908" y="223"/>
                      <a:pt x="126696" y="1598"/>
                      <a:pt x="127383" y="4211"/>
                    </a:cubicBezTo>
                    <a:cubicBezTo>
                      <a:pt x="129033" y="10054"/>
                      <a:pt x="130752" y="15966"/>
                      <a:pt x="132401" y="21809"/>
                    </a:cubicBezTo>
                    <a:cubicBezTo>
                      <a:pt x="134120" y="27790"/>
                      <a:pt x="139070" y="30608"/>
                      <a:pt x="145188" y="29027"/>
                    </a:cubicBezTo>
                    <a:cubicBezTo>
                      <a:pt x="147181" y="28546"/>
                      <a:pt x="148350" y="27102"/>
                      <a:pt x="149312" y="25452"/>
                    </a:cubicBezTo>
                    <a:cubicBezTo>
                      <a:pt x="152475" y="20022"/>
                      <a:pt x="155706" y="14591"/>
                      <a:pt x="158937" y="9160"/>
                    </a:cubicBezTo>
                    <a:cubicBezTo>
                      <a:pt x="160999" y="5654"/>
                      <a:pt x="162786" y="4898"/>
                      <a:pt x="166705" y="5929"/>
                    </a:cubicBezTo>
                    <a:cubicBezTo>
                      <a:pt x="174542" y="7923"/>
                      <a:pt x="175573" y="9641"/>
                      <a:pt x="174404" y="18372"/>
                    </a:cubicBezTo>
                    <a:cubicBezTo>
                      <a:pt x="173717" y="23596"/>
                      <a:pt x="173098" y="28821"/>
                      <a:pt x="172479" y="34046"/>
                    </a:cubicBezTo>
                    <a:cubicBezTo>
                      <a:pt x="172410" y="34595"/>
                      <a:pt x="172410" y="35145"/>
                      <a:pt x="172479" y="35695"/>
                    </a:cubicBezTo>
                    <a:cubicBezTo>
                      <a:pt x="173373" y="41264"/>
                      <a:pt x="181828" y="45113"/>
                      <a:pt x="186434" y="41882"/>
                    </a:cubicBezTo>
                    <a:cubicBezTo>
                      <a:pt x="191659" y="38170"/>
                      <a:pt x="196677" y="34252"/>
                      <a:pt x="201764" y="30402"/>
                    </a:cubicBezTo>
                    <a:cubicBezTo>
                      <a:pt x="205476" y="27584"/>
                      <a:pt x="207333" y="27652"/>
                      <a:pt x="211045" y="30540"/>
                    </a:cubicBezTo>
                    <a:cubicBezTo>
                      <a:pt x="211526" y="30952"/>
                      <a:pt x="212007" y="31296"/>
                      <a:pt x="212488" y="31777"/>
                    </a:cubicBezTo>
                    <a:cubicBezTo>
                      <a:pt x="216819" y="35902"/>
                      <a:pt x="217025" y="37139"/>
                      <a:pt x="214069" y="42364"/>
                    </a:cubicBezTo>
                    <a:cubicBezTo>
                      <a:pt x="211251" y="47382"/>
                      <a:pt x="208570" y="52469"/>
                      <a:pt x="205614" y="57418"/>
                    </a:cubicBezTo>
                    <a:cubicBezTo>
                      <a:pt x="203483" y="61062"/>
                      <a:pt x="204445" y="64087"/>
                      <a:pt x="206783" y="67180"/>
                    </a:cubicBezTo>
                    <a:cubicBezTo>
                      <a:pt x="209120" y="70274"/>
                      <a:pt x="211801" y="71786"/>
                      <a:pt x="215719" y="70755"/>
                    </a:cubicBezTo>
                    <a:cubicBezTo>
                      <a:pt x="221769" y="69174"/>
                      <a:pt x="227818" y="67661"/>
                      <a:pt x="233799" y="66011"/>
                    </a:cubicBezTo>
                    <a:cubicBezTo>
                      <a:pt x="237649" y="64980"/>
                      <a:pt x="239367" y="65599"/>
                      <a:pt x="241498" y="68967"/>
                    </a:cubicBezTo>
                    <a:cubicBezTo>
                      <a:pt x="242461" y="70411"/>
                      <a:pt x="243286" y="71923"/>
                      <a:pt x="243836" y="73573"/>
                    </a:cubicBezTo>
                    <a:cubicBezTo>
                      <a:pt x="244867" y="76529"/>
                      <a:pt x="244385" y="78385"/>
                      <a:pt x="241911" y="80379"/>
                    </a:cubicBezTo>
                    <a:cubicBezTo>
                      <a:pt x="236755" y="84504"/>
                      <a:pt x="231668" y="88628"/>
                      <a:pt x="226443" y="92684"/>
                    </a:cubicBezTo>
                    <a:cubicBezTo>
                      <a:pt x="223831" y="94678"/>
                      <a:pt x="223144" y="97152"/>
                      <a:pt x="223694" y="100177"/>
                    </a:cubicBezTo>
                    <a:cubicBezTo>
                      <a:pt x="223900" y="101208"/>
                      <a:pt x="224244" y="102171"/>
                      <a:pt x="224519" y="103202"/>
                    </a:cubicBezTo>
                    <a:cubicBezTo>
                      <a:pt x="225412" y="106433"/>
                      <a:pt x="227543" y="108220"/>
                      <a:pt x="230843" y="108633"/>
                    </a:cubicBezTo>
                    <a:cubicBezTo>
                      <a:pt x="237099" y="109458"/>
                      <a:pt x="243354" y="110351"/>
                      <a:pt x="249541" y="111176"/>
                    </a:cubicBezTo>
                    <a:cubicBezTo>
                      <a:pt x="253254" y="111657"/>
                      <a:pt x="255178" y="113445"/>
                      <a:pt x="255591" y="117157"/>
                    </a:cubicBezTo>
                    <a:cubicBezTo>
                      <a:pt x="255797" y="118944"/>
                      <a:pt x="256003" y="120732"/>
                      <a:pt x="255797" y="122519"/>
                    </a:cubicBezTo>
                    <a:cubicBezTo>
                      <a:pt x="255453" y="125337"/>
                      <a:pt x="254010" y="126919"/>
                      <a:pt x="251398" y="127675"/>
                    </a:cubicBezTo>
                    <a:cubicBezTo>
                      <a:pt x="245554" y="129325"/>
                      <a:pt x="239642" y="130974"/>
                      <a:pt x="233799" y="132693"/>
                    </a:cubicBezTo>
                    <a:cubicBezTo>
                      <a:pt x="228093" y="134343"/>
                      <a:pt x="225481" y="138674"/>
                      <a:pt x="226650" y="144586"/>
                    </a:cubicBezTo>
                    <a:cubicBezTo>
                      <a:pt x="227062" y="146854"/>
                      <a:pt x="228368" y="148298"/>
                      <a:pt x="230293" y="149398"/>
                    </a:cubicBezTo>
                    <a:cubicBezTo>
                      <a:pt x="235655" y="152560"/>
                      <a:pt x="241017" y="155722"/>
                      <a:pt x="246448" y="158884"/>
                    </a:cubicBezTo>
                    <a:cubicBezTo>
                      <a:pt x="250435" y="161222"/>
                      <a:pt x="251054" y="162597"/>
                      <a:pt x="249954" y="167065"/>
                    </a:cubicBezTo>
                    <a:cubicBezTo>
                      <a:pt x="249885" y="167340"/>
                      <a:pt x="249885" y="167615"/>
                      <a:pt x="249816" y="167890"/>
                    </a:cubicBezTo>
                    <a:cubicBezTo>
                      <a:pt x="248166" y="173321"/>
                      <a:pt x="246310" y="176002"/>
                      <a:pt x="240123" y="174833"/>
                    </a:cubicBezTo>
                    <a:cubicBezTo>
                      <a:pt x="234555" y="173733"/>
                      <a:pt x="228849" y="173527"/>
                      <a:pt x="223212" y="172702"/>
                    </a:cubicBezTo>
                    <a:cubicBezTo>
                      <a:pt x="219225" y="172152"/>
                      <a:pt x="216613" y="173733"/>
                      <a:pt x="214688" y="177102"/>
                    </a:cubicBezTo>
                    <a:cubicBezTo>
                      <a:pt x="212695" y="180539"/>
                      <a:pt x="211801" y="183770"/>
                      <a:pt x="214551" y="187276"/>
                    </a:cubicBezTo>
                    <a:cubicBezTo>
                      <a:pt x="218263" y="192019"/>
                      <a:pt x="221838" y="196900"/>
                      <a:pt x="225481" y="201712"/>
                    </a:cubicBezTo>
                    <a:cubicBezTo>
                      <a:pt x="228506" y="205630"/>
                      <a:pt x="228506" y="207212"/>
                      <a:pt x="225481" y="211130"/>
                    </a:cubicBezTo>
                    <a:cubicBezTo>
                      <a:pt x="225343" y="211267"/>
                      <a:pt x="225206" y="211474"/>
                      <a:pt x="225068" y="211611"/>
                    </a:cubicBezTo>
                    <a:cubicBezTo>
                      <a:pt x="221081" y="215873"/>
                      <a:pt x="219500" y="217729"/>
                      <a:pt x="213245" y="213948"/>
                    </a:cubicBezTo>
                    <a:cubicBezTo>
                      <a:pt x="208432" y="211061"/>
                      <a:pt x="203345" y="208586"/>
                      <a:pt x="198602" y="205699"/>
                    </a:cubicBezTo>
                    <a:cubicBezTo>
                      <a:pt x="194684" y="203362"/>
                      <a:pt x="191659" y="204737"/>
                      <a:pt x="188565" y="207143"/>
                    </a:cubicBezTo>
                    <a:cubicBezTo>
                      <a:pt x="185472" y="209480"/>
                      <a:pt x="184234" y="212299"/>
                      <a:pt x="185334" y="216217"/>
                    </a:cubicBezTo>
                    <a:cubicBezTo>
                      <a:pt x="187053" y="222267"/>
                      <a:pt x="188565" y="228385"/>
                      <a:pt x="190078" y="234503"/>
                    </a:cubicBezTo>
                    <a:cubicBezTo>
                      <a:pt x="190903" y="237803"/>
                      <a:pt x="190215" y="239590"/>
                      <a:pt x="187397" y="241377"/>
                    </a:cubicBezTo>
                    <a:cubicBezTo>
                      <a:pt x="185884" y="242340"/>
                      <a:pt x="184303" y="243233"/>
                      <a:pt x="182585" y="243852"/>
                    </a:cubicBezTo>
                    <a:cubicBezTo>
                      <a:pt x="179560" y="244952"/>
                      <a:pt x="177360" y="244402"/>
                      <a:pt x="175366" y="241859"/>
                    </a:cubicBezTo>
                    <a:cubicBezTo>
                      <a:pt x="171585" y="237115"/>
                      <a:pt x="167805" y="232303"/>
                      <a:pt x="164024" y="227491"/>
                    </a:cubicBezTo>
                    <a:cubicBezTo>
                      <a:pt x="160380" y="222954"/>
                      <a:pt x="153781" y="222335"/>
                      <a:pt x="149381" y="226254"/>
                    </a:cubicBezTo>
                    <a:cubicBezTo>
                      <a:pt x="148213" y="227285"/>
                      <a:pt x="147663" y="228591"/>
                      <a:pt x="147456" y="230103"/>
                    </a:cubicBezTo>
                    <a:cubicBezTo>
                      <a:pt x="146563" y="236428"/>
                      <a:pt x="145532" y="242683"/>
                      <a:pt x="144844" y="249008"/>
                    </a:cubicBezTo>
                    <a:cubicBezTo>
                      <a:pt x="144432" y="252308"/>
                      <a:pt x="143126" y="254645"/>
                      <a:pt x="139895" y="255676"/>
                    </a:cubicBezTo>
                    <a:cubicBezTo>
                      <a:pt x="137145" y="255676"/>
                      <a:pt x="134326" y="255676"/>
                      <a:pt x="131577" y="255676"/>
                    </a:cubicBezTo>
                    <a:cubicBezTo>
                      <a:pt x="129652" y="254507"/>
                      <a:pt x="128552" y="252789"/>
                      <a:pt x="127933" y="250589"/>
                    </a:cubicBezTo>
                    <a:cubicBezTo>
                      <a:pt x="126283" y="244540"/>
                      <a:pt x="124427" y="238490"/>
                      <a:pt x="122777" y="232372"/>
                    </a:cubicBezTo>
                    <a:cubicBezTo>
                      <a:pt x="121884" y="229141"/>
                      <a:pt x="119890" y="227422"/>
                      <a:pt x="116659" y="227010"/>
                    </a:cubicBezTo>
                    <a:cubicBezTo>
                      <a:pt x="115422" y="226872"/>
                      <a:pt x="114184" y="226666"/>
                      <a:pt x="112947" y="226597"/>
                    </a:cubicBezTo>
                    <a:cubicBezTo>
                      <a:pt x="110060" y="226391"/>
                      <a:pt x="108066" y="227697"/>
                      <a:pt x="106622" y="230103"/>
                    </a:cubicBezTo>
                    <a:cubicBezTo>
                      <a:pt x="106072" y="230997"/>
                      <a:pt x="105591" y="231891"/>
                      <a:pt x="105041" y="232784"/>
                    </a:cubicBezTo>
                    <a:cubicBezTo>
                      <a:pt x="102154" y="237665"/>
                      <a:pt x="99335" y="242615"/>
                      <a:pt x="96380" y="247427"/>
                    </a:cubicBezTo>
                    <a:cubicBezTo>
                      <a:pt x="94798" y="250108"/>
                      <a:pt x="92873" y="250795"/>
                      <a:pt x="89849" y="250108"/>
                    </a:cubicBezTo>
                    <a:cubicBezTo>
                      <a:pt x="87993" y="249695"/>
                      <a:pt x="86274" y="249077"/>
                      <a:pt x="84555" y="248320"/>
                    </a:cubicBezTo>
                    <a:cubicBezTo>
                      <a:pt x="81531" y="246877"/>
                      <a:pt x="80568" y="245021"/>
                      <a:pt x="80981" y="241652"/>
                    </a:cubicBezTo>
                    <a:cubicBezTo>
                      <a:pt x="81737" y="235397"/>
                      <a:pt x="82356" y="229141"/>
                      <a:pt x="83249" y="222885"/>
                    </a:cubicBezTo>
                    <a:cubicBezTo>
                      <a:pt x="83868" y="218486"/>
                      <a:pt x="81531" y="216080"/>
                      <a:pt x="78094" y="214155"/>
                    </a:cubicBezTo>
                    <a:cubicBezTo>
                      <a:pt x="74725" y="212299"/>
                      <a:pt x="71700" y="212024"/>
                      <a:pt x="68538" y="214636"/>
                    </a:cubicBezTo>
                    <a:cubicBezTo>
                      <a:pt x="64139" y="218142"/>
                      <a:pt x="59533" y="221373"/>
                      <a:pt x="55133" y="224810"/>
                    </a:cubicBezTo>
                    <a:cubicBezTo>
                      <a:pt x="50665" y="228316"/>
                      <a:pt x="48740" y="229072"/>
                      <a:pt x="43240" y="224123"/>
                    </a:cubicBezTo>
                    <a:cubicBezTo>
                      <a:pt x="42897" y="223779"/>
                      <a:pt x="42553" y="223435"/>
                      <a:pt x="42209" y="223091"/>
                    </a:cubicBezTo>
                    <a:cubicBezTo>
                      <a:pt x="39528" y="220342"/>
                      <a:pt x="39253" y="218211"/>
                      <a:pt x="41178" y="214842"/>
                    </a:cubicBezTo>
                    <a:cubicBezTo>
                      <a:pt x="44134" y="209549"/>
                      <a:pt x="47159" y="204187"/>
                      <a:pt x="50115" y="198893"/>
                    </a:cubicBezTo>
                    <a:cubicBezTo>
                      <a:pt x="50940" y="197381"/>
                      <a:pt x="51833" y="195869"/>
                      <a:pt x="51627" y="194013"/>
                    </a:cubicBezTo>
                    <a:cubicBezTo>
                      <a:pt x="51146" y="188444"/>
                      <a:pt x="44959" y="184045"/>
                      <a:pt x="39597" y="185420"/>
                    </a:cubicBezTo>
                    <a:cubicBezTo>
                      <a:pt x="33410" y="187001"/>
                      <a:pt x="27223" y="188582"/>
                      <a:pt x="21105" y="190232"/>
                    </a:cubicBezTo>
                    <a:cubicBezTo>
                      <a:pt x="18630" y="190919"/>
                      <a:pt x="16774" y="190163"/>
                      <a:pt x="15193" y="188238"/>
                    </a:cubicBezTo>
                    <a:cubicBezTo>
                      <a:pt x="13887" y="186657"/>
                      <a:pt x="13062" y="184870"/>
                      <a:pt x="12237" y="183014"/>
                    </a:cubicBezTo>
                    <a:cubicBezTo>
                      <a:pt x="10862" y="179783"/>
                      <a:pt x="11481" y="177445"/>
                      <a:pt x="14230" y="175314"/>
                    </a:cubicBezTo>
                    <a:cubicBezTo>
                      <a:pt x="18767" y="171671"/>
                      <a:pt x="23373" y="168096"/>
                      <a:pt x="27910" y="164453"/>
                    </a:cubicBezTo>
                    <a:cubicBezTo>
                      <a:pt x="32722" y="160741"/>
                      <a:pt x="33135" y="159159"/>
                      <a:pt x="31554" y="153385"/>
                    </a:cubicBezTo>
                    <a:cubicBezTo>
                      <a:pt x="30454" y="149604"/>
                      <a:pt x="28185" y="147611"/>
                      <a:pt x="24198" y="147198"/>
                    </a:cubicBezTo>
                    <a:cubicBezTo>
                      <a:pt x="18424" y="146579"/>
                      <a:pt x="12718" y="145479"/>
                      <a:pt x="6943" y="144861"/>
                    </a:cubicBezTo>
                    <a:cubicBezTo>
                      <a:pt x="3644" y="144517"/>
                      <a:pt x="1306" y="143211"/>
                      <a:pt x="138" y="140049"/>
                    </a:cubicBezTo>
                    <a:cubicBezTo>
                      <a:pt x="0" y="137093"/>
                      <a:pt x="0" y="134343"/>
                      <a:pt x="0" y="131525"/>
                    </a:cubicBezTo>
                    <a:cubicBezTo>
                      <a:pt x="1100" y="129462"/>
                      <a:pt x="2819" y="128431"/>
                      <a:pt x="5019" y="127881"/>
                    </a:cubicBezTo>
                    <a:cubicBezTo>
                      <a:pt x="10931" y="126300"/>
                      <a:pt x="16705" y="124513"/>
                      <a:pt x="22617" y="122931"/>
                    </a:cubicBezTo>
                    <a:cubicBezTo>
                      <a:pt x="26192" y="121969"/>
                      <a:pt x="28323" y="119975"/>
                      <a:pt x="28667" y="116194"/>
                    </a:cubicBezTo>
                    <a:cubicBezTo>
                      <a:pt x="28735" y="115232"/>
                      <a:pt x="28873" y="114270"/>
                      <a:pt x="29010" y="113307"/>
                    </a:cubicBezTo>
                    <a:cubicBezTo>
                      <a:pt x="29354" y="110076"/>
                      <a:pt x="27910" y="107876"/>
                      <a:pt x="25229" y="106295"/>
                    </a:cubicBezTo>
                    <a:cubicBezTo>
                      <a:pt x="19867" y="103202"/>
                      <a:pt x="14574" y="100040"/>
                      <a:pt x="9281" y="96946"/>
                    </a:cubicBezTo>
                    <a:cubicBezTo>
                      <a:pt x="5362" y="94678"/>
                      <a:pt x="4675" y="92959"/>
                      <a:pt x="5843" y="88560"/>
                    </a:cubicBezTo>
                    <a:cubicBezTo>
                      <a:pt x="5981" y="88147"/>
                      <a:pt x="6050" y="87735"/>
                      <a:pt x="6187" y="87391"/>
                    </a:cubicBezTo>
                    <a:cubicBezTo>
                      <a:pt x="7906" y="81685"/>
                      <a:pt x="9418" y="80585"/>
                      <a:pt x="15261" y="81135"/>
                    </a:cubicBezTo>
                    <a:cubicBezTo>
                      <a:pt x="20898" y="81685"/>
                      <a:pt x="26535" y="82304"/>
                      <a:pt x="32173" y="83060"/>
                    </a:cubicBezTo>
                    <a:cubicBezTo>
                      <a:pt x="36641" y="83610"/>
                      <a:pt x="38566" y="82854"/>
                      <a:pt x="40834" y="79073"/>
                    </a:cubicBezTo>
                    <a:cubicBezTo>
                      <a:pt x="44065" y="73848"/>
                      <a:pt x="43928" y="72198"/>
                      <a:pt x="40147" y="67318"/>
                    </a:cubicBezTo>
                    <a:cubicBezTo>
                      <a:pt x="36572" y="62712"/>
                      <a:pt x="33066" y="58037"/>
                      <a:pt x="29629" y="53363"/>
                    </a:cubicBezTo>
                    <a:cubicBezTo>
                      <a:pt x="27567" y="50613"/>
                      <a:pt x="27567" y="48344"/>
                      <a:pt x="29629" y="45595"/>
                    </a:cubicBezTo>
                    <a:cubicBezTo>
                      <a:pt x="30660" y="44220"/>
                      <a:pt x="31760" y="42845"/>
                      <a:pt x="33066" y="41745"/>
                    </a:cubicBezTo>
                    <a:cubicBezTo>
                      <a:pt x="35678" y="39545"/>
                      <a:pt x="37466" y="39270"/>
                      <a:pt x="40422" y="40920"/>
                    </a:cubicBezTo>
                    <a:cubicBezTo>
                      <a:pt x="45646" y="43807"/>
                      <a:pt x="51008" y="46488"/>
                      <a:pt x="56027" y="49719"/>
                    </a:cubicBezTo>
                    <a:cubicBezTo>
                      <a:pt x="61801" y="53431"/>
                      <a:pt x="65788" y="50957"/>
                      <a:pt x="69982" y="45801"/>
                    </a:cubicBezTo>
                    <a:cubicBezTo>
                      <a:pt x="71357" y="44082"/>
                      <a:pt x="70875" y="41814"/>
                      <a:pt x="70325" y="39751"/>
                    </a:cubicBezTo>
                    <a:cubicBezTo>
                      <a:pt x="68813" y="33908"/>
                      <a:pt x="67301" y="28065"/>
                      <a:pt x="65788" y="22221"/>
                    </a:cubicBezTo>
                    <a:cubicBezTo>
                      <a:pt x="64688" y="18028"/>
                      <a:pt x="65376" y="16309"/>
                      <a:pt x="69088" y="14110"/>
                    </a:cubicBezTo>
                    <a:cubicBezTo>
                      <a:pt x="69913" y="13628"/>
                      <a:pt x="70738" y="13147"/>
                      <a:pt x="71632" y="12735"/>
                    </a:cubicBezTo>
                    <a:cubicBezTo>
                      <a:pt x="76100" y="10672"/>
                      <a:pt x="78094" y="11154"/>
                      <a:pt x="81118" y="15072"/>
                    </a:cubicBezTo>
                    <a:cubicBezTo>
                      <a:pt x="84762" y="19678"/>
                      <a:pt x="88405" y="24353"/>
                      <a:pt x="92049" y="28958"/>
                    </a:cubicBezTo>
                    <a:cubicBezTo>
                      <a:pt x="95486" y="33221"/>
                      <a:pt x="103529" y="33221"/>
                      <a:pt x="106966" y="28890"/>
                    </a:cubicBezTo>
                    <a:cubicBezTo>
                      <a:pt x="108410" y="27034"/>
                      <a:pt x="108410" y="24696"/>
                      <a:pt x="108754" y="22565"/>
                    </a:cubicBezTo>
                    <a:cubicBezTo>
                      <a:pt x="109578" y="17203"/>
                      <a:pt x="110266" y="11841"/>
                      <a:pt x="110953" y="6479"/>
                    </a:cubicBezTo>
                    <a:cubicBezTo>
                      <a:pt x="111503" y="2217"/>
                      <a:pt x="112672" y="1048"/>
                      <a:pt x="116934" y="292"/>
                    </a:cubicBezTo>
                    <a:cubicBezTo>
                      <a:pt x="118721" y="-52"/>
                      <a:pt x="120509" y="-52"/>
                      <a:pt x="122296" y="8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6" name="Google Shape;1061;p28">
            <a:extLst>
              <a:ext uri="{FF2B5EF4-FFF2-40B4-BE49-F238E27FC236}">
                <a16:creationId xmlns:a16="http://schemas.microsoft.com/office/drawing/2014/main" id="{4DCC20F3-9EBC-4D94-B186-B0609F0E02D7}"/>
              </a:ext>
            </a:extLst>
          </p:cNvPr>
          <p:cNvSpPr/>
          <p:nvPr/>
        </p:nvSpPr>
        <p:spPr>
          <a:xfrm rot="16200000">
            <a:off x="1706477" y="227424"/>
            <a:ext cx="1094559" cy="3270532"/>
          </a:xfrm>
          <a:prstGeom prst="round2SameRect">
            <a:avLst>
              <a:gd name="adj1" fmla="val 24056"/>
              <a:gd name="adj2" fmla="val 0"/>
            </a:avLst>
          </a:prstGeom>
          <a:solidFill>
            <a:srgbClr val="2C2F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B777A405-1F7E-4E95-9050-6FBD6EAE2C06}"/>
              </a:ext>
            </a:extLst>
          </p:cNvPr>
          <p:cNvSpPr txBox="1"/>
          <p:nvPr/>
        </p:nvSpPr>
        <p:spPr>
          <a:xfrm>
            <a:off x="861615" y="1286663"/>
            <a:ext cx="3057120" cy="12096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800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David" panose="020E0502060401010101" pitchFamily="34" charset="-79"/>
              </a:rPr>
              <a:t>בשאילתת לקוחות קבועים מדוע לא ניתן לחפש אם יותר מערך אחד בשביל לקבל תשובה יותר ממוקדת?</a:t>
            </a:r>
            <a:endParaRPr lang="he-IL" dirty="0">
              <a:solidFill>
                <a:schemeClr val="accent1"/>
              </a:solidFill>
            </a:endParaRP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7E9E9151-D649-4C22-A712-E1213A94F53F}"/>
              </a:ext>
            </a:extLst>
          </p:cNvPr>
          <p:cNvSpPr txBox="1"/>
          <p:nvPr/>
        </p:nvSpPr>
        <p:spPr>
          <a:xfrm>
            <a:off x="202137" y="3979301"/>
            <a:ext cx="3474720" cy="86177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כל הקבלות לא יודפסו אלא ישלחו במייל (חסכון לנייר)</a:t>
            </a:r>
            <a:endParaRPr lang="en-US" sz="1800" dirty="0">
              <a:solidFill>
                <a:schemeClr val="accent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he-IL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46ED9E64-132F-4F0E-B1A6-98D0DC3A35D3}"/>
              </a:ext>
            </a:extLst>
          </p:cNvPr>
          <p:cNvSpPr txBox="1"/>
          <p:nvPr/>
        </p:nvSpPr>
        <p:spPr>
          <a:xfrm>
            <a:off x="6079319" y="2645787"/>
            <a:ext cx="2190750" cy="113877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שתהיה אופציה לשנות פרטי אשראי גם ללקוח פעיל.</a:t>
            </a:r>
            <a:endParaRPr lang="en-US" sz="1800" dirty="0">
              <a:solidFill>
                <a:schemeClr val="accent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he-IL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66DF04A1-5E81-4BEE-AD67-1F760EA5C899}"/>
              </a:ext>
            </a:extLst>
          </p:cNvPr>
          <p:cNvSpPr txBox="1"/>
          <p:nvPr/>
        </p:nvSpPr>
        <p:spPr>
          <a:xfrm>
            <a:off x="4547453" y="514968"/>
            <a:ext cx="3474720" cy="86177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יש לברר מה קורה כאשר מוזן פרמטר לא תקין והאם קיים הודעה בעניין.</a:t>
            </a:r>
            <a:endParaRPr lang="en-US" sz="1800" dirty="0">
              <a:solidFill>
                <a:schemeClr val="accent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he-IL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EC29A32F-2AE7-4387-814B-272803B54E55}"/>
              </a:ext>
            </a:extLst>
          </p:cNvPr>
          <p:cNvSpPr txBox="1"/>
          <p:nvPr/>
        </p:nvSpPr>
        <p:spPr>
          <a:xfrm rot="4469921">
            <a:off x="7845905" y="491803"/>
            <a:ext cx="109615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b="1" dirty="0">
                <a:solidFill>
                  <a:schemeClr val="lt1"/>
                </a:solidFill>
              </a:rPr>
              <a:t>והצעות ייעול</a:t>
            </a:r>
            <a:endParaRPr lang="he-IL" sz="1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he-IL" dirty="0"/>
          </a:p>
        </p:txBody>
      </p:sp>
      <p:grpSp>
        <p:nvGrpSpPr>
          <p:cNvPr id="11" name="Google Shape;1062;p28">
            <a:extLst>
              <a:ext uri="{FF2B5EF4-FFF2-40B4-BE49-F238E27FC236}">
                <a16:creationId xmlns:a16="http://schemas.microsoft.com/office/drawing/2014/main" id="{D6C2ED37-4F23-4CBF-8E4B-6CB59D2BF50D}"/>
              </a:ext>
            </a:extLst>
          </p:cNvPr>
          <p:cNvGrpSpPr/>
          <p:nvPr/>
        </p:nvGrpSpPr>
        <p:grpSpPr>
          <a:xfrm>
            <a:off x="-1738713" y="80452"/>
            <a:ext cx="2826462" cy="1596157"/>
            <a:chOff x="-778390" y="242741"/>
            <a:chExt cx="4249042" cy="2584869"/>
          </a:xfrm>
        </p:grpSpPr>
        <p:grpSp>
          <p:nvGrpSpPr>
            <p:cNvPr id="12" name="Google Shape;1063;p28">
              <a:extLst>
                <a:ext uri="{FF2B5EF4-FFF2-40B4-BE49-F238E27FC236}">
                  <a16:creationId xmlns:a16="http://schemas.microsoft.com/office/drawing/2014/main" id="{771EA90B-404E-44F6-B8F6-F8B4CFA96815}"/>
                </a:ext>
              </a:extLst>
            </p:cNvPr>
            <p:cNvGrpSpPr/>
            <p:nvPr/>
          </p:nvGrpSpPr>
          <p:grpSpPr>
            <a:xfrm rot="-2778479" flipH="1">
              <a:off x="2481530" y="1977527"/>
              <a:ext cx="905616" cy="618262"/>
              <a:chOff x="5392721" y="1514462"/>
              <a:chExt cx="665939" cy="454635"/>
            </a:xfrm>
          </p:grpSpPr>
          <p:sp>
            <p:nvSpPr>
              <p:cNvPr id="31" name="Google Shape;1064;p28">
                <a:extLst>
                  <a:ext uri="{FF2B5EF4-FFF2-40B4-BE49-F238E27FC236}">
                    <a16:creationId xmlns:a16="http://schemas.microsoft.com/office/drawing/2014/main" id="{C3AB8EF2-E567-4841-8B1A-B480077752E1}"/>
                  </a:ext>
                </a:extLst>
              </p:cNvPr>
              <p:cNvSpPr/>
              <p:nvPr/>
            </p:nvSpPr>
            <p:spPr>
              <a:xfrm rot="5911486" flipH="1">
                <a:off x="5633170" y="1617837"/>
                <a:ext cx="141665" cy="93128"/>
              </a:xfrm>
              <a:prstGeom prst="trapezoid">
                <a:avLst>
                  <a:gd name="adj" fmla="val 12383"/>
                </a:avLst>
              </a:prstGeom>
              <a:solidFill>
                <a:srgbClr val="0C534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1065;p28">
                <a:extLst>
                  <a:ext uri="{FF2B5EF4-FFF2-40B4-BE49-F238E27FC236}">
                    <a16:creationId xmlns:a16="http://schemas.microsoft.com/office/drawing/2014/main" id="{65450295-D380-499B-90A5-67DEC85DF2AB}"/>
                  </a:ext>
                </a:extLst>
              </p:cNvPr>
              <p:cNvSpPr/>
              <p:nvPr/>
            </p:nvSpPr>
            <p:spPr>
              <a:xfrm rot="5911846" flipH="1">
                <a:off x="5439014" y="1500231"/>
                <a:ext cx="200215" cy="26606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1066;p28">
                <a:extLst>
                  <a:ext uri="{FF2B5EF4-FFF2-40B4-BE49-F238E27FC236}">
                    <a16:creationId xmlns:a16="http://schemas.microsoft.com/office/drawing/2014/main" id="{AB7F64A9-CB31-4D2F-9EC3-CEE7E8536CED}"/>
                  </a:ext>
                </a:extLst>
              </p:cNvPr>
              <p:cNvSpPr/>
              <p:nvPr/>
            </p:nvSpPr>
            <p:spPr>
              <a:xfrm rot="7280092" flipH="1">
                <a:off x="5857893" y="1735925"/>
                <a:ext cx="103261" cy="96521"/>
              </a:xfrm>
              <a:prstGeom prst="trapezoid">
                <a:avLst>
                  <a:gd name="adj" fmla="val 12383"/>
                </a:avLst>
              </a:prstGeom>
              <a:solidFill>
                <a:srgbClr val="0C534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1067;p28">
                <a:extLst>
                  <a:ext uri="{FF2B5EF4-FFF2-40B4-BE49-F238E27FC236}">
                    <a16:creationId xmlns:a16="http://schemas.microsoft.com/office/drawing/2014/main" id="{F1273745-C67B-477B-860F-805B36EFBE8C}"/>
                  </a:ext>
                </a:extLst>
              </p:cNvPr>
              <p:cNvSpPr/>
              <p:nvPr/>
            </p:nvSpPr>
            <p:spPr>
              <a:xfrm rot="7278410" flipH="1">
                <a:off x="5727771" y="1619294"/>
                <a:ext cx="146068" cy="19412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1068;p28">
                <a:extLst>
                  <a:ext uri="{FF2B5EF4-FFF2-40B4-BE49-F238E27FC236}">
                    <a16:creationId xmlns:a16="http://schemas.microsoft.com/office/drawing/2014/main" id="{C5546347-8D6B-4EF6-B27F-9C7D8F680ACA}"/>
                  </a:ext>
                </a:extLst>
              </p:cNvPr>
              <p:cNvSpPr/>
              <p:nvPr/>
            </p:nvSpPr>
            <p:spPr>
              <a:xfrm rot="8870329" flipH="1">
                <a:off x="5923533" y="1775325"/>
                <a:ext cx="93556" cy="182946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" name="Google Shape;1069;p28">
              <a:extLst>
                <a:ext uri="{FF2B5EF4-FFF2-40B4-BE49-F238E27FC236}">
                  <a16:creationId xmlns:a16="http://schemas.microsoft.com/office/drawing/2014/main" id="{A836F850-4031-436C-93BB-81068745497A}"/>
                </a:ext>
              </a:extLst>
            </p:cNvPr>
            <p:cNvGrpSpPr/>
            <p:nvPr/>
          </p:nvGrpSpPr>
          <p:grpSpPr>
            <a:xfrm rot="-899082">
              <a:off x="-527938" y="508376"/>
              <a:ext cx="1294761" cy="2107561"/>
              <a:chOff x="153405" y="587131"/>
              <a:chExt cx="999626" cy="1627152"/>
            </a:xfrm>
          </p:grpSpPr>
          <p:sp>
            <p:nvSpPr>
              <p:cNvPr id="29" name="Google Shape;1070;p28">
                <a:extLst>
                  <a:ext uri="{FF2B5EF4-FFF2-40B4-BE49-F238E27FC236}">
                    <a16:creationId xmlns:a16="http://schemas.microsoft.com/office/drawing/2014/main" id="{C1F01D15-65FF-4B7A-B120-D889689377CE}"/>
                  </a:ext>
                </a:extLst>
              </p:cNvPr>
              <p:cNvSpPr/>
              <p:nvPr/>
            </p:nvSpPr>
            <p:spPr>
              <a:xfrm rot="-1103602">
                <a:off x="400474" y="630259"/>
                <a:ext cx="522914" cy="1539144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1071;p28">
                <a:extLst>
                  <a:ext uri="{FF2B5EF4-FFF2-40B4-BE49-F238E27FC236}">
                    <a16:creationId xmlns:a16="http://schemas.microsoft.com/office/drawing/2014/main" id="{E5CBA00C-2B78-4D14-919B-BC54A38E3A34}"/>
                  </a:ext>
                </a:extLst>
              </p:cNvPr>
              <p:cNvSpPr/>
              <p:nvPr/>
            </p:nvSpPr>
            <p:spPr>
              <a:xfrm rot="-1106097">
                <a:off x="391488" y="684212"/>
                <a:ext cx="191634" cy="1539144"/>
              </a:xfrm>
              <a:prstGeom prst="roundRect">
                <a:avLst>
                  <a:gd name="adj" fmla="val 0"/>
                </a:avLst>
              </a:prstGeom>
              <a:solidFill>
                <a:srgbClr val="127C6F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072;p28">
              <a:extLst>
                <a:ext uri="{FF2B5EF4-FFF2-40B4-BE49-F238E27FC236}">
                  <a16:creationId xmlns:a16="http://schemas.microsoft.com/office/drawing/2014/main" id="{B1040D5A-72F2-4197-9753-B16B51D88948}"/>
                </a:ext>
              </a:extLst>
            </p:cNvPr>
            <p:cNvGrpSpPr/>
            <p:nvPr/>
          </p:nvGrpSpPr>
          <p:grpSpPr>
            <a:xfrm rot="-6998498">
              <a:off x="795411" y="212207"/>
              <a:ext cx="1371227" cy="2602712"/>
              <a:chOff x="153405" y="587131"/>
              <a:chExt cx="999626" cy="1627152"/>
            </a:xfrm>
          </p:grpSpPr>
          <p:sp>
            <p:nvSpPr>
              <p:cNvPr id="27" name="Google Shape;1073;p28">
                <a:extLst>
                  <a:ext uri="{FF2B5EF4-FFF2-40B4-BE49-F238E27FC236}">
                    <a16:creationId xmlns:a16="http://schemas.microsoft.com/office/drawing/2014/main" id="{D71AF395-526B-47EF-9E04-6C8727CD35C4}"/>
                  </a:ext>
                </a:extLst>
              </p:cNvPr>
              <p:cNvSpPr/>
              <p:nvPr/>
            </p:nvSpPr>
            <p:spPr>
              <a:xfrm rot="-1103602">
                <a:off x="400474" y="630259"/>
                <a:ext cx="522914" cy="1539144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1074;p28">
                <a:extLst>
                  <a:ext uri="{FF2B5EF4-FFF2-40B4-BE49-F238E27FC236}">
                    <a16:creationId xmlns:a16="http://schemas.microsoft.com/office/drawing/2014/main" id="{DEF87123-4194-4983-813F-5C104BA13B66}"/>
                  </a:ext>
                </a:extLst>
              </p:cNvPr>
              <p:cNvSpPr/>
              <p:nvPr/>
            </p:nvSpPr>
            <p:spPr>
              <a:xfrm rot="-1106097">
                <a:off x="391488" y="684212"/>
                <a:ext cx="191634" cy="1539144"/>
              </a:xfrm>
              <a:prstGeom prst="roundRect">
                <a:avLst>
                  <a:gd name="adj" fmla="val 0"/>
                </a:avLst>
              </a:prstGeom>
              <a:solidFill>
                <a:srgbClr val="127C6F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" name="Google Shape;1075;p28">
              <a:extLst>
                <a:ext uri="{FF2B5EF4-FFF2-40B4-BE49-F238E27FC236}">
                  <a16:creationId xmlns:a16="http://schemas.microsoft.com/office/drawing/2014/main" id="{03EF4151-04AD-47B9-B79E-973568757DF3}"/>
                </a:ext>
              </a:extLst>
            </p:cNvPr>
            <p:cNvSpPr/>
            <p:nvPr/>
          </p:nvSpPr>
          <p:spPr>
            <a:xfrm>
              <a:off x="182294" y="1854426"/>
              <a:ext cx="926400" cy="926400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076;p28">
              <a:extLst>
                <a:ext uri="{FF2B5EF4-FFF2-40B4-BE49-F238E27FC236}">
                  <a16:creationId xmlns:a16="http://schemas.microsoft.com/office/drawing/2014/main" id="{230731FA-BF47-4A79-90DC-D74C8EF09E3E}"/>
                </a:ext>
              </a:extLst>
            </p:cNvPr>
            <p:cNvSpPr/>
            <p:nvPr/>
          </p:nvSpPr>
          <p:spPr>
            <a:xfrm>
              <a:off x="282221" y="1954353"/>
              <a:ext cx="726522" cy="726522"/>
            </a:xfrm>
            <a:custGeom>
              <a:avLst/>
              <a:gdLst/>
              <a:ahLst/>
              <a:cxnLst/>
              <a:rect l="l" t="t" r="r" b="b"/>
              <a:pathLst>
                <a:path w="1950394" h="1950394" extrusionOk="0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077;p28">
              <a:extLst>
                <a:ext uri="{FF2B5EF4-FFF2-40B4-BE49-F238E27FC236}">
                  <a16:creationId xmlns:a16="http://schemas.microsoft.com/office/drawing/2014/main" id="{2045A2FE-7B07-4AC6-9ED9-B4E36D081DE9}"/>
                </a:ext>
              </a:extLst>
            </p:cNvPr>
            <p:cNvSpPr/>
            <p:nvPr/>
          </p:nvSpPr>
          <p:spPr>
            <a:xfrm>
              <a:off x="464259" y="2137337"/>
              <a:ext cx="362502" cy="360611"/>
            </a:xfrm>
            <a:custGeom>
              <a:avLst/>
              <a:gdLst/>
              <a:ahLst/>
              <a:cxnLst/>
              <a:rect l="l" t="t" r="r" b="b"/>
              <a:pathLst>
                <a:path w="237706" h="236466" extrusionOk="0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078;p28">
              <a:extLst>
                <a:ext uri="{FF2B5EF4-FFF2-40B4-BE49-F238E27FC236}">
                  <a16:creationId xmlns:a16="http://schemas.microsoft.com/office/drawing/2014/main" id="{8549780C-8F08-460A-8797-3C33F2FA9715}"/>
                </a:ext>
              </a:extLst>
            </p:cNvPr>
            <p:cNvSpPr/>
            <p:nvPr/>
          </p:nvSpPr>
          <p:spPr>
            <a:xfrm>
              <a:off x="585218" y="2257350"/>
              <a:ext cx="120600" cy="120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" name="Google Shape;1079;p28">
              <a:extLst>
                <a:ext uri="{FF2B5EF4-FFF2-40B4-BE49-F238E27FC236}">
                  <a16:creationId xmlns:a16="http://schemas.microsoft.com/office/drawing/2014/main" id="{B7B94BC2-A1F9-470E-B7CA-59C515627590}"/>
                </a:ext>
              </a:extLst>
            </p:cNvPr>
            <p:cNvGrpSpPr/>
            <p:nvPr/>
          </p:nvGrpSpPr>
          <p:grpSpPr>
            <a:xfrm rot="8720990">
              <a:off x="2465469" y="429400"/>
              <a:ext cx="606901" cy="1518387"/>
              <a:chOff x="4130254" y="650162"/>
              <a:chExt cx="502274" cy="1665000"/>
            </a:xfrm>
          </p:grpSpPr>
          <p:sp>
            <p:nvSpPr>
              <p:cNvPr id="25" name="Google Shape;1080;p28">
                <a:extLst>
                  <a:ext uri="{FF2B5EF4-FFF2-40B4-BE49-F238E27FC236}">
                    <a16:creationId xmlns:a16="http://schemas.microsoft.com/office/drawing/2014/main" id="{0C43CA33-AE5A-454F-A23A-3A92E47B2420}"/>
                  </a:ext>
                </a:extLst>
              </p:cNvPr>
              <p:cNvSpPr/>
              <p:nvPr/>
            </p:nvSpPr>
            <p:spPr>
              <a:xfrm>
                <a:off x="4130254" y="650162"/>
                <a:ext cx="502200" cy="1665000"/>
              </a:xfrm>
              <a:prstGeom prst="trapezoid">
                <a:avLst>
                  <a:gd name="adj" fmla="val 9168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1081;p28">
                <a:extLst>
                  <a:ext uri="{FF2B5EF4-FFF2-40B4-BE49-F238E27FC236}">
                    <a16:creationId xmlns:a16="http://schemas.microsoft.com/office/drawing/2014/main" id="{252A5AB7-25DC-4184-A901-8A84336B53AB}"/>
                  </a:ext>
                </a:extLst>
              </p:cNvPr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avLst/>
                <a:gdLst/>
                <a:ahLst/>
                <a:cxnLst/>
                <a:rect l="l" t="t" r="r" b="b"/>
                <a:pathLst>
                  <a:path w="182880" h="1664988" extrusionOk="0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solidFill>
                <a:srgbClr val="127C6F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" name="Google Shape;1082;p28">
              <a:extLst>
                <a:ext uri="{FF2B5EF4-FFF2-40B4-BE49-F238E27FC236}">
                  <a16:creationId xmlns:a16="http://schemas.microsoft.com/office/drawing/2014/main" id="{3767C3A2-07B7-4430-AF8D-51ED65A278A5}"/>
                </a:ext>
              </a:extLst>
            </p:cNvPr>
            <p:cNvGrpSpPr/>
            <p:nvPr/>
          </p:nvGrpSpPr>
          <p:grpSpPr>
            <a:xfrm>
              <a:off x="1986949" y="242741"/>
              <a:ext cx="770675" cy="770675"/>
              <a:chOff x="121429" y="411152"/>
              <a:chExt cx="607500" cy="607500"/>
            </a:xfrm>
          </p:grpSpPr>
          <p:sp>
            <p:nvSpPr>
              <p:cNvPr id="21" name="Google Shape;1083;p28">
                <a:extLst>
                  <a:ext uri="{FF2B5EF4-FFF2-40B4-BE49-F238E27FC236}">
                    <a16:creationId xmlns:a16="http://schemas.microsoft.com/office/drawing/2014/main" id="{347755EF-2B00-4A6F-83B2-3EAE7D68E854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500" cy="607500"/>
              </a:xfrm>
              <a:prstGeom prst="ellipse">
                <a:avLst/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1084;p28">
                <a:extLst>
                  <a:ext uri="{FF2B5EF4-FFF2-40B4-BE49-F238E27FC236}">
                    <a16:creationId xmlns:a16="http://schemas.microsoft.com/office/drawing/2014/main" id="{DE7D8FCE-519F-426B-80CB-EBF084E9E580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7847" cy="477847"/>
              </a:xfrm>
              <a:custGeom>
                <a:avLst/>
                <a:gdLst/>
                <a:ahLst/>
                <a:cxnLst/>
                <a:rect l="l" t="t" r="r" b="b"/>
                <a:pathLst>
                  <a:path w="1950394" h="1950394" extrusionOk="0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1085;p28">
                <a:extLst>
                  <a:ext uri="{FF2B5EF4-FFF2-40B4-BE49-F238E27FC236}">
                    <a16:creationId xmlns:a16="http://schemas.microsoft.com/office/drawing/2014/main" id="{7702A5A5-7282-4AFB-A3E0-2DDD788333F9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/>
                <a:ahLst/>
                <a:cxnLst/>
                <a:rect l="l" t="t" r="r" b="b"/>
                <a:pathLst>
                  <a:path w="237706" h="236466" extrusionOk="0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1086;p28">
                <a:extLst>
                  <a:ext uri="{FF2B5EF4-FFF2-40B4-BE49-F238E27FC236}">
                    <a16:creationId xmlns:a16="http://schemas.microsoft.com/office/drawing/2014/main" id="{148EC061-A8D8-48EA-9FC2-A45020CA3247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200" cy="79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3" name="Google Shape;1014;p28">
            <a:extLst>
              <a:ext uri="{FF2B5EF4-FFF2-40B4-BE49-F238E27FC236}">
                <a16:creationId xmlns:a16="http://schemas.microsoft.com/office/drawing/2014/main" id="{B3246AA3-5C7E-474E-92ED-36415BD45C62}"/>
              </a:ext>
            </a:extLst>
          </p:cNvPr>
          <p:cNvGrpSpPr/>
          <p:nvPr/>
        </p:nvGrpSpPr>
        <p:grpSpPr>
          <a:xfrm>
            <a:off x="1032015" y="3223464"/>
            <a:ext cx="361299" cy="929349"/>
            <a:chOff x="2809280" y="1396597"/>
            <a:chExt cx="1049983" cy="1505018"/>
          </a:xfrm>
        </p:grpSpPr>
        <p:grpSp>
          <p:nvGrpSpPr>
            <p:cNvPr id="74" name="Google Shape;1015;p28">
              <a:extLst>
                <a:ext uri="{FF2B5EF4-FFF2-40B4-BE49-F238E27FC236}">
                  <a16:creationId xmlns:a16="http://schemas.microsoft.com/office/drawing/2014/main" id="{53AE638C-B2F8-44EF-B98F-2D2B5173C3F0}"/>
                </a:ext>
              </a:extLst>
            </p:cNvPr>
            <p:cNvGrpSpPr/>
            <p:nvPr/>
          </p:nvGrpSpPr>
          <p:grpSpPr>
            <a:xfrm rot="3348588">
              <a:off x="2899688" y="2046050"/>
              <a:ext cx="901310" cy="618197"/>
              <a:chOff x="5392721" y="1514462"/>
              <a:chExt cx="662763" cy="454581"/>
            </a:xfrm>
          </p:grpSpPr>
          <p:sp>
            <p:nvSpPr>
              <p:cNvPr id="78" name="Google Shape;1016;p28">
                <a:extLst>
                  <a:ext uri="{FF2B5EF4-FFF2-40B4-BE49-F238E27FC236}">
                    <a16:creationId xmlns:a16="http://schemas.microsoft.com/office/drawing/2014/main" id="{239C0650-2C11-4147-ACF1-66337347E110}"/>
                  </a:ext>
                </a:extLst>
              </p:cNvPr>
              <p:cNvSpPr/>
              <p:nvPr/>
            </p:nvSpPr>
            <p:spPr>
              <a:xfrm rot="5911486" flipH="1">
                <a:off x="5633170" y="1617837"/>
                <a:ext cx="141665" cy="93128"/>
              </a:xfrm>
              <a:prstGeom prst="trapezoid">
                <a:avLst>
                  <a:gd name="adj" fmla="val 12383"/>
                </a:avLst>
              </a:prstGeom>
              <a:solidFill>
                <a:srgbClr val="0C534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1017;p28">
                <a:extLst>
                  <a:ext uri="{FF2B5EF4-FFF2-40B4-BE49-F238E27FC236}">
                    <a16:creationId xmlns:a16="http://schemas.microsoft.com/office/drawing/2014/main" id="{473EB194-252F-494F-9F6E-2373A808927F}"/>
                  </a:ext>
                </a:extLst>
              </p:cNvPr>
              <p:cNvSpPr/>
              <p:nvPr/>
            </p:nvSpPr>
            <p:spPr>
              <a:xfrm rot="7280092" flipH="1">
                <a:off x="5857893" y="1735925"/>
                <a:ext cx="103261" cy="96521"/>
              </a:xfrm>
              <a:prstGeom prst="trapezoid">
                <a:avLst>
                  <a:gd name="adj" fmla="val 12383"/>
                </a:avLst>
              </a:prstGeom>
              <a:solidFill>
                <a:srgbClr val="0C534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1018;p28">
                <a:extLst>
                  <a:ext uri="{FF2B5EF4-FFF2-40B4-BE49-F238E27FC236}">
                    <a16:creationId xmlns:a16="http://schemas.microsoft.com/office/drawing/2014/main" id="{81340D2B-A2D6-47D6-8377-FE69A2534101}"/>
                  </a:ext>
                </a:extLst>
              </p:cNvPr>
              <p:cNvSpPr/>
              <p:nvPr/>
            </p:nvSpPr>
            <p:spPr>
              <a:xfrm rot="5911846" flipH="1">
                <a:off x="5439014" y="1500231"/>
                <a:ext cx="200215" cy="26606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1019;p28">
                <a:extLst>
                  <a:ext uri="{FF2B5EF4-FFF2-40B4-BE49-F238E27FC236}">
                    <a16:creationId xmlns:a16="http://schemas.microsoft.com/office/drawing/2014/main" id="{F94B9A44-1C91-46D8-ADC5-FD00783D8097}"/>
                  </a:ext>
                </a:extLst>
              </p:cNvPr>
              <p:cNvSpPr/>
              <p:nvPr/>
            </p:nvSpPr>
            <p:spPr>
              <a:xfrm rot="7278410" flipH="1">
                <a:off x="5727771" y="1619294"/>
                <a:ext cx="146068" cy="19412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1020;p28">
                <a:extLst>
                  <a:ext uri="{FF2B5EF4-FFF2-40B4-BE49-F238E27FC236}">
                    <a16:creationId xmlns:a16="http://schemas.microsoft.com/office/drawing/2014/main" id="{8A93F13B-B05B-4B3E-9B68-01FDABA32B4F}"/>
                  </a:ext>
                </a:extLst>
              </p:cNvPr>
              <p:cNvSpPr/>
              <p:nvPr/>
            </p:nvSpPr>
            <p:spPr>
              <a:xfrm rot="8870329" flipH="1">
                <a:off x="5921107" y="1778162"/>
                <a:ext cx="93556" cy="17986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5" name="Google Shape;1021;p28">
              <a:extLst>
                <a:ext uri="{FF2B5EF4-FFF2-40B4-BE49-F238E27FC236}">
                  <a16:creationId xmlns:a16="http://schemas.microsoft.com/office/drawing/2014/main" id="{C68A2FF5-6720-49B6-BD32-6FFFC90F5335}"/>
                </a:ext>
              </a:extLst>
            </p:cNvPr>
            <p:cNvGrpSpPr/>
            <p:nvPr/>
          </p:nvGrpSpPr>
          <p:grpSpPr>
            <a:xfrm rot="3536192">
              <a:off x="2904207" y="1491524"/>
              <a:ext cx="509561" cy="509561"/>
              <a:chOff x="5108331" y="1463790"/>
              <a:chExt cx="374700" cy="374700"/>
            </a:xfrm>
          </p:grpSpPr>
          <p:sp>
            <p:nvSpPr>
              <p:cNvPr id="76" name="Google Shape;1022;p28">
                <a:extLst>
                  <a:ext uri="{FF2B5EF4-FFF2-40B4-BE49-F238E27FC236}">
                    <a16:creationId xmlns:a16="http://schemas.microsoft.com/office/drawing/2014/main" id="{4EDC3860-1A59-4276-805D-34E62F894A03}"/>
                  </a:ext>
                </a:extLst>
              </p:cNvPr>
              <p:cNvSpPr/>
              <p:nvPr/>
            </p:nvSpPr>
            <p:spPr>
              <a:xfrm>
                <a:off x="5108331" y="1463790"/>
                <a:ext cx="374700" cy="374700"/>
              </a:xfrm>
              <a:prstGeom prst="ellipse">
                <a:avLst/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1023;p28">
                <a:extLst>
                  <a:ext uri="{FF2B5EF4-FFF2-40B4-BE49-F238E27FC236}">
                    <a16:creationId xmlns:a16="http://schemas.microsoft.com/office/drawing/2014/main" id="{4E1239E5-48D6-45E2-B77E-900B3154FA11}"/>
                  </a:ext>
                </a:extLst>
              </p:cNvPr>
              <p:cNvSpPr/>
              <p:nvPr/>
            </p:nvSpPr>
            <p:spPr>
              <a:xfrm>
                <a:off x="5167785" y="1523588"/>
                <a:ext cx="255882" cy="255676"/>
              </a:xfrm>
              <a:custGeom>
                <a:avLst/>
                <a:gdLst/>
                <a:ahLst/>
                <a:cxnLst/>
                <a:rect l="l" t="t" r="r" b="b"/>
                <a:pathLst>
                  <a:path w="255882" h="255676" extrusionOk="0">
                    <a:moveTo>
                      <a:pt x="127864" y="81461"/>
                    </a:moveTo>
                    <a:cubicBezTo>
                      <a:pt x="102426" y="81461"/>
                      <a:pt x="81805" y="102082"/>
                      <a:pt x="81805" y="127520"/>
                    </a:cubicBezTo>
                    <a:cubicBezTo>
                      <a:pt x="81805" y="152958"/>
                      <a:pt x="102426" y="173579"/>
                      <a:pt x="127864" y="173579"/>
                    </a:cubicBezTo>
                    <a:cubicBezTo>
                      <a:pt x="153302" y="173579"/>
                      <a:pt x="173923" y="152958"/>
                      <a:pt x="173923" y="127520"/>
                    </a:cubicBezTo>
                    <a:cubicBezTo>
                      <a:pt x="173923" y="102082"/>
                      <a:pt x="153302" y="81461"/>
                      <a:pt x="127864" y="81461"/>
                    </a:cubicBezTo>
                    <a:close/>
                    <a:moveTo>
                      <a:pt x="122296" y="86"/>
                    </a:moveTo>
                    <a:cubicBezTo>
                      <a:pt x="124908" y="223"/>
                      <a:pt x="126696" y="1598"/>
                      <a:pt x="127383" y="4211"/>
                    </a:cubicBezTo>
                    <a:cubicBezTo>
                      <a:pt x="129033" y="10054"/>
                      <a:pt x="130752" y="15966"/>
                      <a:pt x="132401" y="21809"/>
                    </a:cubicBezTo>
                    <a:cubicBezTo>
                      <a:pt x="134120" y="27790"/>
                      <a:pt x="139070" y="30608"/>
                      <a:pt x="145188" y="29027"/>
                    </a:cubicBezTo>
                    <a:cubicBezTo>
                      <a:pt x="147181" y="28546"/>
                      <a:pt x="148350" y="27102"/>
                      <a:pt x="149312" y="25452"/>
                    </a:cubicBezTo>
                    <a:cubicBezTo>
                      <a:pt x="152475" y="20022"/>
                      <a:pt x="155706" y="14591"/>
                      <a:pt x="158937" y="9160"/>
                    </a:cubicBezTo>
                    <a:cubicBezTo>
                      <a:pt x="160999" y="5654"/>
                      <a:pt x="162786" y="4898"/>
                      <a:pt x="166705" y="5929"/>
                    </a:cubicBezTo>
                    <a:cubicBezTo>
                      <a:pt x="174542" y="7923"/>
                      <a:pt x="175573" y="9641"/>
                      <a:pt x="174404" y="18372"/>
                    </a:cubicBezTo>
                    <a:cubicBezTo>
                      <a:pt x="173717" y="23596"/>
                      <a:pt x="173098" y="28821"/>
                      <a:pt x="172479" y="34046"/>
                    </a:cubicBezTo>
                    <a:cubicBezTo>
                      <a:pt x="172410" y="34595"/>
                      <a:pt x="172410" y="35145"/>
                      <a:pt x="172479" y="35695"/>
                    </a:cubicBezTo>
                    <a:cubicBezTo>
                      <a:pt x="173373" y="41264"/>
                      <a:pt x="181828" y="45113"/>
                      <a:pt x="186434" y="41882"/>
                    </a:cubicBezTo>
                    <a:cubicBezTo>
                      <a:pt x="191659" y="38170"/>
                      <a:pt x="196677" y="34252"/>
                      <a:pt x="201764" y="30402"/>
                    </a:cubicBezTo>
                    <a:cubicBezTo>
                      <a:pt x="205476" y="27584"/>
                      <a:pt x="207333" y="27652"/>
                      <a:pt x="211045" y="30540"/>
                    </a:cubicBezTo>
                    <a:cubicBezTo>
                      <a:pt x="211526" y="30952"/>
                      <a:pt x="212007" y="31296"/>
                      <a:pt x="212488" y="31777"/>
                    </a:cubicBezTo>
                    <a:cubicBezTo>
                      <a:pt x="216819" y="35902"/>
                      <a:pt x="217025" y="37139"/>
                      <a:pt x="214069" y="42364"/>
                    </a:cubicBezTo>
                    <a:cubicBezTo>
                      <a:pt x="211251" y="47382"/>
                      <a:pt x="208570" y="52469"/>
                      <a:pt x="205614" y="57418"/>
                    </a:cubicBezTo>
                    <a:cubicBezTo>
                      <a:pt x="203483" y="61062"/>
                      <a:pt x="204445" y="64087"/>
                      <a:pt x="206783" y="67180"/>
                    </a:cubicBezTo>
                    <a:cubicBezTo>
                      <a:pt x="209120" y="70274"/>
                      <a:pt x="211801" y="71786"/>
                      <a:pt x="215719" y="70755"/>
                    </a:cubicBezTo>
                    <a:cubicBezTo>
                      <a:pt x="221769" y="69174"/>
                      <a:pt x="227818" y="67661"/>
                      <a:pt x="233799" y="66011"/>
                    </a:cubicBezTo>
                    <a:cubicBezTo>
                      <a:pt x="237649" y="64980"/>
                      <a:pt x="239367" y="65599"/>
                      <a:pt x="241498" y="68967"/>
                    </a:cubicBezTo>
                    <a:cubicBezTo>
                      <a:pt x="242461" y="70411"/>
                      <a:pt x="243286" y="71923"/>
                      <a:pt x="243836" y="73573"/>
                    </a:cubicBezTo>
                    <a:cubicBezTo>
                      <a:pt x="244867" y="76529"/>
                      <a:pt x="244385" y="78385"/>
                      <a:pt x="241911" y="80379"/>
                    </a:cubicBezTo>
                    <a:cubicBezTo>
                      <a:pt x="236755" y="84504"/>
                      <a:pt x="231668" y="88628"/>
                      <a:pt x="226443" y="92684"/>
                    </a:cubicBezTo>
                    <a:cubicBezTo>
                      <a:pt x="223831" y="94678"/>
                      <a:pt x="223144" y="97152"/>
                      <a:pt x="223694" y="100177"/>
                    </a:cubicBezTo>
                    <a:cubicBezTo>
                      <a:pt x="223900" y="101208"/>
                      <a:pt x="224244" y="102171"/>
                      <a:pt x="224519" y="103202"/>
                    </a:cubicBezTo>
                    <a:cubicBezTo>
                      <a:pt x="225412" y="106433"/>
                      <a:pt x="227543" y="108220"/>
                      <a:pt x="230843" y="108633"/>
                    </a:cubicBezTo>
                    <a:cubicBezTo>
                      <a:pt x="237099" y="109458"/>
                      <a:pt x="243354" y="110351"/>
                      <a:pt x="249541" y="111176"/>
                    </a:cubicBezTo>
                    <a:cubicBezTo>
                      <a:pt x="253254" y="111657"/>
                      <a:pt x="255178" y="113445"/>
                      <a:pt x="255591" y="117157"/>
                    </a:cubicBezTo>
                    <a:cubicBezTo>
                      <a:pt x="255797" y="118944"/>
                      <a:pt x="256003" y="120732"/>
                      <a:pt x="255797" y="122519"/>
                    </a:cubicBezTo>
                    <a:cubicBezTo>
                      <a:pt x="255453" y="125337"/>
                      <a:pt x="254010" y="126919"/>
                      <a:pt x="251398" y="127675"/>
                    </a:cubicBezTo>
                    <a:cubicBezTo>
                      <a:pt x="245554" y="129325"/>
                      <a:pt x="239642" y="130974"/>
                      <a:pt x="233799" y="132693"/>
                    </a:cubicBezTo>
                    <a:cubicBezTo>
                      <a:pt x="228093" y="134343"/>
                      <a:pt x="225481" y="138674"/>
                      <a:pt x="226650" y="144586"/>
                    </a:cubicBezTo>
                    <a:cubicBezTo>
                      <a:pt x="227062" y="146854"/>
                      <a:pt x="228368" y="148298"/>
                      <a:pt x="230293" y="149398"/>
                    </a:cubicBezTo>
                    <a:cubicBezTo>
                      <a:pt x="235655" y="152560"/>
                      <a:pt x="241017" y="155722"/>
                      <a:pt x="246448" y="158884"/>
                    </a:cubicBezTo>
                    <a:cubicBezTo>
                      <a:pt x="250435" y="161222"/>
                      <a:pt x="251054" y="162597"/>
                      <a:pt x="249954" y="167065"/>
                    </a:cubicBezTo>
                    <a:cubicBezTo>
                      <a:pt x="249885" y="167340"/>
                      <a:pt x="249885" y="167615"/>
                      <a:pt x="249816" y="167890"/>
                    </a:cubicBezTo>
                    <a:cubicBezTo>
                      <a:pt x="248166" y="173321"/>
                      <a:pt x="246310" y="176002"/>
                      <a:pt x="240123" y="174833"/>
                    </a:cubicBezTo>
                    <a:cubicBezTo>
                      <a:pt x="234555" y="173733"/>
                      <a:pt x="228849" y="173527"/>
                      <a:pt x="223212" y="172702"/>
                    </a:cubicBezTo>
                    <a:cubicBezTo>
                      <a:pt x="219225" y="172152"/>
                      <a:pt x="216613" y="173733"/>
                      <a:pt x="214688" y="177102"/>
                    </a:cubicBezTo>
                    <a:cubicBezTo>
                      <a:pt x="212695" y="180539"/>
                      <a:pt x="211801" y="183770"/>
                      <a:pt x="214551" y="187276"/>
                    </a:cubicBezTo>
                    <a:cubicBezTo>
                      <a:pt x="218263" y="192019"/>
                      <a:pt x="221838" y="196900"/>
                      <a:pt x="225481" y="201712"/>
                    </a:cubicBezTo>
                    <a:cubicBezTo>
                      <a:pt x="228506" y="205630"/>
                      <a:pt x="228506" y="207212"/>
                      <a:pt x="225481" y="211130"/>
                    </a:cubicBezTo>
                    <a:cubicBezTo>
                      <a:pt x="225343" y="211267"/>
                      <a:pt x="225206" y="211474"/>
                      <a:pt x="225068" y="211611"/>
                    </a:cubicBezTo>
                    <a:cubicBezTo>
                      <a:pt x="221081" y="215873"/>
                      <a:pt x="219500" y="217729"/>
                      <a:pt x="213245" y="213948"/>
                    </a:cubicBezTo>
                    <a:cubicBezTo>
                      <a:pt x="208432" y="211061"/>
                      <a:pt x="203345" y="208586"/>
                      <a:pt x="198602" y="205699"/>
                    </a:cubicBezTo>
                    <a:cubicBezTo>
                      <a:pt x="194684" y="203362"/>
                      <a:pt x="191659" y="204737"/>
                      <a:pt x="188565" y="207143"/>
                    </a:cubicBezTo>
                    <a:cubicBezTo>
                      <a:pt x="185472" y="209480"/>
                      <a:pt x="184234" y="212299"/>
                      <a:pt x="185334" y="216217"/>
                    </a:cubicBezTo>
                    <a:cubicBezTo>
                      <a:pt x="187053" y="222267"/>
                      <a:pt x="188565" y="228385"/>
                      <a:pt x="190078" y="234503"/>
                    </a:cubicBezTo>
                    <a:cubicBezTo>
                      <a:pt x="190903" y="237803"/>
                      <a:pt x="190215" y="239590"/>
                      <a:pt x="187397" y="241377"/>
                    </a:cubicBezTo>
                    <a:cubicBezTo>
                      <a:pt x="185884" y="242340"/>
                      <a:pt x="184303" y="243233"/>
                      <a:pt x="182585" y="243852"/>
                    </a:cubicBezTo>
                    <a:cubicBezTo>
                      <a:pt x="179560" y="244952"/>
                      <a:pt x="177360" y="244402"/>
                      <a:pt x="175366" y="241859"/>
                    </a:cubicBezTo>
                    <a:cubicBezTo>
                      <a:pt x="171585" y="237115"/>
                      <a:pt x="167805" y="232303"/>
                      <a:pt x="164024" y="227491"/>
                    </a:cubicBezTo>
                    <a:cubicBezTo>
                      <a:pt x="160380" y="222954"/>
                      <a:pt x="153781" y="222335"/>
                      <a:pt x="149381" y="226254"/>
                    </a:cubicBezTo>
                    <a:cubicBezTo>
                      <a:pt x="148213" y="227285"/>
                      <a:pt x="147663" y="228591"/>
                      <a:pt x="147456" y="230103"/>
                    </a:cubicBezTo>
                    <a:cubicBezTo>
                      <a:pt x="146563" y="236428"/>
                      <a:pt x="145532" y="242683"/>
                      <a:pt x="144844" y="249008"/>
                    </a:cubicBezTo>
                    <a:cubicBezTo>
                      <a:pt x="144432" y="252308"/>
                      <a:pt x="143126" y="254645"/>
                      <a:pt x="139895" y="255676"/>
                    </a:cubicBezTo>
                    <a:cubicBezTo>
                      <a:pt x="137145" y="255676"/>
                      <a:pt x="134326" y="255676"/>
                      <a:pt x="131577" y="255676"/>
                    </a:cubicBezTo>
                    <a:cubicBezTo>
                      <a:pt x="129652" y="254507"/>
                      <a:pt x="128552" y="252789"/>
                      <a:pt x="127933" y="250589"/>
                    </a:cubicBezTo>
                    <a:cubicBezTo>
                      <a:pt x="126283" y="244540"/>
                      <a:pt x="124427" y="238490"/>
                      <a:pt x="122777" y="232372"/>
                    </a:cubicBezTo>
                    <a:cubicBezTo>
                      <a:pt x="121884" y="229141"/>
                      <a:pt x="119890" y="227422"/>
                      <a:pt x="116659" y="227010"/>
                    </a:cubicBezTo>
                    <a:cubicBezTo>
                      <a:pt x="115422" y="226872"/>
                      <a:pt x="114184" y="226666"/>
                      <a:pt x="112947" y="226597"/>
                    </a:cubicBezTo>
                    <a:cubicBezTo>
                      <a:pt x="110060" y="226391"/>
                      <a:pt x="108066" y="227697"/>
                      <a:pt x="106622" y="230103"/>
                    </a:cubicBezTo>
                    <a:cubicBezTo>
                      <a:pt x="106072" y="230997"/>
                      <a:pt x="105591" y="231891"/>
                      <a:pt x="105041" y="232784"/>
                    </a:cubicBezTo>
                    <a:cubicBezTo>
                      <a:pt x="102154" y="237665"/>
                      <a:pt x="99335" y="242615"/>
                      <a:pt x="96380" y="247427"/>
                    </a:cubicBezTo>
                    <a:cubicBezTo>
                      <a:pt x="94798" y="250108"/>
                      <a:pt x="92873" y="250795"/>
                      <a:pt x="89849" y="250108"/>
                    </a:cubicBezTo>
                    <a:cubicBezTo>
                      <a:pt x="87993" y="249695"/>
                      <a:pt x="86274" y="249077"/>
                      <a:pt x="84555" y="248320"/>
                    </a:cubicBezTo>
                    <a:cubicBezTo>
                      <a:pt x="81531" y="246877"/>
                      <a:pt x="80568" y="245021"/>
                      <a:pt x="80981" y="241652"/>
                    </a:cubicBezTo>
                    <a:cubicBezTo>
                      <a:pt x="81737" y="235397"/>
                      <a:pt x="82356" y="229141"/>
                      <a:pt x="83249" y="222885"/>
                    </a:cubicBezTo>
                    <a:cubicBezTo>
                      <a:pt x="83868" y="218486"/>
                      <a:pt x="81531" y="216080"/>
                      <a:pt x="78094" y="214155"/>
                    </a:cubicBezTo>
                    <a:cubicBezTo>
                      <a:pt x="74725" y="212299"/>
                      <a:pt x="71700" y="212024"/>
                      <a:pt x="68538" y="214636"/>
                    </a:cubicBezTo>
                    <a:cubicBezTo>
                      <a:pt x="64139" y="218142"/>
                      <a:pt x="59533" y="221373"/>
                      <a:pt x="55133" y="224810"/>
                    </a:cubicBezTo>
                    <a:cubicBezTo>
                      <a:pt x="50665" y="228316"/>
                      <a:pt x="48740" y="229072"/>
                      <a:pt x="43240" y="224123"/>
                    </a:cubicBezTo>
                    <a:cubicBezTo>
                      <a:pt x="42897" y="223779"/>
                      <a:pt x="42553" y="223435"/>
                      <a:pt x="42209" y="223091"/>
                    </a:cubicBezTo>
                    <a:cubicBezTo>
                      <a:pt x="39528" y="220342"/>
                      <a:pt x="39253" y="218211"/>
                      <a:pt x="41178" y="214842"/>
                    </a:cubicBezTo>
                    <a:cubicBezTo>
                      <a:pt x="44134" y="209549"/>
                      <a:pt x="47159" y="204187"/>
                      <a:pt x="50115" y="198893"/>
                    </a:cubicBezTo>
                    <a:cubicBezTo>
                      <a:pt x="50940" y="197381"/>
                      <a:pt x="51833" y="195869"/>
                      <a:pt x="51627" y="194013"/>
                    </a:cubicBezTo>
                    <a:cubicBezTo>
                      <a:pt x="51146" y="188444"/>
                      <a:pt x="44959" y="184045"/>
                      <a:pt x="39597" y="185420"/>
                    </a:cubicBezTo>
                    <a:cubicBezTo>
                      <a:pt x="33410" y="187001"/>
                      <a:pt x="27223" y="188582"/>
                      <a:pt x="21105" y="190232"/>
                    </a:cubicBezTo>
                    <a:cubicBezTo>
                      <a:pt x="18630" y="190919"/>
                      <a:pt x="16774" y="190163"/>
                      <a:pt x="15193" y="188238"/>
                    </a:cubicBezTo>
                    <a:cubicBezTo>
                      <a:pt x="13887" y="186657"/>
                      <a:pt x="13062" y="184870"/>
                      <a:pt x="12237" y="183014"/>
                    </a:cubicBezTo>
                    <a:cubicBezTo>
                      <a:pt x="10862" y="179783"/>
                      <a:pt x="11481" y="177445"/>
                      <a:pt x="14230" y="175314"/>
                    </a:cubicBezTo>
                    <a:cubicBezTo>
                      <a:pt x="18767" y="171671"/>
                      <a:pt x="23373" y="168096"/>
                      <a:pt x="27910" y="164453"/>
                    </a:cubicBezTo>
                    <a:cubicBezTo>
                      <a:pt x="32722" y="160741"/>
                      <a:pt x="33135" y="159159"/>
                      <a:pt x="31554" y="153385"/>
                    </a:cubicBezTo>
                    <a:cubicBezTo>
                      <a:pt x="30454" y="149604"/>
                      <a:pt x="28185" y="147611"/>
                      <a:pt x="24198" y="147198"/>
                    </a:cubicBezTo>
                    <a:cubicBezTo>
                      <a:pt x="18424" y="146579"/>
                      <a:pt x="12718" y="145479"/>
                      <a:pt x="6943" y="144861"/>
                    </a:cubicBezTo>
                    <a:cubicBezTo>
                      <a:pt x="3644" y="144517"/>
                      <a:pt x="1306" y="143211"/>
                      <a:pt x="138" y="140049"/>
                    </a:cubicBezTo>
                    <a:cubicBezTo>
                      <a:pt x="0" y="137093"/>
                      <a:pt x="0" y="134343"/>
                      <a:pt x="0" y="131525"/>
                    </a:cubicBezTo>
                    <a:cubicBezTo>
                      <a:pt x="1100" y="129462"/>
                      <a:pt x="2819" y="128431"/>
                      <a:pt x="5019" y="127881"/>
                    </a:cubicBezTo>
                    <a:cubicBezTo>
                      <a:pt x="10931" y="126300"/>
                      <a:pt x="16705" y="124513"/>
                      <a:pt x="22617" y="122931"/>
                    </a:cubicBezTo>
                    <a:cubicBezTo>
                      <a:pt x="26192" y="121969"/>
                      <a:pt x="28323" y="119975"/>
                      <a:pt x="28667" y="116194"/>
                    </a:cubicBezTo>
                    <a:cubicBezTo>
                      <a:pt x="28735" y="115232"/>
                      <a:pt x="28873" y="114270"/>
                      <a:pt x="29010" y="113307"/>
                    </a:cubicBezTo>
                    <a:cubicBezTo>
                      <a:pt x="29354" y="110076"/>
                      <a:pt x="27910" y="107876"/>
                      <a:pt x="25229" y="106295"/>
                    </a:cubicBezTo>
                    <a:cubicBezTo>
                      <a:pt x="19867" y="103202"/>
                      <a:pt x="14574" y="100040"/>
                      <a:pt x="9281" y="96946"/>
                    </a:cubicBezTo>
                    <a:cubicBezTo>
                      <a:pt x="5362" y="94678"/>
                      <a:pt x="4675" y="92959"/>
                      <a:pt x="5843" y="88560"/>
                    </a:cubicBezTo>
                    <a:cubicBezTo>
                      <a:pt x="5981" y="88147"/>
                      <a:pt x="6050" y="87735"/>
                      <a:pt x="6187" y="87391"/>
                    </a:cubicBezTo>
                    <a:cubicBezTo>
                      <a:pt x="7906" y="81685"/>
                      <a:pt x="9418" y="80585"/>
                      <a:pt x="15261" y="81135"/>
                    </a:cubicBezTo>
                    <a:cubicBezTo>
                      <a:pt x="20898" y="81685"/>
                      <a:pt x="26535" y="82304"/>
                      <a:pt x="32173" y="83060"/>
                    </a:cubicBezTo>
                    <a:cubicBezTo>
                      <a:pt x="36641" y="83610"/>
                      <a:pt x="38566" y="82854"/>
                      <a:pt x="40834" y="79073"/>
                    </a:cubicBezTo>
                    <a:cubicBezTo>
                      <a:pt x="44065" y="73848"/>
                      <a:pt x="43928" y="72198"/>
                      <a:pt x="40147" y="67318"/>
                    </a:cubicBezTo>
                    <a:cubicBezTo>
                      <a:pt x="36572" y="62712"/>
                      <a:pt x="33066" y="58037"/>
                      <a:pt x="29629" y="53363"/>
                    </a:cubicBezTo>
                    <a:cubicBezTo>
                      <a:pt x="27567" y="50613"/>
                      <a:pt x="27567" y="48344"/>
                      <a:pt x="29629" y="45595"/>
                    </a:cubicBezTo>
                    <a:cubicBezTo>
                      <a:pt x="30660" y="44220"/>
                      <a:pt x="31760" y="42845"/>
                      <a:pt x="33066" y="41745"/>
                    </a:cubicBezTo>
                    <a:cubicBezTo>
                      <a:pt x="35678" y="39545"/>
                      <a:pt x="37466" y="39270"/>
                      <a:pt x="40422" y="40920"/>
                    </a:cubicBezTo>
                    <a:cubicBezTo>
                      <a:pt x="45646" y="43807"/>
                      <a:pt x="51008" y="46488"/>
                      <a:pt x="56027" y="49719"/>
                    </a:cubicBezTo>
                    <a:cubicBezTo>
                      <a:pt x="61801" y="53431"/>
                      <a:pt x="65788" y="50957"/>
                      <a:pt x="69982" y="45801"/>
                    </a:cubicBezTo>
                    <a:cubicBezTo>
                      <a:pt x="71357" y="44082"/>
                      <a:pt x="70875" y="41814"/>
                      <a:pt x="70325" y="39751"/>
                    </a:cubicBezTo>
                    <a:cubicBezTo>
                      <a:pt x="68813" y="33908"/>
                      <a:pt x="67301" y="28065"/>
                      <a:pt x="65788" y="22221"/>
                    </a:cubicBezTo>
                    <a:cubicBezTo>
                      <a:pt x="64688" y="18028"/>
                      <a:pt x="65376" y="16309"/>
                      <a:pt x="69088" y="14110"/>
                    </a:cubicBezTo>
                    <a:cubicBezTo>
                      <a:pt x="69913" y="13628"/>
                      <a:pt x="70738" y="13147"/>
                      <a:pt x="71632" y="12735"/>
                    </a:cubicBezTo>
                    <a:cubicBezTo>
                      <a:pt x="76100" y="10672"/>
                      <a:pt x="78094" y="11154"/>
                      <a:pt x="81118" y="15072"/>
                    </a:cubicBezTo>
                    <a:cubicBezTo>
                      <a:pt x="84762" y="19678"/>
                      <a:pt x="88405" y="24353"/>
                      <a:pt x="92049" y="28958"/>
                    </a:cubicBezTo>
                    <a:cubicBezTo>
                      <a:pt x="95486" y="33221"/>
                      <a:pt x="103529" y="33221"/>
                      <a:pt x="106966" y="28890"/>
                    </a:cubicBezTo>
                    <a:cubicBezTo>
                      <a:pt x="108410" y="27034"/>
                      <a:pt x="108410" y="24696"/>
                      <a:pt x="108754" y="22565"/>
                    </a:cubicBezTo>
                    <a:cubicBezTo>
                      <a:pt x="109578" y="17203"/>
                      <a:pt x="110266" y="11841"/>
                      <a:pt x="110953" y="6479"/>
                    </a:cubicBezTo>
                    <a:cubicBezTo>
                      <a:pt x="111503" y="2217"/>
                      <a:pt x="112672" y="1048"/>
                      <a:pt x="116934" y="292"/>
                    </a:cubicBezTo>
                    <a:cubicBezTo>
                      <a:pt x="118721" y="-52"/>
                      <a:pt x="120509" y="-52"/>
                      <a:pt x="122296" y="8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7" name="Google Shape;687;p24">
            <a:extLst>
              <a:ext uri="{FF2B5EF4-FFF2-40B4-BE49-F238E27FC236}">
                <a16:creationId xmlns:a16="http://schemas.microsoft.com/office/drawing/2014/main" id="{B248F89E-2F86-4280-A001-6DEE5A24305B}"/>
              </a:ext>
            </a:extLst>
          </p:cNvPr>
          <p:cNvGrpSpPr/>
          <p:nvPr/>
        </p:nvGrpSpPr>
        <p:grpSpPr>
          <a:xfrm rot="9227283">
            <a:off x="7707584" y="3304241"/>
            <a:ext cx="361282" cy="929420"/>
            <a:chOff x="2809280" y="1396597"/>
            <a:chExt cx="1049983" cy="1505018"/>
          </a:xfrm>
        </p:grpSpPr>
        <p:grpSp>
          <p:nvGrpSpPr>
            <p:cNvPr id="138" name="Google Shape;688;p24">
              <a:extLst>
                <a:ext uri="{FF2B5EF4-FFF2-40B4-BE49-F238E27FC236}">
                  <a16:creationId xmlns:a16="http://schemas.microsoft.com/office/drawing/2014/main" id="{9BF40025-FC7D-47E6-9988-541090EC9F5D}"/>
                </a:ext>
              </a:extLst>
            </p:cNvPr>
            <p:cNvGrpSpPr/>
            <p:nvPr/>
          </p:nvGrpSpPr>
          <p:grpSpPr>
            <a:xfrm rot="3348588">
              <a:off x="2899688" y="2046050"/>
              <a:ext cx="901310" cy="618197"/>
              <a:chOff x="5392721" y="1514462"/>
              <a:chExt cx="662763" cy="454581"/>
            </a:xfrm>
          </p:grpSpPr>
          <p:sp>
            <p:nvSpPr>
              <p:cNvPr id="142" name="Google Shape;689;p24">
                <a:extLst>
                  <a:ext uri="{FF2B5EF4-FFF2-40B4-BE49-F238E27FC236}">
                    <a16:creationId xmlns:a16="http://schemas.microsoft.com/office/drawing/2014/main" id="{8793D866-C485-4FB4-8058-B55FADD7D1D4}"/>
                  </a:ext>
                </a:extLst>
              </p:cNvPr>
              <p:cNvSpPr/>
              <p:nvPr/>
            </p:nvSpPr>
            <p:spPr>
              <a:xfrm rot="5911486" flipH="1">
                <a:off x="5633170" y="1617837"/>
                <a:ext cx="141665" cy="93128"/>
              </a:xfrm>
              <a:prstGeom prst="trapezoid">
                <a:avLst>
                  <a:gd name="adj" fmla="val 12383"/>
                </a:avLst>
              </a:prstGeom>
              <a:solidFill>
                <a:srgbClr val="0C534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690;p24">
                <a:extLst>
                  <a:ext uri="{FF2B5EF4-FFF2-40B4-BE49-F238E27FC236}">
                    <a16:creationId xmlns:a16="http://schemas.microsoft.com/office/drawing/2014/main" id="{B8D7857D-CD0D-4EB9-A3C2-543390CFB4AC}"/>
                  </a:ext>
                </a:extLst>
              </p:cNvPr>
              <p:cNvSpPr/>
              <p:nvPr/>
            </p:nvSpPr>
            <p:spPr>
              <a:xfrm rot="7280092" flipH="1">
                <a:off x="5857893" y="1735925"/>
                <a:ext cx="103261" cy="96521"/>
              </a:xfrm>
              <a:prstGeom prst="trapezoid">
                <a:avLst>
                  <a:gd name="adj" fmla="val 12383"/>
                </a:avLst>
              </a:prstGeom>
              <a:solidFill>
                <a:srgbClr val="0C534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691;p24">
                <a:extLst>
                  <a:ext uri="{FF2B5EF4-FFF2-40B4-BE49-F238E27FC236}">
                    <a16:creationId xmlns:a16="http://schemas.microsoft.com/office/drawing/2014/main" id="{E329AD11-0000-46E6-A2CB-86BB58607D0C}"/>
                  </a:ext>
                </a:extLst>
              </p:cNvPr>
              <p:cNvSpPr/>
              <p:nvPr/>
            </p:nvSpPr>
            <p:spPr>
              <a:xfrm rot="5911846" flipH="1">
                <a:off x="5439014" y="1500231"/>
                <a:ext cx="200215" cy="26606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692;p24">
                <a:extLst>
                  <a:ext uri="{FF2B5EF4-FFF2-40B4-BE49-F238E27FC236}">
                    <a16:creationId xmlns:a16="http://schemas.microsoft.com/office/drawing/2014/main" id="{5B3EFC7D-9D27-4271-B763-D519B236BCED}"/>
                  </a:ext>
                </a:extLst>
              </p:cNvPr>
              <p:cNvSpPr/>
              <p:nvPr/>
            </p:nvSpPr>
            <p:spPr>
              <a:xfrm rot="7278410" flipH="1">
                <a:off x="5727771" y="1619294"/>
                <a:ext cx="146068" cy="19412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693;p24">
                <a:extLst>
                  <a:ext uri="{FF2B5EF4-FFF2-40B4-BE49-F238E27FC236}">
                    <a16:creationId xmlns:a16="http://schemas.microsoft.com/office/drawing/2014/main" id="{671FB8B8-0276-4E26-81ED-B592D6A059E3}"/>
                  </a:ext>
                </a:extLst>
              </p:cNvPr>
              <p:cNvSpPr/>
              <p:nvPr/>
            </p:nvSpPr>
            <p:spPr>
              <a:xfrm rot="8870329" flipH="1">
                <a:off x="5921107" y="1778162"/>
                <a:ext cx="93556" cy="17986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9" name="Google Shape;694;p24">
              <a:extLst>
                <a:ext uri="{FF2B5EF4-FFF2-40B4-BE49-F238E27FC236}">
                  <a16:creationId xmlns:a16="http://schemas.microsoft.com/office/drawing/2014/main" id="{93D8CADD-1C04-406A-8410-B1CEA383A22A}"/>
                </a:ext>
              </a:extLst>
            </p:cNvPr>
            <p:cNvGrpSpPr/>
            <p:nvPr/>
          </p:nvGrpSpPr>
          <p:grpSpPr>
            <a:xfrm rot="3536192">
              <a:off x="2904207" y="1491524"/>
              <a:ext cx="509561" cy="509561"/>
              <a:chOff x="5108331" y="1463790"/>
              <a:chExt cx="374700" cy="374700"/>
            </a:xfrm>
          </p:grpSpPr>
          <p:sp>
            <p:nvSpPr>
              <p:cNvPr id="140" name="Google Shape;695;p24">
                <a:extLst>
                  <a:ext uri="{FF2B5EF4-FFF2-40B4-BE49-F238E27FC236}">
                    <a16:creationId xmlns:a16="http://schemas.microsoft.com/office/drawing/2014/main" id="{4D207360-F840-4458-A652-82F382564E71}"/>
                  </a:ext>
                </a:extLst>
              </p:cNvPr>
              <p:cNvSpPr/>
              <p:nvPr/>
            </p:nvSpPr>
            <p:spPr>
              <a:xfrm>
                <a:off x="5108331" y="1463790"/>
                <a:ext cx="374700" cy="374700"/>
              </a:xfrm>
              <a:prstGeom prst="ellipse">
                <a:avLst/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696;p24">
                <a:extLst>
                  <a:ext uri="{FF2B5EF4-FFF2-40B4-BE49-F238E27FC236}">
                    <a16:creationId xmlns:a16="http://schemas.microsoft.com/office/drawing/2014/main" id="{DE4C60E9-8130-42C2-8A21-18A7A9C0A833}"/>
                  </a:ext>
                </a:extLst>
              </p:cNvPr>
              <p:cNvSpPr/>
              <p:nvPr/>
            </p:nvSpPr>
            <p:spPr>
              <a:xfrm>
                <a:off x="5167785" y="1523588"/>
                <a:ext cx="255882" cy="255676"/>
              </a:xfrm>
              <a:custGeom>
                <a:avLst/>
                <a:gdLst/>
                <a:ahLst/>
                <a:cxnLst/>
                <a:rect l="l" t="t" r="r" b="b"/>
                <a:pathLst>
                  <a:path w="255882" h="255676" extrusionOk="0">
                    <a:moveTo>
                      <a:pt x="127864" y="81461"/>
                    </a:moveTo>
                    <a:cubicBezTo>
                      <a:pt x="102426" y="81461"/>
                      <a:pt x="81805" y="102082"/>
                      <a:pt x="81805" y="127520"/>
                    </a:cubicBezTo>
                    <a:cubicBezTo>
                      <a:pt x="81805" y="152958"/>
                      <a:pt x="102426" y="173579"/>
                      <a:pt x="127864" y="173579"/>
                    </a:cubicBezTo>
                    <a:cubicBezTo>
                      <a:pt x="153302" y="173579"/>
                      <a:pt x="173923" y="152958"/>
                      <a:pt x="173923" y="127520"/>
                    </a:cubicBezTo>
                    <a:cubicBezTo>
                      <a:pt x="173923" y="102082"/>
                      <a:pt x="153302" y="81461"/>
                      <a:pt x="127864" y="81461"/>
                    </a:cubicBezTo>
                    <a:close/>
                    <a:moveTo>
                      <a:pt x="122296" y="86"/>
                    </a:moveTo>
                    <a:cubicBezTo>
                      <a:pt x="124908" y="223"/>
                      <a:pt x="126696" y="1598"/>
                      <a:pt x="127383" y="4211"/>
                    </a:cubicBezTo>
                    <a:cubicBezTo>
                      <a:pt x="129033" y="10054"/>
                      <a:pt x="130752" y="15966"/>
                      <a:pt x="132401" y="21809"/>
                    </a:cubicBezTo>
                    <a:cubicBezTo>
                      <a:pt x="134120" y="27790"/>
                      <a:pt x="139070" y="30608"/>
                      <a:pt x="145188" y="29027"/>
                    </a:cubicBezTo>
                    <a:cubicBezTo>
                      <a:pt x="147181" y="28546"/>
                      <a:pt x="148350" y="27102"/>
                      <a:pt x="149312" y="25452"/>
                    </a:cubicBezTo>
                    <a:cubicBezTo>
                      <a:pt x="152475" y="20022"/>
                      <a:pt x="155706" y="14591"/>
                      <a:pt x="158937" y="9160"/>
                    </a:cubicBezTo>
                    <a:cubicBezTo>
                      <a:pt x="160999" y="5654"/>
                      <a:pt x="162786" y="4898"/>
                      <a:pt x="166705" y="5929"/>
                    </a:cubicBezTo>
                    <a:cubicBezTo>
                      <a:pt x="174542" y="7923"/>
                      <a:pt x="175573" y="9641"/>
                      <a:pt x="174404" y="18372"/>
                    </a:cubicBezTo>
                    <a:cubicBezTo>
                      <a:pt x="173717" y="23596"/>
                      <a:pt x="173098" y="28821"/>
                      <a:pt x="172479" y="34046"/>
                    </a:cubicBezTo>
                    <a:cubicBezTo>
                      <a:pt x="172410" y="34595"/>
                      <a:pt x="172410" y="35145"/>
                      <a:pt x="172479" y="35695"/>
                    </a:cubicBezTo>
                    <a:cubicBezTo>
                      <a:pt x="173373" y="41264"/>
                      <a:pt x="181828" y="45113"/>
                      <a:pt x="186434" y="41882"/>
                    </a:cubicBezTo>
                    <a:cubicBezTo>
                      <a:pt x="191659" y="38170"/>
                      <a:pt x="196677" y="34252"/>
                      <a:pt x="201764" y="30402"/>
                    </a:cubicBezTo>
                    <a:cubicBezTo>
                      <a:pt x="205476" y="27584"/>
                      <a:pt x="207333" y="27652"/>
                      <a:pt x="211045" y="30540"/>
                    </a:cubicBezTo>
                    <a:cubicBezTo>
                      <a:pt x="211526" y="30952"/>
                      <a:pt x="212007" y="31296"/>
                      <a:pt x="212488" y="31777"/>
                    </a:cubicBezTo>
                    <a:cubicBezTo>
                      <a:pt x="216819" y="35902"/>
                      <a:pt x="217025" y="37139"/>
                      <a:pt x="214069" y="42364"/>
                    </a:cubicBezTo>
                    <a:cubicBezTo>
                      <a:pt x="211251" y="47382"/>
                      <a:pt x="208570" y="52469"/>
                      <a:pt x="205614" y="57418"/>
                    </a:cubicBezTo>
                    <a:cubicBezTo>
                      <a:pt x="203483" y="61062"/>
                      <a:pt x="204445" y="64087"/>
                      <a:pt x="206783" y="67180"/>
                    </a:cubicBezTo>
                    <a:cubicBezTo>
                      <a:pt x="209120" y="70274"/>
                      <a:pt x="211801" y="71786"/>
                      <a:pt x="215719" y="70755"/>
                    </a:cubicBezTo>
                    <a:cubicBezTo>
                      <a:pt x="221769" y="69174"/>
                      <a:pt x="227818" y="67661"/>
                      <a:pt x="233799" y="66011"/>
                    </a:cubicBezTo>
                    <a:cubicBezTo>
                      <a:pt x="237649" y="64980"/>
                      <a:pt x="239367" y="65599"/>
                      <a:pt x="241498" y="68967"/>
                    </a:cubicBezTo>
                    <a:cubicBezTo>
                      <a:pt x="242461" y="70411"/>
                      <a:pt x="243286" y="71923"/>
                      <a:pt x="243836" y="73573"/>
                    </a:cubicBezTo>
                    <a:cubicBezTo>
                      <a:pt x="244867" y="76529"/>
                      <a:pt x="244385" y="78385"/>
                      <a:pt x="241911" y="80379"/>
                    </a:cubicBezTo>
                    <a:cubicBezTo>
                      <a:pt x="236755" y="84504"/>
                      <a:pt x="231668" y="88628"/>
                      <a:pt x="226443" y="92684"/>
                    </a:cubicBezTo>
                    <a:cubicBezTo>
                      <a:pt x="223831" y="94678"/>
                      <a:pt x="223144" y="97152"/>
                      <a:pt x="223694" y="100177"/>
                    </a:cubicBezTo>
                    <a:cubicBezTo>
                      <a:pt x="223900" y="101208"/>
                      <a:pt x="224244" y="102171"/>
                      <a:pt x="224519" y="103202"/>
                    </a:cubicBezTo>
                    <a:cubicBezTo>
                      <a:pt x="225412" y="106433"/>
                      <a:pt x="227543" y="108220"/>
                      <a:pt x="230843" y="108633"/>
                    </a:cubicBezTo>
                    <a:cubicBezTo>
                      <a:pt x="237099" y="109458"/>
                      <a:pt x="243354" y="110351"/>
                      <a:pt x="249541" y="111176"/>
                    </a:cubicBezTo>
                    <a:cubicBezTo>
                      <a:pt x="253254" y="111657"/>
                      <a:pt x="255178" y="113445"/>
                      <a:pt x="255591" y="117157"/>
                    </a:cubicBezTo>
                    <a:cubicBezTo>
                      <a:pt x="255797" y="118944"/>
                      <a:pt x="256003" y="120732"/>
                      <a:pt x="255797" y="122519"/>
                    </a:cubicBezTo>
                    <a:cubicBezTo>
                      <a:pt x="255453" y="125337"/>
                      <a:pt x="254010" y="126919"/>
                      <a:pt x="251398" y="127675"/>
                    </a:cubicBezTo>
                    <a:cubicBezTo>
                      <a:pt x="245554" y="129325"/>
                      <a:pt x="239642" y="130974"/>
                      <a:pt x="233799" y="132693"/>
                    </a:cubicBezTo>
                    <a:cubicBezTo>
                      <a:pt x="228093" y="134343"/>
                      <a:pt x="225481" y="138674"/>
                      <a:pt x="226650" y="144586"/>
                    </a:cubicBezTo>
                    <a:cubicBezTo>
                      <a:pt x="227062" y="146854"/>
                      <a:pt x="228368" y="148298"/>
                      <a:pt x="230293" y="149398"/>
                    </a:cubicBezTo>
                    <a:cubicBezTo>
                      <a:pt x="235655" y="152560"/>
                      <a:pt x="241017" y="155722"/>
                      <a:pt x="246448" y="158884"/>
                    </a:cubicBezTo>
                    <a:cubicBezTo>
                      <a:pt x="250435" y="161222"/>
                      <a:pt x="251054" y="162597"/>
                      <a:pt x="249954" y="167065"/>
                    </a:cubicBezTo>
                    <a:cubicBezTo>
                      <a:pt x="249885" y="167340"/>
                      <a:pt x="249885" y="167615"/>
                      <a:pt x="249816" y="167890"/>
                    </a:cubicBezTo>
                    <a:cubicBezTo>
                      <a:pt x="248166" y="173321"/>
                      <a:pt x="246310" y="176002"/>
                      <a:pt x="240123" y="174833"/>
                    </a:cubicBezTo>
                    <a:cubicBezTo>
                      <a:pt x="234555" y="173733"/>
                      <a:pt x="228849" y="173527"/>
                      <a:pt x="223212" y="172702"/>
                    </a:cubicBezTo>
                    <a:cubicBezTo>
                      <a:pt x="219225" y="172152"/>
                      <a:pt x="216613" y="173733"/>
                      <a:pt x="214688" y="177102"/>
                    </a:cubicBezTo>
                    <a:cubicBezTo>
                      <a:pt x="212695" y="180539"/>
                      <a:pt x="211801" y="183770"/>
                      <a:pt x="214551" y="187276"/>
                    </a:cubicBezTo>
                    <a:cubicBezTo>
                      <a:pt x="218263" y="192019"/>
                      <a:pt x="221838" y="196900"/>
                      <a:pt x="225481" y="201712"/>
                    </a:cubicBezTo>
                    <a:cubicBezTo>
                      <a:pt x="228506" y="205630"/>
                      <a:pt x="228506" y="207212"/>
                      <a:pt x="225481" y="211130"/>
                    </a:cubicBezTo>
                    <a:cubicBezTo>
                      <a:pt x="225343" y="211267"/>
                      <a:pt x="225206" y="211474"/>
                      <a:pt x="225068" y="211611"/>
                    </a:cubicBezTo>
                    <a:cubicBezTo>
                      <a:pt x="221081" y="215873"/>
                      <a:pt x="219500" y="217729"/>
                      <a:pt x="213245" y="213948"/>
                    </a:cubicBezTo>
                    <a:cubicBezTo>
                      <a:pt x="208432" y="211061"/>
                      <a:pt x="203345" y="208586"/>
                      <a:pt x="198602" y="205699"/>
                    </a:cubicBezTo>
                    <a:cubicBezTo>
                      <a:pt x="194684" y="203362"/>
                      <a:pt x="191659" y="204737"/>
                      <a:pt x="188565" y="207143"/>
                    </a:cubicBezTo>
                    <a:cubicBezTo>
                      <a:pt x="185472" y="209480"/>
                      <a:pt x="184234" y="212299"/>
                      <a:pt x="185334" y="216217"/>
                    </a:cubicBezTo>
                    <a:cubicBezTo>
                      <a:pt x="187053" y="222267"/>
                      <a:pt x="188565" y="228385"/>
                      <a:pt x="190078" y="234503"/>
                    </a:cubicBezTo>
                    <a:cubicBezTo>
                      <a:pt x="190903" y="237803"/>
                      <a:pt x="190215" y="239590"/>
                      <a:pt x="187397" y="241377"/>
                    </a:cubicBezTo>
                    <a:cubicBezTo>
                      <a:pt x="185884" y="242340"/>
                      <a:pt x="184303" y="243233"/>
                      <a:pt x="182585" y="243852"/>
                    </a:cubicBezTo>
                    <a:cubicBezTo>
                      <a:pt x="179560" y="244952"/>
                      <a:pt x="177360" y="244402"/>
                      <a:pt x="175366" y="241859"/>
                    </a:cubicBezTo>
                    <a:cubicBezTo>
                      <a:pt x="171585" y="237115"/>
                      <a:pt x="167805" y="232303"/>
                      <a:pt x="164024" y="227491"/>
                    </a:cubicBezTo>
                    <a:cubicBezTo>
                      <a:pt x="160380" y="222954"/>
                      <a:pt x="153781" y="222335"/>
                      <a:pt x="149381" y="226254"/>
                    </a:cubicBezTo>
                    <a:cubicBezTo>
                      <a:pt x="148213" y="227285"/>
                      <a:pt x="147663" y="228591"/>
                      <a:pt x="147456" y="230103"/>
                    </a:cubicBezTo>
                    <a:cubicBezTo>
                      <a:pt x="146563" y="236428"/>
                      <a:pt x="145532" y="242683"/>
                      <a:pt x="144844" y="249008"/>
                    </a:cubicBezTo>
                    <a:cubicBezTo>
                      <a:pt x="144432" y="252308"/>
                      <a:pt x="143126" y="254645"/>
                      <a:pt x="139895" y="255676"/>
                    </a:cubicBezTo>
                    <a:cubicBezTo>
                      <a:pt x="137145" y="255676"/>
                      <a:pt x="134326" y="255676"/>
                      <a:pt x="131577" y="255676"/>
                    </a:cubicBezTo>
                    <a:cubicBezTo>
                      <a:pt x="129652" y="254507"/>
                      <a:pt x="128552" y="252789"/>
                      <a:pt x="127933" y="250589"/>
                    </a:cubicBezTo>
                    <a:cubicBezTo>
                      <a:pt x="126283" y="244540"/>
                      <a:pt x="124427" y="238490"/>
                      <a:pt x="122777" y="232372"/>
                    </a:cubicBezTo>
                    <a:cubicBezTo>
                      <a:pt x="121884" y="229141"/>
                      <a:pt x="119890" y="227422"/>
                      <a:pt x="116659" y="227010"/>
                    </a:cubicBezTo>
                    <a:cubicBezTo>
                      <a:pt x="115422" y="226872"/>
                      <a:pt x="114184" y="226666"/>
                      <a:pt x="112947" y="226597"/>
                    </a:cubicBezTo>
                    <a:cubicBezTo>
                      <a:pt x="110060" y="226391"/>
                      <a:pt x="108066" y="227697"/>
                      <a:pt x="106622" y="230103"/>
                    </a:cubicBezTo>
                    <a:cubicBezTo>
                      <a:pt x="106072" y="230997"/>
                      <a:pt x="105591" y="231891"/>
                      <a:pt x="105041" y="232784"/>
                    </a:cubicBezTo>
                    <a:cubicBezTo>
                      <a:pt x="102154" y="237665"/>
                      <a:pt x="99335" y="242615"/>
                      <a:pt x="96380" y="247427"/>
                    </a:cubicBezTo>
                    <a:cubicBezTo>
                      <a:pt x="94798" y="250108"/>
                      <a:pt x="92873" y="250795"/>
                      <a:pt x="89849" y="250108"/>
                    </a:cubicBezTo>
                    <a:cubicBezTo>
                      <a:pt x="87993" y="249695"/>
                      <a:pt x="86274" y="249077"/>
                      <a:pt x="84555" y="248320"/>
                    </a:cubicBezTo>
                    <a:cubicBezTo>
                      <a:pt x="81531" y="246877"/>
                      <a:pt x="80568" y="245021"/>
                      <a:pt x="80981" y="241652"/>
                    </a:cubicBezTo>
                    <a:cubicBezTo>
                      <a:pt x="81737" y="235397"/>
                      <a:pt x="82356" y="229141"/>
                      <a:pt x="83249" y="222885"/>
                    </a:cubicBezTo>
                    <a:cubicBezTo>
                      <a:pt x="83868" y="218486"/>
                      <a:pt x="81531" y="216080"/>
                      <a:pt x="78094" y="214155"/>
                    </a:cubicBezTo>
                    <a:cubicBezTo>
                      <a:pt x="74725" y="212299"/>
                      <a:pt x="71700" y="212024"/>
                      <a:pt x="68538" y="214636"/>
                    </a:cubicBezTo>
                    <a:cubicBezTo>
                      <a:pt x="64139" y="218142"/>
                      <a:pt x="59533" y="221373"/>
                      <a:pt x="55133" y="224810"/>
                    </a:cubicBezTo>
                    <a:cubicBezTo>
                      <a:pt x="50665" y="228316"/>
                      <a:pt x="48740" y="229072"/>
                      <a:pt x="43240" y="224123"/>
                    </a:cubicBezTo>
                    <a:cubicBezTo>
                      <a:pt x="42897" y="223779"/>
                      <a:pt x="42553" y="223435"/>
                      <a:pt x="42209" y="223091"/>
                    </a:cubicBezTo>
                    <a:cubicBezTo>
                      <a:pt x="39528" y="220342"/>
                      <a:pt x="39253" y="218211"/>
                      <a:pt x="41178" y="214842"/>
                    </a:cubicBezTo>
                    <a:cubicBezTo>
                      <a:pt x="44134" y="209549"/>
                      <a:pt x="47159" y="204187"/>
                      <a:pt x="50115" y="198893"/>
                    </a:cubicBezTo>
                    <a:cubicBezTo>
                      <a:pt x="50940" y="197381"/>
                      <a:pt x="51833" y="195869"/>
                      <a:pt x="51627" y="194013"/>
                    </a:cubicBezTo>
                    <a:cubicBezTo>
                      <a:pt x="51146" y="188444"/>
                      <a:pt x="44959" y="184045"/>
                      <a:pt x="39597" y="185420"/>
                    </a:cubicBezTo>
                    <a:cubicBezTo>
                      <a:pt x="33410" y="187001"/>
                      <a:pt x="27223" y="188582"/>
                      <a:pt x="21105" y="190232"/>
                    </a:cubicBezTo>
                    <a:cubicBezTo>
                      <a:pt x="18630" y="190919"/>
                      <a:pt x="16774" y="190163"/>
                      <a:pt x="15193" y="188238"/>
                    </a:cubicBezTo>
                    <a:cubicBezTo>
                      <a:pt x="13887" y="186657"/>
                      <a:pt x="13062" y="184870"/>
                      <a:pt x="12237" y="183014"/>
                    </a:cubicBezTo>
                    <a:cubicBezTo>
                      <a:pt x="10862" y="179783"/>
                      <a:pt x="11481" y="177445"/>
                      <a:pt x="14230" y="175314"/>
                    </a:cubicBezTo>
                    <a:cubicBezTo>
                      <a:pt x="18767" y="171671"/>
                      <a:pt x="23373" y="168096"/>
                      <a:pt x="27910" y="164453"/>
                    </a:cubicBezTo>
                    <a:cubicBezTo>
                      <a:pt x="32722" y="160741"/>
                      <a:pt x="33135" y="159159"/>
                      <a:pt x="31554" y="153385"/>
                    </a:cubicBezTo>
                    <a:cubicBezTo>
                      <a:pt x="30454" y="149604"/>
                      <a:pt x="28185" y="147611"/>
                      <a:pt x="24198" y="147198"/>
                    </a:cubicBezTo>
                    <a:cubicBezTo>
                      <a:pt x="18424" y="146579"/>
                      <a:pt x="12718" y="145479"/>
                      <a:pt x="6943" y="144861"/>
                    </a:cubicBezTo>
                    <a:cubicBezTo>
                      <a:pt x="3644" y="144517"/>
                      <a:pt x="1306" y="143211"/>
                      <a:pt x="138" y="140049"/>
                    </a:cubicBezTo>
                    <a:cubicBezTo>
                      <a:pt x="0" y="137093"/>
                      <a:pt x="0" y="134343"/>
                      <a:pt x="0" y="131525"/>
                    </a:cubicBezTo>
                    <a:cubicBezTo>
                      <a:pt x="1100" y="129462"/>
                      <a:pt x="2819" y="128431"/>
                      <a:pt x="5019" y="127881"/>
                    </a:cubicBezTo>
                    <a:cubicBezTo>
                      <a:pt x="10931" y="126300"/>
                      <a:pt x="16705" y="124513"/>
                      <a:pt x="22617" y="122931"/>
                    </a:cubicBezTo>
                    <a:cubicBezTo>
                      <a:pt x="26192" y="121969"/>
                      <a:pt x="28323" y="119975"/>
                      <a:pt x="28667" y="116194"/>
                    </a:cubicBezTo>
                    <a:cubicBezTo>
                      <a:pt x="28735" y="115232"/>
                      <a:pt x="28873" y="114270"/>
                      <a:pt x="29010" y="113307"/>
                    </a:cubicBezTo>
                    <a:cubicBezTo>
                      <a:pt x="29354" y="110076"/>
                      <a:pt x="27910" y="107876"/>
                      <a:pt x="25229" y="106295"/>
                    </a:cubicBezTo>
                    <a:cubicBezTo>
                      <a:pt x="19867" y="103202"/>
                      <a:pt x="14574" y="100040"/>
                      <a:pt x="9281" y="96946"/>
                    </a:cubicBezTo>
                    <a:cubicBezTo>
                      <a:pt x="5362" y="94678"/>
                      <a:pt x="4675" y="92959"/>
                      <a:pt x="5843" y="88560"/>
                    </a:cubicBezTo>
                    <a:cubicBezTo>
                      <a:pt x="5981" y="88147"/>
                      <a:pt x="6050" y="87735"/>
                      <a:pt x="6187" y="87391"/>
                    </a:cubicBezTo>
                    <a:cubicBezTo>
                      <a:pt x="7906" y="81685"/>
                      <a:pt x="9418" y="80585"/>
                      <a:pt x="15261" y="81135"/>
                    </a:cubicBezTo>
                    <a:cubicBezTo>
                      <a:pt x="20898" y="81685"/>
                      <a:pt x="26535" y="82304"/>
                      <a:pt x="32173" y="83060"/>
                    </a:cubicBezTo>
                    <a:cubicBezTo>
                      <a:pt x="36641" y="83610"/>
                      <a:pt x="38566" y="82854"/>
                      <a:pt x="40834" y="79073"/>
                    </a:cubicBezTo>
                    <a:cubicBezTo>
                      <a:pt x="44065" y="73848"/>
                      <a:pt x="43928" y="72198"/>
                      <a:pt x="40147" y="67318"/>
                    </a:cubicBezTo>
                    <a:cubicBezTo>
                      <a:pt x="36572" y="62712"/>
                      <a:pt x="33066" y="58037"/>
                      <a:pt x="29629" y="53363"/>
                    </a:cubicBezTo>
                    <a:cubicBezTo>
                      <a:pt x="27567" y="50613"/>
                      <a:pt x="27567" y="48344"/>
                      <a:pt x="29629" y="45595"/>
                    </a:cubicBezTo>
                    <a:cubicBezTo>
                      <a:pt x="30660" y="44220"/>
                      <a:pt x="31760" y="42845"/>
                      <a:pt x="33066" y="41745"/>
                    </a:cubicBezTo>
                    <a:cubicBezTo>
                      <a:pt x="35678" y="39545"/>
                      <a:pt x="37466" y="39270"/>
                      <a:pt x="40422" y="40920"/>
                    </a:cubicBezTo>
                    <a:cubicBezTo>
                      <a:pt x="45646" y="43807"/>
                      <a:pt x="51008" y="46488"/>
                      <a:pt x="56027" y="49719"/>
                    </a:cubicBezTo>
                    <a:cubicBezTo>
                      <a:pt x="61801" y="53431"/>
                      <a:pt x="65788" y="50957"/>
                      <a:pt x="69982" y="45801"/>
                    </a:cubicBezTo>
                    <a:cubicBezTo>
                      <a:pt x="71357" y="44082"/>
                      <a:pt x="70875" y="41814"/>
                      <a:pt x="70325" y="39751"/>
                    </a:cubicBezTo>
                    <a:cubicBezTo>
                      <a:pt x="68813" y="33908"/>
                      <a:pt x="67301" y="28065"/>
                      <a:pt x="65788" y="22221"/>
                    </a:cubicBezTo>
                    <a:cubicBezTo>
                      <a:pt x="64688" y="18028"/>
                      <a:pt x="65376" y="16309"/>
                      <a:pt x="69088" y="14110"/>
                    </a:cubicBezTo>
                    <a:cubicBezTo>
                      <a:pt x="69913" y="13628"/>
                      <a:pt x="70738" y="13147"/>
                      <a:pt x="71632" y="12735"/>
                    </a:cubicBezTo>
                    <a:cubicBezTo>
                      <a:pt x="76100" y="10672"/>
                      <a:pt x="78094" y="11154"/>
                      <a:pt x="81118" y="15072"/>
                    </a:cubicBezTo>
                    <a:cubicBezTo>
                      <a:pt x="84762" y="19678"/>
                      <a:pt x="88405" y="24353"/>
                      <a:pt x="92049" y="28958"/>
                    </a:cubicBezTo>
                    <a:cubicBezTo>
                      <a:pt x="95486" y="33221"/>
                      <a:pt x="103529" y="33221"/>
                      <a:pt x="106966" y="28890"/>
                    </a:cubicBezTo>
                    <a:cubicBezTo>
                      <a:pt x="108410" y="27034"/>
                      <a:pt x="108410" y="24696"/>
                      <a:pt x="108754" y="22565"/>
                    </a:cubicBezTo>
                    <a:cubicBezTo>
                      <a:pt x="109578" y="17203"/>
                      <a:pt x="110266" y="11841"/>
                      <a:pt x="110953" y="6479"/>
                    </a:cubicBezTo>
                    <a:cubicBezTo>
                      <a:pt x="111503" y="2217"/>
                      <a:pt x="112672" y="1048"/>
                      <a:pt x="116934" y="292"/>
                    </a:cubicBezTo>
                    <a:cubicBezTo>
                      <a:pt x="118721" y="-52"/>
                      <a:pt x="120509" y="-52"/>
                      <a:pt x="122296" y="8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7" name="Google Shape;687;p24">
            <a:extLst>
              <a:ext uri="{FF2B5EF4-FFF2-40B4-BE49-F238E27FC236}">
                <a16:creationId xmlns:a16="http://schemas.microsoft.com/office/drawing/2014/main" id="{5330281F-3A23-4185-9E02-76C7DDDFB035}"/>
              </a:ext>
            </a:extLst>
          </p:cNvPr>
          <p:cNvGrpSpPr/>
          <p:nvPr/>
        </p:nvGrpSpPr>
        <p:grpSpPr>
          <a:xfrm rot="7823704">
            <a:off x="7213789" y="816058"/>
            <a:ext cx="361282" cy="1112196"/>
            <a:chOff x="2809280" y="1396597"/>
            <a:chExt cx="1049983" cy="1505018"/>
          </a:xfrm>
        </p:grpSpPr>
        <p:grpSp>
          <p:nvGrpSpPr>
            <p:cNvPr id="148" name="Google Shape;688;p24">
              <a:extLst>
                <a:ext uri="{FF2B5EF4-FFF2-40B4-BE49-F238E27FC236}">
                  <a16:creationId xmlns:a16="http://schemas.microsoft.com/office/drawing/2014/main" id="{096AD77A-148A-428A-AA88-7BE85312DF3E}"/>
                </a:ext>
              </a:extLst>
            </p:cNvPr>
            <p:cNvGrpSpPr/>
            <p:nvPr/>
          </p:nvGrpSpPr>
          <p:grpSpPr>
            <a:xfrm rot="3348588">
              <a:off x="2899688" y="2046050"/>
              <a:ext cx="901310" cy="618197"/>
              <a:chOff x="5392721" y="1514462"/>
              <a:chExt cx="662763" cy="454581"/>
            </a:xfrm>
          </p:grpSpPr>
          <p:sp>
            <p:nvSpPr>
              <p:cNvPr id="152" name="Google Shape;689;p24">
                <a:extLst>
                  <a:ext uri="{FF2B5EF4-FFF2-40B4-BE49-F238E27FC236}">
                    <a16:creationId xmlns:a16="http://schemas.microsoft.com/office/drawing/2014/main" id="{799B7BBC-5327-4E03-87D5-06205780AD39}"/>
                  </a:ext>
                </a:extLst>
              </p:cNvPr>
              <p:cNvSpPr/>
              <p:nvPr/>
            </p:nvSpPr>
            <p:spPr>
              <a:xfrm rot="5911486" flipH="1">
                <a:off x="5633170" y="1617837"/>
                <a:ext cx="141665" cy="93128"/>
              </a:xfrm>
              <a:prstGeom prst="trapezoid">
                <a:avLst>
                  <a:gd name="adj" fmla="val 12383"/>
                </a:avLst>
              </a:prstGeom>
              <a:solidFill>
                <a:srgbClr val="0C534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690;p24">
                <a:extLst>
                  <a:ext uri="{FF2B5EF4-FFF2-40B4-BE49-F238E27FC236}">
                    <a16:creationId xmlns:a16="http://schemas.microsoft.com/office/drawing/2014/main" id="{46173E92-6A2B-4DEF-A996-8509BE47AF20}"/>
                  </a:ext>
                </a:extLst>
              </p:cNvPr>
              <p:cNvSpPr/>
              <p:nvPr/>
            </p:nvSpPr>
            <p:spPr>
              <a:xfrm rot="7280092" flipH="1">
                <a:off x="5857893" y="1735925"/>
                <a:ext cx="103261" cy="96521"/>
              </a:xfrm>
              <a:prstGeom prst="trapezoid">
                <a:avLst>
                  <a:gd name="adj" fmla="val 12383"/>
                </a:avLst>
              </a:prstGeom>
              <a:solidFill>
                <a:srgbClr val="0C534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691;p24">
                <a:extLst>
                  <a:ext uri="{FF2B5EF4-FFF2-40B4-BE49-F238E27FC236}">
                    <a16:creationId xmlns:a16="http://schemas.microsoft.com/office/drawing/2014/main" id="{DF04ADBD-BCAB-4B28-91B2-1D4FE1FC298D}"/>
                  </a:ext>
                </a:extLst>
              </p:cNvPr>
              <p:cNvSpPr/>
              <p:nvPr/>
            </p:nvSpPr>
            <p:spPr>
              <a:xfrm rot="5911846" flipH="1">
                <a:off x="5439014" y="1500231"/>
                <a:ext cx="200215" cy="26606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692;p24">
                <a:extLst>
                  <a:ext uri="{FF2B5EF4-FFF2-40B4-BE49-F238E27FC236}">
                    <a16:creationId xmlns:a16="http://schemas.microsoft.com/office/drawing/2014/main" id="{C2C85B72-A2A0-41C3-B787-3C32236616C7}"/>
                  </a:ext>
                </a:extLst>
              </p:cNvPr>
              <p:cNvSpPr/>
              <p:nvPr/>
            </p:nvSpPr>
            <p:spPr>
              <a:xfrm rot="7278410" flipH="1">
                <a:off x="5727771" y="1619294"/>
                <a:ext cx="146068" cy="19412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693;p24">
                <a:extLst>
                  <a:ext uri="{FF2B5EF4-FFF2-40B4-BE49-F238E27FC236}">
                    <a16:creationId xmlns:a16="http://schemas.microsoft.com/office/drawing/2014/main" id="{0185D49B-41EB-4035-9954-3AD93C965248}"/>
                  </a:ext>
                </a:extLst>
              </p:cNvPr>
              <p:cNvSpPr/>
              <p:nvPr/>
            </p:nvSpPr>
            <p:spPr>
              <a:xfrm rot="8870329" flipH="1">
                <a:off x="5921107" y="1778162"/>
                <a:ext cx="93556" cy="17986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9" name="Google Shape;694;p24">
              <a:extLst>
                <a:ext uri="{FF2B5EF4-FFF2-40B4-BE49-F238E27FC236}">
                  <a16:creationId xmlns:a16="http://schemas.microsoft.com/office/drawing/2014/main" id="{D30AF08C-C1E8-466A-BE8E-D2EF0C15965F}"/>
                </a:ext>
              </a:extLst>
            </p:cNvPr>
            <p:cNvGrpSpPr/>
            <p:nvPr/>
          </p:nvGrpSpPr>
          <p:grpSpPr>
            <a:xfrm rot="3536192">
              <a:off x="2904207" y="1491524"/>
              <a:ext cx="509561" cy="509561"/>
              <a:chOff x="5108331" y="1463790"/>
              <a:chExt cx="374700" cy="374700"/>
            </a:xfrm>
          </p:grpSpPr>
          <p:sp>
            <p:nvSpPr>
              <p:cNvPr id="150" name="Google Shape;695;p24">
                <a:extLst>
                  <a:ext uri="{FF2B5EF4-FFF2-40B4-BE49-F238E27FC236}">
                    <a16:creationId xmlns:a16="http://schemas.microsoft.com/office/drawing/2014/main" id="{9BFA5D44-5BC9-4C85-9848-712B4DFBAF67}"/>
                  </a:ext>
                </a:extLst>
              </p:cNvPr>
              <p:cNvSpPr/>
              <p:nvPr/>
            </p:nvSpPr>
            <p:spPr>
              <a:xfrm>
                <a:off x="5108331" y="1463790"/>
                <a:ext cx="374700" cy="374700"/>
              </a:xfrm>
              <a:prstGeom prst="ellipse">
                <a:avLst/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696;p24">
                <a:extLst>
                  <a:ext uri="{FF2B5EF4-FFF2-40B4-BE49-F238E27FC236}">
                    <a16:creationId xmlns:a16="http://schemas.microsoft.com/office/drawing/2014/main" id="{1C31ADAE-3808-4297-8186-9739F8A35508}"/>
                  </a:ext>
                </a:extLst>
              </p:cNvPr>
              <p:cNvSpPr/>
              <p:nvPr/>
            </p:nvSpPr>
            <p:spPr>
              <a:xfrm>
                <a:off x="5167785" y="1523588"/>
                <a:ext cx="255882" cy="255676"/>
              </a:xfrm>
              <a:custGeom>
                <a:avLst/>
                <a:gdLst/>
                <a:ahLst/>
                <a:cxnLst/>
                <a:rect l="l" t="t" r="r" b="b"/>
                <a:pathLst>
                  <a:path w="255882" h="255676" extrusionOk="0">
                    <a:moveTo>
                      <a:pt x="127864" y="81461"/>
                    </a:moveTo>
                    <a:cubicBezTo>
                      <a:pt x="102426" y="81461"/>
                      <a:pt x="81805" y="102082"/>
                      <a:pt x="81805" y="127520"/>
                    </a:cubicBezTo>
                    <a:cubicBezTo>
                      <a:pt x="81805" y="152958"/>
                      <a:pt x="102426" y="173579"/>
                      <a:pt x="127864" y="173579"/>
                    </a:cubicBezTo>
                    <a:cubicBezTo>
                      <a:pt x="153302" y="173579"/>
                      <a:pt x="173923" y="152958"/>
                      <a:pt x="173923" y="127520"/>
                    </a:cubicBezTo>
                    <a:cubicBezTo>
                      <a:pt x="173923" y="102082"/>
                      <a:pt x="153302" y="81461"/>
                      <a:pt x="127864" y="81461"/>
                    </a:cubicBezTo>
                    <a:close/>
                    <a:moveTo>
                      <a:pt x="122296" y="86"/>
                    </a:moveTo>
                    <a:cubicBezTo>
                      <a:pt x="124908" y="223"/>
                      <a:pt x="126696" y="1598"/>
                      <a:pt x="127383" y="4211"/>
                    </a:cubicBezTo>
                    <a:cubicBezTo>
                      <a:pt x="129033" y="10054"/>
                      <a:pt x="130752" y="15966"/>
                      <a:pt x="132401" y="21809"/>
                    </a:cubicBezTo>
                    <a:cubicBezTo>
                      <a:pt x="134120" y="27790"/>
                      <a:pt x="139070" y="30608"/>
                      <a:pt x="145188" y="29027"/>
                    </a:cubicBezTo>
                    <a:cubicBezTo>
                      <a:pt x="147181" y="28546"/>
                      <a:pt x="148350" y="27102"/>
                      <a:pt x="149312" y="25452"/>
                    </a:cubicBezTo>
                    <a:cubicBezTo>
                      <a:pt x="152475" y="20022"/>
                      <a:pt x="155706" y="14591"/>
                      <a:pt x="158937" y="9160"/>
                    </a:cubicBezTo>
                    <a:cubicBezTo>
                      <a:pt x="160999" y="5654"/>
                      <a:pt x="162786" y="4898"/>
                      <a:pt x="166705" y="5929"/>
                    </a:cubicBezTo>
                    <a:cubicBezTo>
                      <a:pt x="174542" y="7923"/>
                      <a:pt x="175573" y="9641"/>
                      <a:pt x="174404" y="18372"/>
                    </a:cubicBezTo>
                    <a:cubicBezTo>
                      <a:pt x="173717" y="23596"/>
                      <a:pt x="173098" y="28821"/>
                      <a:pt x="172479" y="34046"/>
                    </a:cubicBezTo>
                    <a:cubicBezTo>
                      <a:pt x="172410" y="34595"/>
                      <a:pt x="172410" y="35145"/>
                      <a:pt x="172479" y="35695"/>
                    </a:cubicBezTo>
                    <a:cubicBezTo>
                      <a:pt x="173373" y="41264"/>
                      <a:pt x="181828" y="45113"/>
                      <a:pt x="186434" y="41882"/>
                    </a:cubicBezTo>
                    <a:cubicBezTo>
                      <a:pt x="191659" y="38170"/>
                      <a:pt x="196677" y="34252"/>
                      <a:pt x="201764" y="30402"/>
                    </a:cubicBezTo>
                    <a:cubicBezTo>
                      <a:pt x="205476" y="27584"/>
                      <a:pt x="207333" y="27652"/>
                      <a:pt x="211045" y="30540"/>
                    </a:cubicBezTo>
                    <a:cubicBezTo>
                      <a:pt x="211526" y="30952"/>
                      <a:pt x="212007" y="31296"/>
                      <a:pt x="212488" y="31777"/>
                    </a:cubicBezTo>
                    <a:cubicBezTo>
                      <a:pt x="216819" y="35902"/>
                      <a:pt x="217025" y="37139"/>
                      <a:pt x="214069" y="42364"/>
                    </a:cubicBezTo>
                    <a:cubicBezTo>
                      <a:pt x="211251" y="47382"/>
                      <a:pt x="208570" y="52469"/>
                      <a:pt x="205614" y="57418"/>
                    </a:cubicBezTo>
                    <a:cubicBezTo>
                      <a:pt x="203483" y="61062"/>
                      <a:pt x="204445" y="64087"/>
                      <a:pt x="206783" y="67180"/>
                    </a:cubicBezTo>
                    <a:cubicBezTo>
                      <a:pt x="209120" y="70274"/>
                      <a:pt x="211801" y="71786"/>
                      <a:pt x="215719" y="70755"/>
                    </a:cubicBezTo>
                    <a:cubicBezTo>
                      <a:pt x="221769" y="69174"/>
                      <a:pt x="227818" y="67661"/>
                      <a:pt x="233799" y="66011"/>
                    </a:cubicBezTo>
                    <a:cubicBezTo>
                      <a:pt x="237649" y="64980"/>
                      <a:pt x="239367" y="65599"/>
                      <a:pt x="241498" y="68967"/>
                    </a:cubicBezTo>
                    <a:cubicBezTo>
                      <a:pt x="242461" y="70411"/>
                      <a:pt x="243286" y="71923"/>
                      <a:pt x="243836" y="73573"/>
                    </a:cubicBezTo>
                    <a:cubicBezTo>
                      <a:pt x="244867" y="76529"/>
                      <a:pt x="244385" y="78385"/>
                      <a:pt x="241911" y="80379"/>
                    </a:cubicBezTo>
                    <a:cubicBezTo>
                      <a:pt x="236755" y="84504"/>
                      <a:pt x="231668" y="88628"/>
                      <a:pt x="226443" y="92684"/>
                    </a:cubicBezTo>
                    <a:cubicBezTo>
                      <a:pt x="223831" y="94678"/>
                      <a:pt x="223144" y="97152"/>
                      <a:pt x="223694" y="100177"/>
                    </a:cubicBezTo>
                    <a:cubicBezTo>
                      <a:pt x="223900" y="101208"/>
                      <a:pt x="224244" y="102171"/>
                      <a:pt x="224519" y="103202"/>
                    </a:cubicBezTo>
                    <a:cubicBezTo>
                      <a:pt x="225412" y="106433"/>
                      <a:pt x="227543" y="108220"/>
                      <a:pt x="230843" y="108633"/>
                    </a:cubicBezTo>
                    <a:cubicBezTo>
                      <a:pt x="237099" y="109458"/>
                      <a:pt x="243354" y="110351"/>
                      <a:pt x="249541" y="111176"/>
                    </a:cubicBezTo>
                    <a:cubicBezTo>
                      <a:pt x="253254" y="111657"/>
                      <a:pt x="255178" y="113445"/>
                      <a:pt x="255591" y="117157"/>
                    </a:cubicBezTo>
                    <a:cubicBezTo>
                      <a:pt x="255797" y="118944"/>
                      <a:pt x="256003" y="120732"/>
                      <a:pt x="255797" y="122519"/>
                    </a:cubicBezTo>
                    <a:cubicBezTo>
                      <a:pt x="255453" y="125337"/>
                      <a:pt x="254010" y="126919"/>
                      <a:pt x="251398" y="127675"/>
                    </a:cubicBezTo>
                    <a:cubicBezTo>
                      <a:pt x="245554" y="129325"/>
                      <a:pt x="239642" y="130974"/>
                      <a:pt x="233799" y="132693"/>
                    </a:cubicBezTo>
                    <a:cubicBezTo>
                      <a:pt x="228093" y="134343"/>
                      <a:pt x="225481" y="138674"/>
                      <a:pt x="226650" y="144586"/>
                    </a:cubicBezTo>
                    <a:cubicBezTo>
                      <a:pt x="227062" y="146854"/>
                      <a:pt x="228368" y="148298"/>
                      <a:pt x="230293" y="149398"/>
                    </a:cubicBezTo>
                    <a:cubicBezTo>
                      <a:pt x="235655" y="152560"/>
                      <a:pt x="241017" y="155722"/>
                      <a:pt x="246448" y="158884"/>
                    </a:cubicBezTo>
                    <a:cubicBezTo>
                      <a:pt x="250435" y="161222"/>
                      <a:pt x="251054" y="162597"/>
                      <a:pt x="249954" y="167065"/>
                    </a:cubicBezTo>
                    <a:cubicBezTo>
                      <a:pt x="249885" y="167340"/>
                      <a:pt x="249885" y="167615"/>
                      <a:pt x="249816" y="167890"/>
                    </a:cubicBezTo>
                    <a:cubicBezTo>
                      <a:pt x="248166" y="173321"/>
                      <a:pt x="246310" y="176002"/>
                      <a:pt x="240123" y="174833"/>
                    </a:cubicBezTo>
                    <a:cubicBezTo>
                      <a:pt x="234555" y="173733"/>
                      <a:pt x="228849" y="173527"/>
                      <a:pt x="223212" y="172702"/>
                    </a:cubicBezTo>
                    <a:cubicBezTo>
                      <a:pt x="219225" y="172152"/>
                      <a:pt x="216613" y="173733"/>
                      <a:pt x="214688" y="177102"/>
                    </a:cubicBezTo>
                    <a:cubicBezTo>
                      <a:pt x="212695" y="180539"/>
                      <a:pt x="211801" y="183770"/>
                      <a:pt x="214551" y="187276"/>
                    </a:cubicBezTo>
                    <a:cubicBezTo>
                      <a:pt x="218263" y="192019"/>
                      <a:pt x="221838" y="196900"/>
                      <a:pt x="225481" y="201712"/>
                    </a:cubicBezTo>
                    <a:cubicBezTo>
                      <a:pt x="228506" y="205630"/>
                      <a:pt x="228506" y="207212"/>
                      <a:pt x="225481" y="211130"/>
                    </a:cubicBezTo>
                    <a:cubicBezTo>
                      <a:pt x="225343" y="211267"/>
                      <a:pt x="225206" y="211474"/>
                      <a:pt x="225068" y="211611"/>
                    </a:cubicBezTo>
                    <a:cubicBezTo>
                      <a:pt x="221081" y="215873"/>
                      <a:pt x="219500" y="217729"/>
                      <a:pt x="213245" y="213948"/>
                    </a:cubicBezTo>
                    <a:cubicBezTo>
                      <a:pt x="208432" y="211061"/>
                      <a:pt x="203345" y="208586"/>
                      <a:pt x="198602" y="205699"/>
                    </a:cubicBezTo>
                    <a:cubicBezTo>
                      <a:pt x="194684" y="203362"/>
                      <a:pt x="191659" y="204737"/>
                      <a:pt x="188565" y="207143"/>
                    </a:cubicBezTo>
                    <a:cubicBezTo>
                      <a:pt x="185472" y="209480"/>
                      <a:pt x="184234" y="212299"/>
                      <a:pt x="185334" y="216217"/>
                    </a:cubicBezTo>
                    <a:cubicBezTo>
                      <a:pt x="187053" y="222267"/>
                      <a:pt x="188565" y="228385"/>
                      <a:pt x="190078" y="234503"/>
                    </a:cubicBezTo>
                    <a:cubicBezTo>
                      <a:pt x="190903" y="237803"/>
                      <a:pt x="190215" y="239590"/>
                      <a:pt x="187397" y="241377"/>
                    </a:cubicBezTo>
                    <a:cubicBezTo>
                      <a:pt x="185884" y="242340"/>
                      <a:pt x="184303" y="243233"/>
                      <a:pt x="182585" y="243852"/>
                    </a:cubicBezTo>
                    <a:cubicBezTo>
                      <a:pt x="179560" y="244952"/>
                      <a:pt x="177360" y="244402"/>
                      <a:pt x="175366" y="241859"/>
                    </a:cubicBezTo>
                    <a:cubicBezTo>
                      <a:pt x="171585" y="237115"/>
                      <a:pt x="167805" y="232303"/>
                      <a:pt x="164024" y="227491"/>
                    </a:cubicBezTo>
                    <a:cubicBezTo>
                      <a:pt x="160380" y="222954"/>
                      <a:pt x="153781" y="222335"/>
                      <a:pt x="149381" y="226254"/>
                    </a:cubicBezTo>
                    <a:cubicBezTo>
                      <a:pt x="148213" y="227285"/>
                      <a:pt x="147663" y="228591"/>
                      <a:pt x="147456" y="230103"/>
                    </a:cubicBezTo>
                    <a:cubicBezTo>
                      <a:pt x="146563" y="236428"/>
                      <a:pt x="145532" y="242683"/>
                      <a:pt x="144844" y="249008"/>
                    </a:cubicBezTo>
                    <a:cubicBezTo>
                      <a:pt x="144432" y="252308"/>
                      <a:pt x="143126" y="254645"/>
                      <a:pt x="139895" y="255676"/>
                    </a:cubicBezTo>
                    <a:cubicBezTo>
                      <a:pt x="137145" y="255676"/>
                      <a:pt x="134326" y="255676"/>
                      <a:pt x="131577" y="255676"/>
                    </a:cubicBezTo>
                    <a:cubicBezTo>
                      <a:pt x="129652" y="254507"/>
                      <a:pt x="128552" y="252789"/>
                      <a:pt x="127933" y="250589"/>
                    </a:cubicBezTo>
                    <a:cubicBezTo>
                      <a:pt x="126283" y="244540"/>
                      <a:pt x="124427" y="238490"/>
                      <a:pt x="122777" y="232372"/>
                    </a:cubicBezTo>
                    <a:cubicBezTo>
                      <a:pt x="121884" y="229141"/>
                      <a:pt x="119890" y="227422"/>
                      <a:pt x="116659" y="227010"/>
                    </a:cubicBezTo>
                    <a:cubicBezTo>
                      <a:pt x="115422" y="226872"/>
                      <a:pt x="114184" y="226666"/>
                      <a:pt x="112947" y="226597"/>
                    </a:cubicBezTo>
                    <a:cubicBezTo>
                      <a:pt x="110060" y="226391"/>
                      <a:pt x="108066" y="227697"/>
                      <a:pt x="106622" y="230103"/>
                    </a:cubicBezTo>
                    <a:cubicBezTo>
                      <a:pt x="106072" y="230997"/>
                      <a:pt x="105591" y="231891"/>
                      <a:pt x="105041" y="232784"/>
                    </a:cubicBezTo>
                    <a:cubicBezTo>
                      <a:pt x="102154" y="237665"/>
                      <a:pt x="99335" y="242615"/>
                      <a:pt x="96380" y="247427"/>
                    </a:cubicBezTo>
                    <a:cubicBezTo>
                      <a:pt x="94798" y="250108"/>
                      <a:pt x="92873" y="250795"/>
                      <a:pt x="89849" y="250108"/>
                    </a:cubicBezTo>
                    <a:cubicBezTo>
                      <a:pt x="87993" y="249695"/>
                      <a:pt x="86274" y="249077"/>
                      <a:pt x="84555" y="248320"/>
                    </a:cubicBezTo>
                    <a:cubicBezTo>
                      <a:pt x="81531" y="246877"/>
                      <a:pt x="80568" y="245021"/>
                      <a:pt x="80981" y="241652"/>
                    </a:cubicBezTo>
                    <a:cubicBezTo>
                      <a:pt x="81737" y="235397"/>
                      <a:pt x="82356" y="229141"/>
                      <a:pt x="83249" y="222885"/>
                    </a:cubicBezTo>
                    <a:cubicBezTo>
                      <a:pt x="83868" y="218486"/>
                      <a:pt x="81531" y="216080"/>
                      <a:pt x="78094" y="214155"/>
                    </a:cubicBezTo>
                    <a:cubicBezTo>
                      <a:pt x="74725" y="212299"/>
                      <a:pt x="71700" y="212024"/>
                      <a:pt x="68538" y="214636"/>
                    </a:cubicBezTo>
                    <a:cubicBezTo>
                      <a:pt x="64139" y="218142"/>
                      <a:pt x="59533" y="221373"/>
                      <a:pt x="55133" y="224810"/>
                    </a:cubicBezTo>
                    <a:cubicBezTo>
                      <a:pt x="50665" y="228316"/>
                      <a:pt x="48740" y="229072"/>
                      <a:pt x="43240" y="224123"/>
                    </a:cubicBezTo>
                    <a:cubicBezTo>
                      <a:pt x="42897" y="223779"/>
                      <a:pt x="42553" y="223435"/>
                      <a:pt x="42209" y="223091"/>
                    </a:cubicBezTo>
                    <a:cubicBezTo>
                      <a:pt x="39528" y="220342"/>
                      <a:pt x="39253" y="218211"/>
                      <a:pt x="41178" y="214842"/>
                    </a:cubicBezTo>
                    <a:cubicBezTo>
                      <a:pt x="44134" y="209549"/>
                      <a:pt x="47159" y="204187"/>
                      <a:pt x="50115" y="198893"/>
                    </a:cubicBezTo>
                    <a:cubicBezTo>
                      <a:pt x="50940" y="197381"/>
                      <a:pt x="51833" y="195869"/>
                      <a:pt x="51627" y="194013"/>
                    </a:cubicBezTo>
                    <a:cubicBezTo>
                      <a:pt x="51146" y="188444"/>
                      <a:pt x="44959" y="184045"/>
                      <a:pt x="39597" y="185420"/>
                    </a:cubicBezTo>
                    <a:cubicBezTo>
                      <a:pt x="33410" y="187001"/>
                      <a:pt x="27223" y="188582"/>
                      <a:pt x="21105" y="190232"/>
                    </a:cubicBezTo>
                    <a:cubicBezTo>
                      <a:pt x="18630" y="190919"/>
                      <a:pt x="16774" y="190163"/>
                      <a:pt x="15193" y="188238"/>
                    </a:cubicBezTo>
                    <a:cubicBezTo>
                      <a:pt x="13887" y="186657"/>
                      <a:pt x="13062" y="184870"/>
                      <a:pt x="12237" y="183014"/>
                    </a:cubicBezTo>
                    <a:cubicBezTo>
                      <a:pt x="10862" y="179783"/>
                      <a:pt x="11481" y="177445"/>
                      <a:pt x="14230" y="175314"/>
                    </a:cubicBezTo>
                    <a:cubicBezTo>
                      <a:pt x="18767" y="171671"/>
                      <a:pt x="23373" y="168096"/>
                      <a:pt x="27910" y="164453"/>
                    </a:cubicBezTo>
                    <a:cubicBezTo>
                      <a:pt x="32722" y="160741"/>
                      <a:pt x="33135" y="159159"/>
                      <a:pt x="31554" y="153385"/>
                    </a:cubicBezTo>
                    <a:cubicBezTo>
                      <a:pt x="30454" y="149604"/>
                      <a:pt x="28185" y="147611"/>
                      <a:pt x="24198" y="147198"/>
                    </a:cubicBezTo>
                    <a:cubicBezTo>
                      <a:pt x="18424" y="146579"/>
                      <a:pt x="12718" y="145479"/>
                      <a:pt x="6943" y="144861"/>
                    </a:cubicBezTo>
                    <a:cubicBezTo>
                      <a:pt x="3644" y="144517"/>
                      <a:pt x="1306" y="143211"/>
                      <a:pt x="138" y="140049"/>
                    </a:cubicBezTo>
                    <a:cubicBezTo>
                      <a:pt x="0" y="137093"/>
                      <a:pt x="0" y="134343"/>
                      <a:pt x="0" y="131525"/>
                    </a:cubicBezTo>
                    <a:cubicBezTo>
                      <a:pt x="1100" y="129462"/>
                      <a:pt x="2819" y="128431"/>
                      <a:pt x="5019" y="127881"/>
                    </a:cubicBezTo>
                    <a:cubicBezTo>
                      <a:pt x="10931" y="126300"/>
                      <a:pt x="16705" y="124513"/>
                      <a:pt x="22617" y="122931"/>
                    </a:cubicBezTo>
                    <a:cubicBezTo>
                      <a:pt x="26192" y="121969"/>
                      <a:pt x="28323" y="119975"/>
                      <a:pt x="28667" y="116194"/>
                    </a:cubicBezTo>
                    <a:cubicBezTo>
                      <a:pt x="28735" y="115232"/>
                      <a:pt x="28873" y="114270"/>
                      <a:pt x="29010" y="113307"/>
                    </a:cubicBezTo>
                    <a:cubicBezTo>
                      <a:pt x="29354" y="110076"/>
                      <a:pt x="27910" y="107876"/>
                      <a:pt x="25229" y="106295"/>
                    </a:cubicBezTo>
                    <a:cubicBezTo>
                      <a:pt x="19867" y="103202"/>
                      <a:pt x="14574" y="100040"/>
                      <a:pt x="9281" y="96946"/>
                    </a:cubicBezTo>
                    <a:cubicBezTo>
                      <a:pt x="5362" y="94678"/>
                      <a:pt x="4675" y="92959"/>
                      <a:pt x="5843" y="88560"/>
                    </a:cubicBezTo>
                    <a:cubicBezTo>
                      <a:pt x="5981" y="88147"/>
                      <a:pt x="6050" y="87735"/>
                      <a:pt x="6187" y="87391"/>
                    </a:cubicBezTo>
                    <a:cubicBezTo>
                      <a:pt x="7906" y="81685"/>
                      <a:pt x="9418" y="80585"/>
                      <a:pt x="15261" y="81135"/>
                    </a:cubicBezTo>
                    <a:cubicBezTo>
                      <a:pt x="20898" y="81685"/>
                      <a:pt x="26535" y="82304"/>
                      <a:pt x="32173" y="83060"/>
                    </a:cubicBezTo>
                    <a:cubicBezTo>
                      <a:pt x="36641" y="83610"/>
                      <a:pt x="38566" y="82854"/>
                      <a:pt x="40834" y="79073"/>
                    </a:cubicBezTo>
                    <a:cubicBezTo>
                      <a:pt x="44065" y="73848"/>
                      <a:pt x="43928" y="72198"/>
                      <a:pt x="40147" y="67318"/>
                    </a:cubicBezTo>
                    <a:cubicBezTo>
                      <a:pt x="36572" y="62712"/>
                      <a:pt x="33066" y="58037"/>
                      <a:pt x="29629" y="53363"/>
                    </a:cubicBezTo>
                    <a:cubicBezTo>
                      <a:pt x="27567" y="50613"/>
                      <a:pt x="27567" y="48344"/>
                      <a:pt x="29629" y="45595"/>
                    </a:cubicBezTo>
                    <a:cubicBezTo>
                      <a:pt x="30660" y="44220"/>
                      <a:pt x="31760" y="42845"/>
                      <a:pt x="33066" y="41745"/>
                    </a:cubicBezTo>
                    <a:cubicBezTo>
                      <a:pt x="35678" y="39545"/>
                      <a:pt x="37466" y="39270"/>
                      <a:pt x="40422" y="40920"/>
                    </a:cubicBezTo>
                    <a:cubicBezTo>
                      <a:pt x="45646" y="43807"/>
                      <a:pt x="51008" y="46488"/>
                      <a:pt x="56027" y="49719"/>
                    </a:cubicBezTo>
                    <a:cubicBezTo>
                      <a:pt x="61801" y="53431"/>
                      <a:pt x="65788" y="50957"/>
                      <a:pt x="69982" y="45801"/>
                    </a:cubicBezTo>
                    <a:cubicBezTo>
                      <a:pt x="71357" y="44082"/>
                      <a:pt x="70875" y="41814"/>
                      <a:pt x="70325" y="39751"/>
                    </a:cubicBezTo>
                    <a:cubicBezTo>
                      <a:pt x="68813" y="33908"/>
                      <a:pt x="67301" y="28065"/>
                      <a:pt x="65788" y="22221"/>
                    </a:cubicBezTo>
                    <a:cubicBezTo>
                      <a:pt x="64688" y="18028"/>
                      <a:pt x="65376" y="16309"/>
                      <a:pt x="69088" y="14110"/>
                    </a:cubicBezTo>
                    <a:cubicBezTo>
                      <a:pt x="69913" y="13628"/>
                      <a:pt x="70738" y="13147"/>
                      <a:pt x="71632" y="12735"/>
                    </a:cubicBezTo>
                    <a:cubicBezTo>
                      <a:pt x="76100" y="10672"/>
                      <a:pt x="78094" y="11154"/>
                      <a:pt x="81118" y="15072"/>
                    </a:cubicBezTo>
                    <a:cubicBezTo>
                      <a:pt x="84762" y="19678"/>
                      <a:pt x="88405" y="24353"/>
                      <a:pt x="92049" y="28958"/>
                    </a:cubicBezTo>
                    <a:cubicBezTo>
                      <a:pt x="95486" y="33221"/>
                      <a:pt x="103529" y="33221"/>
                      <a:pt x="106966" y="28890"/>
                    </a:cubicBezTo>
                    <a:cubicBezTo>
                      <a:pt x="108410" y="27034"/>
                      <a:pt x="108410" y="24696"/>
                      <a:pt x="108754" y="22565"/>
                    </a:cubicBezTo>
                    <a:cubicBezTo>
                      <a:pt x="109578" y="17203"/>
                      <a:pt x="110266" y="11841"/>
                      <a:pt x="110953" y="6479"/>
                    </a:cubicBezTo>
                    <a:cubicBezTo>
                      <a:pt x="111503" y="2217"/>
                      <a:pt x="112672" y="1048"/>
                      <a:pt x="116934" y="292"/>
                    </a:cubicBezTo>
                    <a:cubicBezTo>
                      <a:pt x="118721" y="-52"/>
                      <a:pt x="120509" y="-52"/>
                      <a:pt x="122296" y="8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B58FC267-93AC-42B0-905F-DF49C6B79120}"/>
              </a:ext>
            </a:extLst>
          </p:cNvPr>
          <p:cNvSpPr txBox="1"/>
          <p:nvPr/>
        </p:nvSpPr>
        <p:spPr>
          <a:xfrm rot="4645977">
            <a:off x="8090604" y="532641"/>
            <a:ext cx="124204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b="1" dirty="0">
                <a:solidFill>
                  <a:schemeClr val="lt1"/>
                </a:solidFill>
              </a:rPr>
              <a:t>ניהול סיכונים</a:t>
            </a:r>
            <a:endParaRPr lang="he-IL" dirty="0"/>
          </a:p>
        </p:txBody>
      </p:sp>
      <p:pic>
        <p:nvPicPr>
          <p:cNvPr id="158" name="Google Shape;666;p23">
            <a:extLst>
              <a:ext uri="{FF2B5EF4-FFF2-40B4-BE49-F238E27FC236}">
                <a16:creationId xmlns:a16="http://schemas.microsoft.com/office/drawing/2014/main" id="{AD76E128-A60B-4BF5-95D0-4C5D2324C6A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200000">
            <a:off x="4337367" y="792891"/>
            <a:ext cx="747287" cy="121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666;p23">
            <a:extLst>
              <a:ext uri="{FF2B5EF4-FFF2-40B4-BE49-F238E27FC236}">
                <a16:creationId xmlns:a16="http://schemas.microsoft.com/office/drawing/2014/main" id="{6C9244B6-0C0D-4FA5-BA37-4563B19284A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3372060" y="1821580"/>
            <a:ext cx="1133761" cy="100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666;p23">
            <a:extLst>
              <a:ext uri="{FF2B5EF4-FFF2-40B4-BE49-F238E27FC236}">
                <a16:creationId xmlns:a16="http://schemas.microsoft.com/office/drawing/2014/main" id="{883FDC00-F701-4385-BD66-1CF5C8C4FBA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8196188" y="3033583"/>
            <a:ext cx="973310" cy="101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666;p23">
            <a:extLst>
              <a:ext uri="{FF2B5EF4-FFF2-40B4-BE49-F238E27FC236}">
                <a16:creationId xmlns:a16="http://schemas.microsoft.com/office/drawing/2014/main" id="{A58ECE01-99B7-4642-8B9E-E5DE8D5FFFC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3184456" y="4231554"/>
            <a:ext cx="912987" cy="107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4" name="Google Shape;1014;p28"/>
          <p:cNvGrpSpPr/>
          <p:nvPr/>
        </p:nvGrpSpPr>
        <p:grpSpPr>
          <a:xfrm>
            <a:off x="2168430" y="996992"/>
            <a:ext cx="361299" cy="929349"/>
            <a:chOff x="2809280" y="1396597"/>
            <a:chExt cx="1049983" cy="1505018"/>
          </a:xfrm>
        </p:grpSpPr>
        <p:grpSp>
          <p:nvGrpSpPr>
            <p:cNvPr id="1015" name="Google Shape;1015;p28"/>
            <p:cNvGrpSpPr/>
            <p:nvPr/>
          </p:nvGrpSpPr>
          <p:grpSpPr>
            <a:xfrm rot="3348588">
              <a:off x="2899688" y="2046050"/>
              <a:ext cx="901310" cy="618197"/>
              <a:chOff x="5392721" y="1514462"/>
              <a:chExt cx="662763" cy="454581"/>
            </a:xfrm>
          </p:grpSpPr>
          <p:sp>
            <p:nvSpPr>
              <p:cNvPr id="1016" name="Google Shape;1016;p28"/>
              <p:cNvSpPr/>
              <p:nvPr/>
            </p:nvSpPr>
            <p:spPr>
              <a:xfrm rot="5911486" flipH="1">
                <a:off x="5633170" y="1617837"/>
                <a:ext cx="141665" cy="93128"/>
              </a:xfrm>
              <a:prstGeom prst="trapezoid">
                <a:avLst>
                  <a:gd name="adj" fmla="val 12383"/>
                </a:avLst>
              </a:prstGeom>
              <a:solidFill>
                <a:srgbClr val="0C534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7" name="Google Shape;1017;p28"/>
              <p:cNvSpPr/>
              <p:nvPr/>
            </p:nvSpPr>
            <p:spPr>
              <a:xfrm rot="7280092" flipH="1">
                <a:off x="5857893" y="1735925"/>
                <a:ext cx="103261" cy="96521"/>
              </a:xfrm>
              <a:prstGeom prst="trapezoid">
                <a:avLst>
                  <a:gd name="adj" fmla="val 12383"/>
                </a:avLst>
              </a:prstGeom>
              <a:solidFill>
                <a:srgbClr val="0C534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8" name="Google Shape;1018;p28"/>
              <p:cNvSpPr/>
              <p:nvPr/>
            </p:nvSpPr>
            <p:spPr>
              <a:xfrm rot="5911846" flipH="1">
                <a:off x="5439014" y="1500231"/>
                <a:ext cx="200215" cy="26606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9" name="Google Shape;1019;p28"/>
              <p:cNvSpPr/>
              <p:nvPr/>
            </p:nvSpPr>
            <p:spPr>
              <a:xfrm rot="7278410" flipH="1">
                <a:off x="5727771" y="1619294"/>
                <a:ext cx="146068" cy="19412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0" name="Google Shape;1020;p28"/>
              <p:cNvSpPr/>
              <p:nvPr/>
            </p:nvSpPr>
            <p:spPr>
              <a:xfrm rot="8870329" flipH="1">
                <a:off x="5921107" y="1778162"/>
                <a:ext cx="93556" cy="17986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21" name="Google Shape;1021;p28"/>
            <p:cNvGrpSpPr/>
            <p:nvPr/>
          </p:nvGrpSpPr>
          <p:grpSpPr>
            <a:xfrm rot="3536192">
              <a:off x="2904207" y="1491524"/>
              <a:ext cx="509561" cy="509561"/>
              <a:chOff x="5108331" y="1463790"/>
              <a:chExt cx="374700" cy="374700"/>
            </a:xfrm>
          </p:grpSpPr>
          <p:sp>
            <p:nvSpPr>
              <p:cNvPr id="1022" name="Google Shape;1022;p28"/>
              <p:cNvSpPr/>
              <p:nvPr/>
            </p:nvSpPr>
            <p:spPr>
              <a:xfrm>
                <a:off x="5108331" y="1463790"/>
                <a:ext cx="374700" cy="374700"/>
              </a:xfrm>
              <a:prstGeom prst="ellipse">
                <a:avLst/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3" name="Google Shape;1023;p28"/>
              <p:cNvSpPr/>
              <p:nvPr/>
            </p:nvSpPr>
            <p:spPr>
              <a:xfrm>
                <a:off x="5167785" y="1523588"/>
                <a:ext cx="255882" cy="255676"/>
              </a:xfrm>
              <a:custGeom>
                <a:avLst/>
                <a:gdLst/>
                <a:ahLst/>
                <a:cxnLst/>
                <a:rect l="l" t="t" r="r" b="b"/>
                <a:pathLst>
                  <a:path w="255882" h="255676" extrusionOk="0">
                    <a:moveTo>
                      <a:pt x="127864" y="81461"/>
                    </a:moveTo>
                    <a:cubicBezTo>
                      <a:pt x="102426" y="81461"/>
                      <a:pt x="81805" y="102082"/>
                      <a:pt x="81805" y="127520"/>
                    </a:cubicBezTo>
                    <a:cubicBezTo>
                      <a:pt x="81805" y="152958"/>
                      <a:pt x="102426" y="173579"/>
                      <a:pt x="127864" y="173579"/>
                    </a:cubicBezTo>
                    <a:cubicBezTo>
                      <a:pt x="153302" y="173579"/>
                      <a:pt x="173923" y="152958"/>
                      <a:pt x="173923" y="127520"/>
                    </a:cubicBezTo>
                    <a:cubicBezTo>
                      <a:pt x="173923" y="102082"/>
                      <a:pt x="153302" y="81461"/>
                      <a:pt x="127864" y="81461"/>
                    </a:cubicBezTo>
                    <a:close/>
                    <a:moveTo>
                      <a:pt x="122296" y="86"/>
                    </a:moveTo>
                    <a:cubicBezTo>
                      <a:pt x="124908" y="223"/>
                      <a:pt x="126696" y="1598"/>
                      <a:pt x="127383" y="4211"/>
                    </a:cubicBezTo>
                    <a:cubicBezTo>
                      <a:pt x="129033" y="10054"/>
                      <a:pt x="130752" y="15966"/>
                      <a:pt x="132401" y="21809"/>
                    </a:cubicBezTo>
                    <a:cubicBezTo>
                      <a:pt x="134120" y="27790"/>
                      <a:pt x="139070" y="30608"/>
                      <a:pt x="145188" y="29027"/>
                    </a:cubicBezTo>
                    <a:cubicBezTo>
                      <a:pt x="147181" y="28546"/>
                      <a:pt x="148350" y="27102"/>
                      <a:pt x="149312" y="25452"/>
                    </a:cubicBezTo>
                    <a:cubicBezTo>
                      <a:pt x="152475" y="20022"/>
                      <a:pt x="155706" y="14591"/>
                      <a:pt x="158937" y="9160"/>
                    </a:cubicBezTo>
                    <a:cubicBezTo>
                      <a:pt x="160999" y="5654"/>
                      <a:pt x="162786" y="4898"/>
                      <a:pt x="166705" y="5929"/>
                    </a:cubicBezTo>
                    <a:cubicBezTo>
                      <a:pt x="174542" y="7923"/>
                      <a:pt x="175573" y="9641"/>
                      <a:pt x="174404" y="18372"/>
                    </a:cubicBezTo>
                    <a:cubicBezTo>
                      <a:pt x="173717" y="23596"/>
                      <a:pt x="173098" y="28821"/>
                      <a:pt x="172479" y="34046"/>
                    </a:cubicBezTo>
                    <a:cubicBezTo>
                      <a:pt x="172410" y="34595"/>
                      <a:pt x="172410" y="35145"/>
                      <a:pt x="172479" y="35695"/>
                    </a:cubicBezTo>
                    <a:cubicBezTo>
                      <a:pt x="173373" y="41264"/>
                      <a:pt x="181828" y="45113"/>
                      <a:pt x="186434" y="41882"/>
                    </a:cubicBezTo>
                    <a:cubicBezTo>
                      <a:pt x="191659" y="38170"/>
                      <a:pt x="196677" y="34252"/>
                      <a:pt x="201764" y="30402"/>
                    </a:cubicBezTo>
                    <a:cubicBezTo>
                      <a:pt x="205476" y="27584"/>
                      <a:pt x="207333" y="27652"/>
                      <a:pt x="211045" y="30540"/>
                    </a:cubicBezTo>
                    <a:cubicBezTo>
                      <a:pt x="211526" y="30952"/>
                      <a:pt x="212007" y="31296"/>
                      <a:pt x="212488" y="31777"/>
                    </a:cubicBezTo>
                    <a:cubicBezTo>
                      <a:pt x="216819" y="35902"/>
                      <a:pt x="217025" y="37139"/>
                      <a:pt x="214069" y="42364"/>
                    </a:cubicBezTo>
                    <a:cubicBezTo>
                      <a:pt x="211251" y="47382"/>
                      <a:pt x="208570" y="52469"/>
                      <a:pt x="205614" y="57418"/>
                    </a:cubicBezTo>
                    <a:cubicBezTo>
                      <a:pt x="203483" y="61062"/>
                      <a:pt x="204445" y="64087"/>
                      <a:pt x="206783" y="67180"/>
                    </a:cubicBezTo>
                    <a:cubicBezTo>
                      <a:pt x="209120" y="70274"/>
                      <a:pt x="211801" y="71786"/>
                      <a:pt x="215719" y="70755"/>
                    </a:cubicBezTo>
                    <a:cubicBezTo>
                      <a:pt x="221769" y="69174"/>
                      <a:pt x="227818" y="67661"/>
                      <a:pt x="233799" y="66011"/>
                    </a:cubicBezTo>
                    <a:cubicBezTo>
                      <a:pt x="237649" y="64980"/>
                      <a:pt x="239367" y="65599"/>
                      <a:pt x="241498" y="68967"/>
                    </a:cubicBezTo>
                    <a:cubicBezTo>
                      <a:pt x="242461" y="70411"/>
                      <a:pt x="243286" y="71923"/>
                      <a:pt x="243836" y="73573"/>
                    </a:cubicBezTo>
                    <a:cubicBezTo>
                      <a:pt x="244867" y="76529"/>
                      <a:pt x="244385" y="78385"/>
                      <a:pt x="241911" y="80379"/>
                    </a:cubicBezTo>
                    <a:cubicBezTo>
                      <a:pt x="236755" y="84504"/>
                      <a:pt x="231668" y="88628"/>
                      <a:pt x="226443" y="92684"/>
                    </a:cubicBezTo>
                    <a:cubicBezTo>
                      <a:pt x="223831" y="94678"/>
                      <a:pt x="223144" y="97152"/>
                      <a:pt x="223694" y="100177"/>
                    </a:cubicBezTo>
                    <a:cubicBezTo>
                      <a:pt x="223900" y="101208"/>
                      <a:pt x="224244" y="102171"/>
                      <a:pt x="224519" y="103202"/>
                    </a:cubicBezTo>
                    <a:cubicBezTo>
                      <a:pt x="225412" y="106433"/>
                      <a:pt x="227543" y="108220"/>
                      <a:pt x="230843" y="108633"/>
                    </a:cubicBezTo>
                    <a:cubicBezTo>
                      <a:pt x="237099" y="109458"/>
                      <a:pt x="243354" y="110351"/>
                      <a:pt x="249541" y="111176"/>
                    </a:cubicBezTo>
                    <a:cubicBezTo>
                      <a:pt x="253254" y="111657"/>
                      <a:pt x="255178" y="113445"/>
                      <a:pt x="255591" y="117157"/>
                    </a:cubicBezTo>
                    <a:cubicBezTo>
                      <a:pt x="255797" y="118944"/>
                      <a:pt x="256003" y="120732"/>
                      <a:pt x="255797" y="122519"/>
                    </a:cubicBezTo>
                    <a:cubicBezTo>
                      <a:pt x="255453" y="125337"/>
                      <a:pt x="254010" y="126919"/>
                      <a:pt x="251398" y="127675"/>
                    </a:cubicBezTo>
                    <a:cubicBezTo>
                      <a:pt x="245554" y="129325"/>
                      <a:pt x="239642" y="130974"/>
                      <a:pt x="233799" y="132693"/>
                    </a:cubicBezTo>
                    <a:cubicBezTo>
                      <a:pt x="228093" y="134343"/>
                      <a:pt x="225481" y="138674"/>
                      <a:pt x="226650" y="144586"/>
                    </a:cubicBezTo>
                    <a:cubicBezTo>
                      <a:pt x="227062" y="146854"/>
                      <a:pt x="228368" y="148298"/>
                      <a:pt x="230293" y="149398"/>
                    </a:cubicBezTo>
                    <a:cubicBezTo>
                      <a:pt x="235655" y="152560"/>
                      <a:pt x="241017" y="155722"/>
                      <a:pt x="246448" y="158884"/>
                    </a:cubicBezTo>
                    <a:cubicBezTo>
                      <a:pt x="250435" y="161222"/>
                      <a:pt x="251054" y="162597"/>
                      <a:pt x="249954" y="167065"/>
                    </a:cubicBezTo>
                    <a:cubicBezTo>
                      <a:pt x="249885" y="167340"/>
                      <a:pt x="249885" y="167615"/>
                      <a:pt x="249816" y="167890"/>
                    </a:cubicBezTo>
                    <a:cubicBezTo>
                      <a:pt x="248166" y="173321"/>
                      <a:pt x="246310" y="176002"/>
                      <a:pt x="240123" y="174833"/>
                    </a:cubicBezTo>
                    <a:cubicBezTo>
                      <a:pt x="234555" y="173733"/>
                      <a:pt x="228849" y="173527"/>
                      <a:pt x="223212" y="172702"/>
                    </a:cubicBezTo>
                    <a:cubicBezTo>
                      <a:pt x="219225" y="172152"/>
                      <a:pt x="216613" y="173733"/>
                      <a:pt x="214688" y="177102"/>
                    </a:cubicBezTo>
                    <a:cubicBezTo>
                      <a:pt x="212695" y="180539"/>
                      <a:pt x="211801" y="183770"/>
                      <a:pt x="214551" y="187276"/>
                    </a:cubicBezTo>
                    <a:cubicBezTo>
                      <a:pt x="218263" y="192019"/>
                      <a:pt x="221838" y="196900"/>
                      <a:pt x="225481" y="201712"/>
                    </a:cubicBezTo>
                    <a:cubicBezTo>
                      <a:pt x="228506" y="205630"/>
                      <a:pt x="228506" y="207212"/>
                      <a:pt x="225481" y="211130"/>
                    </a:cubicBezTo>
                    <a:cubicBezTo>
                      <a:pt x="225343" y="211267"/>
                      <a:pt x="225206" y="211474"/>
                      <a:pt x="225068" y="211611"/>
                    </a:cubicBezTo>
                    <a:cubicBezTo>
                      <a:pt x="221081" y="215873"/>
                      <a:pt x="219500" y="217729"/>
                      <a:pt x="213245" y="213948"/>
                    </a:cubicBezTo>
                    <a:cubicBezTo>
                      <a:pt x="208432" y="211061"/>
                      <a:pt x="203345" y="208586"/>
                      <a:pt x="198602" y="205699"/>
                    </a:cubicBezTo>
                    <a:cubicBezTo>
                      <a:pt x="194684" y="203362"/>
                      <a:pt x="191659" y="204737"/>
                      <a:pt x="188565" y="207143"/>
                    </a:cubicBezTo>
                    <a:cubicBezTo>
                      <a:pt x="185472" y="209480"/>
                      <a:pt x="184234" y="212299"/>
                      <a:pt x="185334" y="216217"/>
                    </a:cubicBezTo>
                    <a:cubicBezTo>
                      <a:pt x="187053" y="222267"/>
                      <a:pt x="188565" y="228385"/>
                      <a:pt x="190078" y="234503"/>
                    </a:cubicBezTo>
                    <a:cubicBezTo>
                      <a:pt x="190903" y="237803"/>
                      <a:pt x="190215" y="239590"/>
                      <a:pt x="187397" y="241377"/>
                    </a:cubicBezTo>
                    <a:cubicBezTo>
                      <a:pt x="185884" y="242340"/>
                      <a:pt x="184303" y="243233"/>
                      <a:pt x="182585" y="243852"/>
                    </a:cubicBezTo>
                    <a:cubicBezTo>
                      <a:pt x="179560" y="244952"/>
                      <a:pt x="177360" y="244402"/>
                      <a:pt x="175366" y="241859"/>
                    </a:cubicBezTo>
                    <a:cubicBezTo>
                      <a:pt x="171585" y="237115"/>
                      <a:pt x="167805" y="232303"/>
                      <a:pt x="164024" y="227491"/>
                    </a:cubicBezTo>
                    <a:cubicBezTo>
                      <a:pt x="160380" y="222954"/>
                      <a:pt x="153781" y="222335"/>
                      <a:pt x="149381" y="226254"/>
                    </a:cubicBezTo>
                    <a:cubicBezTo>
                      <a:pt x="148213" y="227285"/>
                      <a:pt x="147663" y="228591"/>
                      <a:pt x="147456" y="230103"/>
                    </a:cubicBezTo>
                    <a:cubicBezTo>
                      <a:pt x="146563" y="236428"/>
                      <a:pt x="145532" y="242683"/>
                      <a:pt x="144844" y="249008"/>
                    </a:cubicBezTo>
                    <a:cubicBezTo>
                      <a:pt x="144432" y="252308"/>
                      <a:pt x="143126" y="254645"/>
                      <a:pt x="139895" y="255676"/>
                    </a:cubicBezTo>
                    <a:cubicBezTo>
                      <a:pt x="137145" y="255676"/>
                      <a:pt x="134326" y="255676"/>
                      <a:pt x="131577" y="255676"/>
                    </a:cubicBezTo>
                    <a:cubicBezTo>
                      <a:pt x="129652" y="254507"/>
                      <a:pt x="128552" y="252789"/>
                      <a:pt x="127933" y="250589"/>
                    </a:cubicBezTo>
                    <a:cubicBezTo>
                      <a:pt x="126283" y="244540"/>
                      <a:pt x="124427" y="238490"/>
                      <a:pt x="122777" y="232372"/>
                    </a:cubicBezTo>
                    <a:cubicBezTo>
                      <a:pt x="121884" y="229141"/>
                      <a:pt x="119890" y="227422"/>
                      <a:pt x="116659" y="227010"/>
                    </a:cubicBezTo>
                    <a:cubicBezTo>
                      <a:pt x="115422" y="226872"/>
                      <a:pt x="114184" y="226666"/>
                      <a:pt x="112947" y="226597"/>
                    </a:cubicBezTo>
                    <a:cubicBezTo>
                      <a:pt x="110060" y="226391"/>
                      <a:pt x="108066" y="227697"/>
                      <a:pt x="106622" y="230103"/>
                    </a:cubicBezTo>
                    <a:cubicBezTo>
                      <a:pt x="106072" y="230997"/>
                      <a:pt x="105591" y="231891"/>
                      <a:pt x="105041" y="232784"/>
                    </a:cubicBezTo>
                    <a:cubicBezTo>
                      <a:pt x="102154" y="237665"/>
                      <a:pt x="99335" y="242615"/>
                      <a:pt x="96380" y="247427"/>
                    </a:cubicBezTo>
                    <a:cubicBezTo>
                      <a:pt x="94798" y="250108"/>
                      <a:pt x="92873" y="250795"/>
                      <a:pt x="89849" y="250108"/>
                    </a:cubicBezTo>
                    <a:cubicBezTo>
                      <a:pt x="87993" y="249695"/>
                      <a:pt x="86274" y="249077"/>
                      <a:pt x="84555" y="248320"/>
                    </a:cubicBezTo>
                    <a:cubicBezTo>
                      <a:pt x="81531" y="246877"/>
                      <a:pt x="80568" y="245021"/>
                      <a:pt x="80981" y="241652"/>
                    </a:cubicBezTo>
                    <a:cubicBezTo>
                      <a:pt x="81737" y="235397"/>
                      <a:pt x="82356" y="229141"/>
                      <a:pt x="83249" y="222885"/>
                    </a:cubicBezTo>
                    <a:cubicBezTo>
                      <a:pt x="83868" y="218486"/>
                      <a:pt x="81531" y="216080"/>
                      <a:pt x="78094" y="214155"/>
                    </a:cubicBezTo>
                    <a:cubicBezTo>
                      <a:pt x="74725" y="212299"/>
                      <a:pt x="71700" y="212024"/>
                      <a:pt x="68538" y="214636"/>
                    </a:cubicBezTo>
                    <a:cubicBezTo>
                      <a:pt x="64139" y="218142"/>
                      <a:pt x="59533" y="221373"/>
                      <a:pt x="55133" y="224810"/>
                    </a:cubicBezTo>
                    <a:cubicBezTo>
                      <a:pt x="50665" y="228316"/>
                      <a:pt x="48740" y="229072"/>
                      <a:pt x="43240" y="224123"/>
                    </a:cubicBezTo>
                    <a:cubicBezTo>
                      <a:pt x="42897" y="223779"/>
                      <a:pt x="42553" y="223435"/>
                      <a:pt x="42209" y="223091"/>
                    </a:cubicBezTo>
                    <a:cubicBezTo>
                      <a:pt x="39528" y="220342"/>
                      <a:pt x="39253" y="218211"/>
                      <a:pt x="41178" y="214842"/>
                    </a:cubicBezTo>
                    <a:cubicBezTo>
                      <a:pt x="44134" y="209549"/>
                      <a:pt x="47159" y="204187"/>
                      <a:pt x="50115" y="198893"/>
                    </a:cubicBezTo>
                    <a:cubicBezTo>
                      <a:pt x="50940" y="197381"/>
                      <a:pt x="51833" y="195869"/>
                      <a:pt x="51627" y="194013"/>
                    </a:cubicBezTo>
                    <a:cubicBezTo>
                      <a:pt x="51146" y="188444"/>
                      <a:pt x="44959" y="184045"/>
                      <a:pt x="39597" y="185420"/>
                    </a:cubicBezTo>
                    <a:cubicBezTo>
                      <a:pt x="33410" y="187001"/>
                      <a:pt x="27223" y="188582"/>
                      <a:pt x="21105" y="190232"/>
                    </a:cubicBezTo>
                    <a:cubicBezTo>
                      <a:pt x="18630" y="190919"/>
                      <a:pt x="16774" y="190163"/>
                      <a:pt x="15193" y="188238"/>
                    </a:cubicBezTo>
                    <a:cubicBezTo>
                      <a:pt x="13887" y="186657"/>
                      <a:pt x="13062" y="184870"/>
                      <a:pt x="12237" y="183014"/>
                    </a:cubicBezTo>
                    <a:cubicBezTo>
                      <a:pt x="10862" y="179783"/>
                      <a:pt x="11481" y="177445"/>
                      <a:pt x="14230" y="175314"/>
                    </a:cubicBezTo>
                    <a:cubicBezTo>
                      <a:pt x="18767" y="171671"/>
                      <a:pt x="23373" y="168096"/>
                      <a:pt x="27910" y="164453"/>
                    </a:cubicBezTo>
                    <a:cubicBezTo>
                      <a:pt x="32722" y="160741"/>
                      <a:pt x="33135" y="159159"/>
                      <a:pt x="31554" y="153385"/>
                    </a:cubicBezTo>
                    <a:cubicBezTo>
                      <a:pt x="30454" y="149604"/>
                      <a:pt x="28185" y="147611"/>
                      <a:pt x="24198" y="147198"/>
                    </a:cubicBezTo>
                    <a:cubicBezTo>
                      <a:pt x="18424" y="146579"/>
                      <a:pt x="12718" y="145479"/>
                      <a:pt x="6943" y="144861"/>
                    </a:cubicBezTo>
                    <a:cubicBezTo>
                      <a:pt x="3644" y="144517"/>
                      <a:pt x="1306" y="143211"/>
                      <a:pt x="138" y="140049"/>
                    </a:cubicBezTo>
                    <a:cubicBezTo>
                      <a:pt x="0" y="137093"/>
                      <a:pt x="0" y="134343"/>
                      <a:pt x="0" y="131525"/>
                    </a:cubicBezTo>
                    <a:cubicBezTo>
                      <a:pt x="1100" y="129462"/>
                      <a:pt x="2819" y="128431"/>
                      <a:pt x="5019" y="127881"/>
                    </a:cubicBezTo>
                    <a:cubicBezTo>
                      <a:pt x="10931" y="126300"/>
                      <a:pt x="16705" y="124513"/>
                      <a:pt x="22617" y="122931"/>
                    </a:cubicBezTo>
                    <a:cubicBezTo>
                      <a:pt x="26192" y="121969"/>
                      <a:pt x="28323" y="119975"/>
                      <a:pt x="28667" y="116194"/>
                    </a:cubicBezTo>
                    <a:cubicBezTo>
                      <a:pt x="28735" y="115232"/>
                      <a:pt x="28873" y="114270"/>
                      <a:pt x="29010" y="113307"/>
                    </a:cubicBezTo>
                    <a:cubicBezTo>
                      <a:pt x="29354" y="110076"/>
                      <a:pt x="27910" y="107876"/>
                      <a:pt x="25229" y="106295"/>
                    </a:cubicBezTo>
                    <a:cubicBezTo>
                      <a:pt x="19867" y="103202"/>
                      <a:pt x="14574" y="100040"/>
                      <a:pt x="9281" y="96946"/>
                    </a:cubicBezTo>
                    <a:cubicBezTo>
                      <a:pt x="5362" y="94678"/>
                      <a:pt x="4675" y="92959"/>
                      <a:pt x="5843" y="88560"/>
                    </a:cubicBezTo>
                    <a:cubicBezTo>
                      <a:pt x="5981" y="88147"/>
                      <a:pt x="6050" y="87735"/>
                      <a:pt x="6187" y="87391"/>
                    </a:cubicBezTo>
                    <a:cubicBezTo>
                      <a:pt x="7906" y="81685"/>
                      <a:pt x="9418" y="80585"/>
                      <a:pt x="15261" y="81135"/>
                    </a:cubicBezTo>
                    <a:cubicBezTo>
                      <a:pt x="20898" y="81685"/>
                      <a:pt x="26535" y="82304"/>
                      <a:pt x="32173" y="83060"/>
                    </a:cubicBezTo>
                    <a:cubicBezTo>
                      <a:pt x="36641" y="83610"/>
                      <a:pt x="38566" y="82854"/>
                      <a:pt x="40834" y="79073"/>
                    </a:cubicBezTo>
                    <a:cubicBezTo>
                      <a:pt x="44065" y="73848"/>
                      <a:pt x="43928" y="72198"/>
                      <a:pt x="40147" y="67318"/>
                    </a:cubicBezTo>
                    <a:cubicBezTo>
                      <a:pt x="36572" y="62712"/>
                      <a:pt x="33066" y="58037"/>
                      <a:pt x="29629" y="53363"/>
                    </a:cubicBezTo>
                    <a:cubicBezTo>
                      <a:pt x="27567" y="50613"/>
                      <a:pt x="27567" y="48344"/>
                      <a:pt x="29629" y="45595"/>
                    </a:cubicBezTo>
                    <a:cubicBezTo>
                      <a:pt x="30660" y="44220"/>
                      <a:pt x="31760" y="42845"/>
                      <a:pt x="33066" y="41745"/>
                    </a:cubicBezTo>
                    <a:cubicBezTo>
                      <a:pt x="35678" y="39545"/>
                      <a:pt x="37466" y="39270"/>
                      <a:pt x="40422" y="40920"/>
                    </a:cubicBezTo>
                    <a:cubicBezTo>
                      <a:pt x="45646" y="43807"/>
                      <a:pt x="51008" y="46488"/>
                      <a:pt x="56027" y="49719"/>
                    </a:cubicBezTo>
                    <a:cubicBezTo>
                      <a:pt x="61801" y="53431"/>
                      <a:pt x="65788" y="50957"/>
                      <a:pt x="69982" y="45801"/>
                    </a:cubicBezTo>
                    <a:cubicBezTo>
                      <a:pt x="71357" y="44082"/>
                      <a:pt x="70875" y="41814"/>
                      <a:pt x="70325" y="39751"/>
                    </a:cubicBezTo>
                    <a:cubicBezTo>
                      <a:pt x="68813" y="33908"/>
                      <a:pt x="67301" y="28065"/>
                      <a:pt x="65788" y="22221"/>
                    </a:cubicBezTo>
                    <a:cubicBezTo>
                      <a:pt x="64688" y="18028"/>
                      <a:pt x="65376" y="16309"/>
                      <a:pt x="69088" y="14110"/>
                    </a:cubicBezTo>
                    <a:cubicBezTo>
                      <a:pt x="69913" y="13628"/>
                      <a:pt x="70738" y="13147"/>
                      <a:pt x="71632" y="12735"/>
                    </a:cubicBezTo>
                    <a:cubicBezTo>
                      <a:pt x="76100" y="10672"/>
                      <a:pt x="78094" y="11154"/>
                      <a:pt x="81118" y="15072"/>
                    </a:cubicBezTo>
                    <a:cubicBezTo>
                      <a:pt x="84762" y="19678"/>
                      <a:pt x="88405" y="24353"/>
                      <a:pt x="92049" y="28958"/>
                    </a:cubicBezTo>
                    <a:cubicBezTo>
                      <a:pt x="95486" y="33221"/>
                      <a:pt x="103529" y="33221"/>
                      <a:pt x="106966" y="28890"/>
                    </a:cubicBezTo>
                    <a:cubicBezTo>
                      <a:pt x="108410" y="27034"/>
                      <a:pt x="108410" y="24696"/>
                      <a:pt x="108754" y="22565"/>
                    </a:cubicBezTo>
                    <a:cubicBezTo>
                      <a:pt x="109578" y="17203"/>
                      <a:pt x="110266" y="11841"/>
                      <a:pt x="110953" y="6479"/>
                    </a:cubicBezTo>
                    <a:cubicBezTo>
                      <a:pt x="111503" y="2217"/>
                      <a:pt x="112672" y="1048"/>
                      <a:pt x="116934" y="292"/>
                    </a:cubicBezTo>
                    <a:cubicBezTo>
                      <a:pt x="118721" y="-52"/>
                      <a:pt x="120509" y="-52"/>
                      <a:pt x="122296" y="8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24" name="Google Shape;1024;p28"/>
          <p:cNvGrpSpPr/>
          <p:nvPr/>
        </p:nvGrpSpPr>
        <p:grpSpPr>
          <a:xfrm rot="8888120">
            <a:off x="6513827" y="3921686"/>
            <a:ext cx="421453" cy="785777"/>
            <a:chOff x="2809280" y="1396597"/>
            <a:chExt cx="1049983" cy="1505018"/>
          </a:xfrm>
        </p:grpSpPr>
        <p:grpSp>
          <p:nvGrpSpPr>
            <p:cNvPr id="1025" name="Google Shape;1025;p28"/>
            <p:cNvGrpSpPr/>
            <p:nvPr/>
          </p:nvGrpSpPr>
          <p:grpSpPr>
            <a:xfrm rot="3348588">
              <a:off x="2899688" y="2046050"/>
              <a:ext cx="901310" cy="618197"/>
              <a:chOff x="5392721" y="1514462"/>
              <a:chExt cx="662763" cy="454581"/>
            </a:xfrm>
          </p:grpSpPr>
          <p:sp>
            <p:nvSpPr>
              <p:cNvPr id="1026" name="Google Shape;1026;p28"/>
              <p:cNvSpPr/>
              <p:nvPr/>
            </p:nvSpPr>
            <p:spPr>
              <a:xfrm rot="5911486" flipH="1">
                <a:off x="5633170" y="1617837"/>
                <a:ext cx="141665" cy="93128"/>
              </a:xfrm>
              <a:prstGeom prst="trapezoid">
                <a:avLst>
                  <a:gd name="adj" fmla="val 12383"/>
                </a:avLst>
              </a:prstGeom>
              <a:solidFill>
                <a:srgbClr val="0C534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7" name="Google Shape;1027;p28"/>
              <p:cNvSpPr/>
              <p:nvPr/>
            </p:nvSpPr>
            <p:spPr>
              <a:xfrm rot="7280092" flipH="1">
                <a:off x="5857893" y="1735925"/>
                <a:ext cx="103261" cy="96521"/>
              </a:xfrm>
              <a:prstGeom prst="trapezoid">
                <a:avLst>
                  <a:gd name="adj" fmla="val 12383"/>
                </a:avLst>
              </a:prstGeom>
              <a:solidFill>
                <a:srgbClr val="0C534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8" name="Google Shape;1028;p28"/>
              <p:cNvSpPr/>
              <p:nvPr/>
            </p:nvSpPr>
            <p:spPr>
              <a:xfrm rot="5911846" flipH="1">
                <a:off x="5439014" y="1500231"/>
                <a:ext cx="200215" cy="26606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9" name="Google Shape;1029;p28"/>
              <p:cNvSpPr/>
              <p:nvPr/>
            </p:nvSpPr>
            <p:spPr>
              <a:xfrm rot="7278410" flipH="1">
                <a:off x="5727771" y="1619294"/>
                <a:ext cx="146068" cy="19412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0" name="Google Shape;1030;p28"/>
              <p:cNvSpPr/>
              <p:nvPr/>
            </p:nvSpPr>
            <p:spPr>
              <a:xfrm rot="8870329" flipH="1">
                <a:off x="5921107" y="1778162"/>
                <a:ext cx="93556" cy="17986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31" name="Google Shape;1031;p28"/>
            <p:cNvGrpSpPr/>
            <p:nvPr/>
          </p:nvGrpSpPr>
          <p:grpSpPr>
            <a:xfrm rot="3536192">
              <a:off x="2904207" y="1491524"/>
              <a:ext cx="509561" cy="509561"/>
              <a:chOff x="5108331" y="1463790"/>
              <a:chExt cx="374700" cy="374700"/>
            </a:xfrm>
          </p:grpSpPr>
          <p:sp>
            <p:nvSpPr>
              <p:cNvPr id="1032" name="Google Shape;1032;p28"/>
              <p:cNvSpPr/>
              <p:nvPr/>
            </p:nvSpPr>
            <p:spPr>
              <a:xfrm>
                <a:off x="5108331" y="1463790"/>
                <a:ext cx="374700" cy="374700"/>
              </a:xfrm>
              <a:prstGeom prst="ellipse">
                <a:avLst/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3" name="Google Shape;1033;p28"/>
              <p:cNvSpPr/>
              <p:nvPr/>
            </p:nvSpPr>
            <p:spPr>
              <a:xfrm>
                <a:off x="5167785" y="1523588"/>
                <a:ext cx="255882" cy="255676"/>
              </a:xfrm>
              <a:custGeom>
                <a:avLst/>
                <a:gdLst/>
                <a:ahLst/>
                <a:cxnLst/>
                <a:rect l="l" t="t" r="r" b="b"/>
                <a:pathLst>
                  <a:path w="255882" h="255676" extrusionOk="0">
                    <a:moveTo>
                      <a:pt x="127864" y="81461"/>
                    </a:moveTo>
                    <a:cubicBezTo>
                      <a:pt x="102426" y="81461"/>
                      <a:pt x="81805" y="102082"/>
                      <a:pt x="81805" y="127520"/>
                    </a:cubicBezTo>
                    <a:cubicBezTo>
                      <a:pt x="81805" y="152958"/>
                      <a:pt x="102426" y="173579"/>
                      <a:pt x="127864" y="173579"/>
                    </a:cubicBezTo>
                    <a:cubicBezTo>
                      <a:pt x="153302" y="173579"/>
                      <a:pt x="173923" y="152958"/>
                      <a:pt x="173923" y="127520"/>
                    </a:cubicBezTo>
                    <a:cubicBezTo>
                      <a:pt x="173923" y="102082"/>
                      <a:pt x="153302" y="81461"/>
                      <a:pt x="127864" y="81461"/>
                    </a:cubicBezTo>
                    <a:close/>
                    <a:moveTo>
                      <a:pt x="122296" y="86"/>
                    </a:moveTo>
                    <a:cubicBezTo>
                      <a:pt x="124908" y="223"/>
                      <a:pt x="126696" y="1598"/>
                      <a:pt x="127383" y="4211"/>
                    </a:cubicBezTo>
                    <a:cubicBezTo>
                      <a:pt x="129033" y="10054"/>
                      <a:pt x="130752" y="15966"/>
                      <a:pt x="132401" y="21809"/>
                    </a:cubicBezTo>
                    <a:cubicBezTo>
                      <a:pt x="134120" y="27790"/>
                      <a:pt x="139070" y="30608"/>
                      <a:pt x="145188" y="29027"/>
                    </a:cubicBezTo>
                    <a:cubicBezTo>
                      <a:pt x="147181" y="28546"/>
                      <a:pt x="148350" y="27102"/>
                      <a:pt x="149312" y="25452"/>
                    </a:cubicBezTo>
                    <a:cubicBezTo>
                      <a:pt x="152475" y="20022"/>
                      <a:pt x="155706" y="14591"/>
                      <a:pt x="158937" y="9160"/>
                    </a:cubicBezTo>
                    <a:cubicBezTo>
                      <a:pt x="160999" y="5654"/>
                      <a:pt x="162786" y="4898"/>
                      <a:pt x="166705" y="5929"/>
                    </a:cubicBezTo>
                    <a:cubicBezTo>
                      <a:pt x="174542" y="7923"/>
                      <a:pt x="175573" y="9641"/>
                      <a:pt x="174404" y="18372"/>
                    </a:cubicBezTo>
                    <a:cubicBezTo>
                      <a:pt x="173717" y="23596"/>
                      <a:pt x="173098" y="28821"/>
                      <a:pt x="172479" y="34046"/>
                    </a:cubicBezTo>
                    <a:cubicBezTo>
                      <a:pt x="172410" y="34595"/>
                      <a:pt x="172410" y="35145"/>
                      <a:pt x="172479" y="35695"/>
                    </a:cubicBezTo>
                    <a:cubicBezTo>
                      <a:pt x="173373" y="41264"/>
                      <a:pt x="181828" y="45113"/>
                      <a:pt x="186434" y="41882"/>
                    </a:cubicBezTo>
                    <a:cubicBezTo>
                      <a:pt x="191659" y="38170"/>
                      <a:pt x="196677" y="34252"/>
                      <a:pt x="201764" y="30402"/>
                    </a:cubicBezTo>
                    <a:cubicBezTo>
                      <a:pt x="205476" y="27584"/>
                      <a:pt x="207333" y="27652"/>
                      <a:pt x="211045" y="30540"/>
                    </a:cubicBezTo>
                    <a:cubicBezTo>
                      <a:pt x="211526" y="30952"/>
                      <a:pt x="212007" y="31296"/>
                      <a:pt x="212488" y="31777"/>
                    </a:cubicBezTo>
                    <a:cubicBezTo>
                      <a:pt x="216819" y="35902"/>
                      <a:pt x="217025" y="37139"/>
                      <a:pt x="214069" y="42364"/>
                    </a:cubicBezTo>
                    <a:cubicBezTo>
                      <a:pt x="211251" y="47382"/>
                      <a:pt x="208570" y="52469"/>
                      <a:pt x="205614" y="57418"/>
                    </a:cubicBezTo>
                    <a:cubicBezTo>
                      <a:pt x="203483" y="61062"/>
                      <a:pt x="204445" y="64087"/>
                      <a:pt x="206783" y="67180"/>
                    </a:cubicBezTo>
                    <a:cubicBezTo>
                      <a:pt x="209120" y="70274"/>
                      <a:pt x="211801" y="71786"/>
                      <a:pt x="215719" y="70755"/>
                    </a:cubicBezTo>
                    <a:cubicBezTo>
                      <a:pt x="221769" y="69174"/>
                      <a:pt x="227818" y="67661"/>
                      <a:pt x="233799" y="66011"/>
                    </a:cubicBezTo>
                    <a:cubicBezTo>
                      <a:pt x="237649" y="64980"/>
                      <a:pt x="239367" y="65599"/>
                      <a:pt x="241498" y="68967"/>
                    </a:cubicBezTo>
                    <a:cubicBezTo>
                      <a:pt x="242461" y="70411"/>
                      <a:pt x="243286" y="71923"/>
                      <a:pt x="243836" y="73573"/>
                    </a:cubicBezTo>
                    <a:cubicBezTo>
                      <a:pt x="244867" y="76529"/>
                      <a:pt x="244385" y="78385"/>
                      <a:pt x="241911" y="80379"/>
                    </a:cubicBezTo>
                    <a:cubicBezTo>
                      <a:pt x="236755" y="84504"/>
                      <a:pt x="231668" y="88628"/>
                      <a:pt x="226443" y="92684"/>
                    </a:cubicBezTo>
                    <a:cubicBezTo>
                      <a:pt x="223831" y="94678"/>
                      <a:pt x="223144" y="97152"/>
                      <a:pt x="223694" y="100177"/>
                    </a:cubicBezTo>
                    <a:cubicBezTo>
                      <a:pt x="223900" y="101208"/>
                      <a:pt x="224244" y="102171"/>
                      <a:pt x="224519" y="103202"/>
                    </a:cubicBezTo>
                    <a:cubicBezTo>
                      <a:pt x="225412" y="106433"/>
                      <a:pt x="227543" y="108220"/>
                      <a:pt x="230843" y="108633"/>
                    </a:cubicBezTo>
                    <a:cubicBezTo>
                      <a:pt x="237099" y="109458"/>
                      <a:pt x="243354" y="110351"/>
                      <a:pt x="249541" y="111176"/>
                    </a:cubicBezTo>
                    <a:cubicBezTo>
                      <a:pt x="253254" y="111657"/>
                      <a:pt x="255178" y="113445"/>
                      <a:pt x="255591" y="117157"/>
                    </a:cubicBezTo>
                    <a:cubicBezTo>
                      <a:pt x="255797" y="118944"/>
                      <a:pt x="256003" y="120732"/>
                      <a:pt x="255797" y="122519"/>
                    </a:cubicBezTo>
                    <a:cubicBezTo>
                      <a:pt x="255453" y="125337"/>
                      <a:pt x="254010" y="126919"/>
                      <a:pt x="251398" y="127675"/>
                    </a:cubicBezTo>
                    <a:cubicBezTo>
                      <a:pt x="245554" y="129325"/>
                      <a:pt x="239642" y="130974"/>
                      <a:pt x="233799" y="132693"/>
                    </a:cubicBezTo>
                    <a:cubicBezTo>
                      <a:pt x="228093" y="134343"/>
                      <a:pt x="225481" y="138674"/>
                      <a:pt x="226650" y="144586"/>
                    </a:cubicBezTo>
                    <a:cubicBezTo>
                      <a:pt x="227062" y="146854"/>
                      <a:pt x="228368" y="148298"/>
                      <a:pt x="230293" y="149398"/>
                    </a:cubicBezTo>
                    <a:cubicBezTo>
                      <a:pt x="235655" y="152560"/>
                      <a:pt x="241017" y="155722"/>
                      <a:pt x="246448" y="158884"/>
                    </a:cubicBezTo>
                    <a:cubicBezTo>
                      <a:pt x="250435" y="161222"/>
                      <a:pt x="251054" y="162597"/>
                      <a:pt x="249954" y="167065"/>
                    </a:cubicBezTo>
                    <a:cubicBezTo>
                      <a:pt x="249885" y="167340"/>
                      <a:pt x="249885" y="167615"/>
                      <a:pt x="249816" y="167890"/>
                    </a:cubicBezTo>
                    <a:cubicBezTo>
                      <a:pt x="248166" y="173321"/>
                      <a:pt x="246310" y="176002"/>
                      <a:pt x="240123" y="174833"/>
                    </a:cubicBezTo>
                    <a:cubicBezTo>
                      <a:pt x="234555" y="173733"/>
                      <a:pt x="228849" y="173527"/>
                      <a:pt x="223212" y="172702"/>
                    </a:cubicBezTo>
                    <a:cubicBezTo>
                      <a:pt x="219225" y="172152"/>
                      <a:pt x="216613" y="173733"/>
                      <a:pt x="214688" y="177102"/>
                    </a:cubicBezTo>
                    <a:cubicBezTo>
                      <a:pt x="212695" y="180539"/>
                      <a:pt x="211801" y="183770"/>
                      <a:pt x="214551" y="187276"/>
                    </a:cubicBezTo>
                    <a:cubicBezTo>
                      <a:pt x="218263" y="192019"/>
                      <a:pt x="221838" y="196900"/>
                      <a:pt x="225481" y="201712"/>
                    </a:cubicBezTo>
                    <a:cubicBezTo>
                      <a:pt x="228506" y="205630"/>
                      <a:pt x="228506" y="207212"/>
                      <a:pt x="225481" y="211130"/>
                    </a:cubicBezTo>
                    <a:cubicBezTo>
                      <a:pt x="225343" y="211267"/>
                      <a:pt x="225206" y="211474"/>
                      <a:pt x="225068" y="211611"/>
                    </a:cubicBezTo>
                    <a:cubicBezTo>
                      <a:pt x="221081" y="215873"/>
                      <a:pt x="219500" y="217729"/>
                      <a:pt x="213245" y="213948"/>
                    </a:cubicBezTo>
                    <a:cubicBezTo>
                      <a:pt x="208432" y="211061"/>
                      <a:pt x="203345" y="208586"/>
                      <a:pt x="198602" y="205699"/>
                    </a:cubicBezTo>
                    <a:cubicBezTo>
                      <a:pt x="194684" y="203362"/>
                      <a:pt x="191659" y="204737"/>
                      <a:pt x="188565" y="207143"/>
                    </a:cubicBezTo>
                    <a:cubicBezTo>
                      <a:pt x="185472" y="209480"/>
                      <a:pt x="184234" y="212299"/>
                      <a:pt x="185334" y="216217"/>
                    </a:cubicBezTo>
                    <a:cubicBezTo>
                      <a:pt x="187053" y="222267"/>
                      <a:pt x="188565" y="228385"/>
                      <a:pt x="190078" y="234503"/>
                    </a:cubicBezTo>
                    <a:cubicBezTo>
                      <a:pt x="190903" y="237803"/>
                      <a:pt x="190215" y="239590"/>
                      <a:pt x="187397" y="241377"/>
                    </a:cubicBezTo>
                    <a:cubicBezTo>
                      <a:pt x="185884" y="242340"/>
                      <a:pt x="184303" y="243233"/>
                      <a:pt x="182585" y="243852"/>
                    </a:cubicBezTo>
                    <a:cubicBezTo>
                      <a:pt x="179560" y="244952"/>
                      <a:pt x="177360" y="244402"/>
                      <a:pt x="175366" y="241859"/>
                    </a:cubicBezTo>
                    <a:cubicBezTo>
                      <a:pt x="171585" y="237115"/>
                      <a:pt x="167805" y="232303"/>
                      <a:pt x="164024" y="227491"/>
                    </a:cubicBezTo>
                    <a:cubicBezTo>
                      <a:pt x="160380" y="222954"/>
                      <a:pt x="153781" y="222335"/>
                      <a:pt x="149381" y="226254"/>
                    </a:cubicBezTo>
                    <a:cubicBezTo>
                      <a:pt x="148213" y="227285"/>
                      <a:pt x="147663" y="228591"/>
                      <a:pt x="147456" y="230103"/>
                    </a:cubicBezTo>
                    <a:cubicBezTo>
                      <a:pt x="146563" y="236428"/>
                      <a:pt x="145532" y="242683"/>
                      <a:pt x="144844" y="249008"/>
                    </a:cubicBezTo>
                    <a:cubicBezTo>
                      <a:pt x="144432" y="252308"/>
                      <a:pt x="143126" y="254645"/>
                      <a:pt x="139895" y="255676"/>
                    </a:cubicBezTo>
                    <a:cubicBezTo>
                      <a:pt x="137145" y="255676"/>
                      <a:pt x="134326" y="255676"/>
                      <a:pt x="131577" y="255676"/>
                    </a:cubicBezTo>
                    <a:cubicBezTo>
                      <a:pt x="129652" y="254507"/>
                      <a:pt x="128552" y="252789"/>
                      <a:pt x="127933" y="250589"/>
                    </a:cubicBezTo>
                    <a:cubicBezTo>
                      <a:pt x="126283" y="244540"/>
                      <a:pt x="124427" y="238490"/>
                      <a:pt x="122777" y="232372"/>
                    </a:cubicBezTo>
                    <a:cubicBezTo>
                      <a:pt x="121884" y="229141"/>
                      <a:pt x="119890" y="227422"/>
                      <a:pt x="116659" y="227010"/>
                    </a:cubicBezTo>
                    <a:cubicBezTo>
                      <a:pt x="115422" y="226872"/>
                      <a:pt x="114184" y="226666"/>
                      <a:pt x="112947" y="226597"/>
                    </a:cubicBezTo>
                    <a:cubicBezTo>
                      <a:pt x="110060" y="226391"/>
                      <a:pt x="108066" y="227697"/>
                      <a:pt x="106622" y="230103"/>
                    </a:cubicBezTo>
                    <a:cubicBezTo>
                      <a:pt x="106072" y="230997"/>
                      <a:pt x="105591" y="231891"/>
                      <a:pt x="105041" y="232784"/>
                    </a:cubicBezTo>
                    <a:cubicBezTo>
                      <a:pt x="102154" y="237665"/>
                      <a:pt x="99335" y="242615"/>
                      <a:pt x="96380" y="247427"/>
                    </a:cubicBezTo>
                    <a:cubicBezTo>
                      <a:pt x="94798" y="250108"/>
                      <a:pt x="92873" y="250795"/>
                      <a:pt x="89849" y="250108"/>
                    </a:cubicBezTo>
                    <a:cubicBezTo>
                      <a:pt x="87993" y="249695"/>
                      <a:pt x="86274" y="249077"/>
                      <a:pt x="84555" y="248320"/>
                    </a:cubicBezTo>
                    <a:cubicBezTo>
                      <a:pt x="81531" y="246877"/>
                      <a:pt x="80568" y="245021"/>
                      <a:pt x="80981" y="241652"/>
                    </a:cubicBezTo>
                    <a:cubicBezTo>
                      <a:pt x="81737" y="235397"/>
                      <a:pt x="82356" y="229141"/>
                      <a:pt x="83249" y="222885"/>
                    </a:cubicBezTo>
                    <a:cubicBezTo>
                      <a:pt x="83868" y="218486"/>
                      <a:pt x="81531" y="216080"/>
                      <a:pt x="78094" y="214155"/>
                    </a:cubicBezTo>
                    <a:cubicBezTo>
                      <a:pt x="74725" y="212299"/>
                      <a:pt x="71700" y="212024"/>
                      <a:pt x="68538" y="214636"/>
                    </a:cubicBezTo>
                    <a:cubicBezTo>
                      <a:pt x="64139" y="218142"/>
                      <a:pt x="59533" y="221373"/>
                      <a:pt x="55133" y="224810"/>
                    </a:cubicBezTo>
                    <a:cubicBezTo>
                      <a:pt x="50665" y="228316"/>
                      <a:pt x="48740" y="229072"/>
                      <a:pt x="43240" y="224123"/>
                    </a:cubicBezTo>
                    <a:cubicBezTo>
                      <a:pt x="42897" y="223779"/>
                      <a:pt x="42553" y="223435"/>
                      <a:pt x="42209" y="223091"/>
                    </a:cubicBezTo>
                    <a:cubicBezTo>
                      <a:pt x="39528" y="220342"/>
                      <a:pt x="39253" y="218211"/>
                      <a:pt x="41178" y="214842"/>
                    </a:cubicBezTo>
                    <a:cubicBezTo>
                      <a:pt x="44134" y="209549"/>
                      <a:pt x="47159" y="204187"/>
                      <a:pt x="50115" y="198893"/>
                    </a:cubicBezTo>
                    <a:cubicBezTo>
                      <a:pt x="50940" y="197381"/>
                      <a:pt x="51833" y="195869"/>
                      <a:pt x="51627" y="194013"/>
                    </a:cubicBezTo>
                    <a:cubicBezTo>
                      <a:pt x="51146" y="188444"/>
                      <a:pt x="44959" y="184045"/>
                      <a:pt x="39597" y="185420"/>
                    </a:cubicBezTo>
                    <a:cubicBezTo>
                      <a:pt x="33410" y="187001"/>
                      <a:pt x="27223" y="188582"/>
                      <a:pt x="21105" y="190232"/>
                    </a:cubicBezTo>
                    <a:cubicBezTo>
                      <a:pt x="18630" y="190919"/>
                      <a:pt x="16774" y="190163"/>
                      <a:pt x="15193" y="188238"/>
                    </a:cubicBezTo>
                    <a:cubicBezTo>
                      <a:pt x="13887" y="186657"/>
                      <a:pt x="13062" y="184870"/>
                      <a:pt x="12237" y="183014"/>
                    </a:cubicBezTo>
                    <a:cubicBezTo>
                      <a:pt x="10862" y="179783"/>
                      <a:pt x="11481" y="177445"/>
                      <a:pt x="14230" y="175314"/>
                    </a:cubicBezTo>
                    <a:cubicBezTo>
                      <a:pt x="18767" y="171671"/>
                      <a:pt x="23373" y="168096"/>
                      <a:pt x="27910" y="164453"/>
                    </a:cubicBezTo>
                    <a:cubicBezTo>
                      <a:pt x="32722" y="160741"/>
                      <a:pt x="33135" y="159159"/>
                      <a:pt x="31554" y="153385"/>
                    </a:cubicBezTo>
                    <a:cubicBezTo>
                      <a:pt x="30454" y="149604"/>
                      <a:pt x="28185" y="147611"/>
                      <a:pt x="24198" y="147198"/>
                    </a:cubicBezTo>
                    <a:cubicBezTo>
                      <a:pt x="18424" y="146579"/>
                      <a:pt x="12718" y="145479"/>
                      <a:pt x="6943" y="144861"/>
                    </a:cubicBezTo>
                    <a:cubicBezTo>
                      <a:pt x="3644" y="144517"/>
                      <a:pt x="1306" y="143211"/>
                      <a:pt x="138" y="140049"/>
                    </a:cubicBezTo>
                    <a:cubicBezTo>
                      <a:pt x="0" y="137093"/>
                      <a:pt x="0" y="134343"/>
                      <a:pt x="0" y="131525"/>
                    </a:cubicBezTo>
                    <a:cubicBezTo>
                      <a:pt x="1100" y="129462"/>
                      <a:pt x="2819" y="128431"/>
                      <a:pt x="5019" y="127881"/>
                    </a:cubicBezTo>
                    <a:cubicBezTo>
                      <a:pt x="10931" y="126300"/>
                      <a:pt x="16705" y="124513"/>
                      <a:pt x="22617" y="122931"/>
                    </a:cubicBezTo>
                    <a:cubicBezTo>
                      <a:pt x="26192" y="121969"/>
                      <a:pt x="28323" y="119975"/>
                      <a:pt x="28667" y="116194"/>
                    </a:cubicBezTo>
                    <a:cubicBezTo>
                      <a:pt x="28735" y="115232"/>
                      <a:pt x="28873" y="114270"/>
                      <a:pt x="29010" y="113307"/>
                    </a:cubicBezTo>
                    <a:cubicBezTo>
                      <a:pt x="29354" y="110076"/>
                      <a:pt x="27910" y="107876"/>
                      <a:pt x="25229" y="106295"/>
                    </a:cubicBezTo>
                    <a:cubicBezTo>
                      <a:pt x="19867" y="103202"/>
                      <a:pt x="14574" y="100040"/>
                      <a:pt x="9281" y="96946"/>
                    </a:cubicBezTo>
                    <a:cubicBezTo>
                      <a:pt x="5362" y="94678"/>
                      <a:pt x="4675" y="92959"/>
                      <a:pt x="5843" y="88560"/>
                    </a:cubicBezTo>
                    <a:cubicBezTo>
                      <a:pt x="5981" y="88147"/>
                      <a:pt x="6050" y="87735"/>
                      <a:pt x="6187" y="87391"/>
                    </a:cubicBezTo>
                    <a:cubicBezTo>
                      <a:pt x="7906" y="81685"/>
                      <a:pt x="9418" y="80585"/>
                      <a:pt x="15261" y="81135"/>
                    </a:cubicBezTo>
                    <a:cubicBezTo>
                      <a:pt x="20898" y="81685"/>
                      <a:pt x="26535" y="82304"/>
                      <a:pt x="32173" y="83060"/>
                    </a:cubicBezTo>
                    <a:cubicBezTo>
                      <a:pt x="36641" y="83610"/>
                      <a:pt x="38566" y="82854"/>
                      <a:pt x="40834" y="79073"/>
                    </a:cubicBezTo>
                    <a:cubicBezTo>
                      <a:pt x="44065" y="73848"/>
                      <a:pt x="43928" y="72198"/>
                      <a:pt x="40147" y="67318"/>
                    </a:cubicBezTo>
                    <a:cubicBezTo>
                      <a:pt x="36572" y="62712"/>
                      <a:pt x="33066" y="58037"/>
                      <a:pt x="29629" y="53363"/>
                    </a:cubicBezTo>
                    <a:cubicBezTo>
                      <a:pt x="27567" y="50613"/>
                      <a:pt x="27567" y="48344"/>
                      <a:pt x="29629" y="45595"/>
                    </a:cubicBezTo>
                    <a:cubicBezTo>
                      <a:pt x="30660" y="44220"/>
                      <a:pt x="31760" y="42845"/>
                      <a:pt x="33066" y="41745"/>
                    </a:cubicBezTo>
                    <a:cubicBezTo>
                      <a:pt x="35678" y="39545"/>
                      <a:pt x="37466" y="39270"/>
                      <a:pt x="40422" y="40920"/>
                    </a:cubicBezTo>
                    <a:cubicBezTo>
                      <a:pt x="45646" y="43807"/>
                      <a:pt x="51008" y="46488"/>
                      <a:pt x="56027" y="49719"/>
                    </a:cubicBezTo>
                    <a:cubicBezTo>
                      <a:pt x="61801" y="53431"/>
                      <a:pt x="65788" y="50957"/>
                      <a:pt x="69982" y="45801"/>
                    </a:cubicBezTo>
                    <a:cubicBezTo>
                      <a:pt x="71357" y="44082"/>
                      <a:pt x="70875" y="41814"/>
                      <a:pt x="70325" y="39751"/>
                    </a:cubicBezTo>
                    <a:cubicBezTo>
                      <a:pt x="68813" y="33908"/>
                      <a:pt x="67301" y="28065"/>
                      <a:pt x="65788" y="22221"/>
                    </a:cubicBezTo>
                    <a:cubicBezTo>
                      <a:pt x="64688" y="18028"/>
                      <a:pt x="65376" y="16309"/>
                      <a:pt x="69088" y="14110"/>
                    </a:cubicBezTo>
                    <a:cubicBezTo>
                      <a:pt x="69913" y="13628"/>
                      <a:pt x="70738" y="13147"/>
                      <a:pt x="71632" y="12735"/>
                    </a:cubicBezTo>
                    <a:cubicBezTo>
                      <a:pt x="76100" y="10672"/>
                      <a:pt x="78094" y="11154"/>
                      <a:pt x="81118" y="15072"/>
                    </a:cubicBezTo>
                    <a:cubicBezTo>
                      <a:pt x="84762" y="19678"/>
                      <a:pt x="88405" y="24353"/>
                      <a:pt x="92049" y="28958"/>
                    </a:cubicBezTo>
                    <a:cubicBezTo>
                      <a:pt x="95486" y="33221"/>
                      <a:pt x="103529" y="33221"/>
                      <a:pt x="106966" y="28890"/>
                    </a:cubicBezTo>
                    <a:cubicBezTo>
                      <a:pt x="108410" y="27034"/>
                      <a:pt x="108410" y="24696"/>
                      <a:pt x="108754" y="22565"/>
                    </a:cubicBezTo>
                    <a:cubicBezTo>
                      <a:pt x="109578" y="17203"/>
                      <a:pt x="110266" y="11841"/>
                      <a:pt x="110953" y="6479"/>
                    </a:cubicBezTo>
                    <a:cubicBezTo>
                      <a:pt x="111503" y="2217"/>
                      <a:pt x="112672" y="1048"/>
                      <a:pt x="116934" y="292"/>
                    </a:cubicBezTo>
                    <a:cubicBezTo>
                      <a:pt x="118721" y="-52"/>
                      <a:pt x="120509" y="-52"/>
                      <a:pt x="122296" y="8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34" name="Google Shape;1034;p28"/>
          <p:cNvSpPr/>
          <p:nvPr/>
        </p:nvSpPr>
        <p:spPr>
          <a:xfrm rot="4860016">
            <a:off x="6124634" y="2142916"/>
            <a:ext cx="1582178" cy="2603328"/>
          </a:xfrm>
          <a:prstGeom prst="round2SameRect">
            <a:avLst>
              <a:gd name="adj1" fmla="val 24056"/>
              <a:gd name="adj2" fmla="val 0"/>
            </a:avLst>
          </a:prstGeom>
          <a:solidFill>
            <a:srgbClr val="2C2F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5" name="Google Shape;1035;p28"/>
          <p:cNvGrpSpPr/>
          <p:nvPr/>
        </p:nvGrpSpPr>
        <p:grpSpPr>
          <a:xfrm rot="10665383">
            <a:off x="6847017" y="3797886"/>
            <a:ext cx="2679787" cy="1819254"/>
            <a:chOff x="-1150910" y="-279846"/>
            <a:chExt cx="4621561" cy="3107455"/>
          </a:xfrm>
        </p:grpSpPr>
        <p:grpSp>
          <p:nvGrpSpPr>
            <p:cNvPr id="1036" name="Google Shape;1036;p28"/>
            <p:cNvGrpSpPr/>
            <p:nvPr/>
          </p:nvGrpSpPr>
          <p:grpSpPr>
            <a:xfrm rot="-2778479" flipH="1">
              <a:off x="2481530" y="1977527"/>
              <a:ext cx="905616" cy="618262"/>
              <a:chOff x="5392721" y="1514462"/>
              <a:chExt cx="665939" cy="454635"/>
            </a:xfrm>
          </p:grpSpPr>
          <p:sp>
            <p:nvSpPr>
              <p:cNvPr id="1037" name="Google Shape;1037;p28"/>
              <p:cNvSpPr/>
              <p:nvPr/>
            </p:nvSpPr>
            <p:spPr>
              <a:xfrm rot="5911486" flipH="1">
                <a:off x="5633170" y="1617837"/>
                <a:ext cx="141665" cy="93128"/>
              </a:xfrm>
              <a:prstGeom prst="trapezoid">
                <a:avLst>
                  <a:gd name="adj" fmla="val 12383"/>
                </a:avLst>
              </a:prstGeom>
              <a:solidFill>
                <a:srgbClr val="0C534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8" name="Google Shape;1038;p28"/>
              <p:cNvSpPr/>
              <p:nvPr/>
            </p:nvSpPr>
            <p:spPr>
              <a:xfrm rot="5911846" flipH="1">
                <a:off x="5439014" y="1500231"/>
                <a:ext cx="200215" cy="26606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9" name="Google Shape;1039;p28"/>
              <p:cNvSpPr/>
              <p:nvPr/>
            </p:nvSpPr>
            <p:spPr>
              <a:xfrm rot="7280092" flipH="1">
                <a:off x="5857893" y="1735925"/>
                <a:ext cx="103261" cy="96521"/>
              </a:xfrm>
              <a:prstGeom prst="trapezoid">
                <a:avLst>
                  <a:gd name="adj" fmla="val 12383"/>
                </a:avLst>
              </a:prstGeom>
              <a:solidFill>
                <a:srgbClr val="0C534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0" name="Google Shape;1040;p28"/>
              <p:cNvSpPr/>
              <p:nvPr/>
            </p:nvSpPr>
            <p:spPr>
              <a:xfrm rot="7278410" flipH="1">
                <a:off x="5727771" y="1619294"/>
                <a:ext cx="146068" cy="19412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1" name="Google Shape;1041;p28"/>
              <p:cNvSpPr/>
              <p:nvPr/>
            </p:nvSpPr>
            <p:spPr>
              <a:xfrm rot="8870329" flipH="1">
                <a:off x="5923533" y="1775325"/>
                <a:ext cx="93556" cy="182946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42" name="Google Shape;1042;p28"/>
            <p:cNvGrpSpPr/>
            <p:nvPr/>
          </p:nvGrpSpPr>
          <p:grpSpPr>
            <a:xfrm rot="-899082">
              <a:off x="-816043" y="-133530"/>
              <a:ext cx="1498339" cy="2787287"/>
              <a:chOff x="-3842" y="62281"/>
              <a:chExt cx="1156800" cy="2151938"/>
            </a:xfrm>
          </p:grpSpPr>
          <p:sp>
            <p:nvSpPr>
              <p:cNvPr id="1043" name="Google Shape;1043;p28"/>
              <p:cNvSpPr/>
              <p:nvPr/>
            </p:nvSpPr>
            <p:spPr>
              <a:xfrm rot="-1103602">
                <a:off x="313101" y="91273"/>
                <a:ext cx="522914" cy="2092416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4" name="Google Shape;1044;p28"/>
              <p:cNvSpPr/>
              <p:nvPr/>
            </p:nvSpPr>
            <p:spPr>
              <a:xfrm rot="-1109477">
                <a:off x="323273" y="263198"/>
                <a:ext cx="96481" cy="1986543"/>
              </a:xfrm>
              <a:prstGeom prst="roundRect">
                <a:avLst>
                  <a:gd name="adj" fmla="val 0"/>
                </a:avLst>
              </a:prstGeom>
              <a:solidFill>
                <a:srgbClr val="127C6F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45" name="Google Shape;1045;p28"/>
            <p:cNvGrpSpPr/>
            <p:nvPr/>
          </p:nvGrpSpPr>
          <p:grpSpPr>
            <a:xfrm rot="-6998498">
              <a:off x="795411" y="212207"/>
              <a:ext cx="1371227" cy="2602712"/>
              <a:chOff x="153405" y="587131"/>
              <a:chExt cx="999626" cy="1627152"/>
            </a:xfrm>
          </p:grpSpPr>
          <p:sp>
            <p:nvSpPr>
              <p:cNvPr id="1046" name="Google Shape;1046;p28"/>
              <p:cNvSpPr/>
              <p:nvPr/>
            </p:nvSpPr>
            <p:spPr>
              <a:xfrm rot="-1103602">
                <a:off x="400474" y="630259"/>
                <a:ext cx="522914" cy="1539144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7" name="Google Shape;1047;p28"/>
              <p:cNvSpPr/>
              <p:nvPr/>
            </p:nvSpPr>
            <p:spPr>
              <a:xfrm rot="-1106097">
                <a:off x="391488" y="684212"/>
                <a:ext cx="191634" cy="1539144"/>
              </a:xfrm>
              <a:prstGeom prst="roundRect">
                <a:avLst>
                  <a:gd name="adj" fmla="val 0"/>
                </a:avLst>
              </a:prstGeom>
              <a:solidFill>
                <a:srgbClr val="127C6F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48" name="Google Shape;1048;p28"/>
            <p:cNvSpPr/>
            <p:nvPr/>
          </p:nvSpPr>
          <p:spPr>
            <a:xfrm>
              <a:off x="182294" y="1854426"/>
              <a:ext cx="926400" cy="926400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28"/>
            <p:cNvSpPr/>
            <p:nvPr/>
          </p:nvSpPr>
          <p:spPr>
            <a:xfrm>
              <a:off x="282221" y="1954353"/>
              <a:ext cx="726522" cy="726522"/>
            </a:xfrm>
            <a:custGeom>
              <a:avLst/>
              <a:gdLst/>
              <a:ahLst/>
              <a:cxnLst/>
              <a:rect l="l" t="t" r="r" b="b"/>
              <a:pathLst>
                <a:path w="1950394" h="1950394" extrusionOk="0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28"/>
            <p:cNvSpPr/>
            <p:nvPr/>
          </p:nvSpPr>
          <p:spPr>
            <a:xfrm>
              <a:off x="464259" y="2137337"/>
              <a:ext cx="362502" cy="360611"/>
            </a:xfrm>
            <a:custGeom>
              <a:avLst/>
              <a:gdLst/>
              <a:ahLst/>
              <a:cxnLst/>
              <a:rect l="l" t="t" r="r" b="b"/>
              <a:pathLst>
                <a:path w="237706" h="236466" extrusionOk="0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28"/>
            <p:cNvSpPr/>
            <p:nvPr/>
          </p:nvSpPr>
          <p:spPr>
            <a:xfrm>
              <a:off x="585218" y="2257350"/>
              <a:ext cx="120600" cy="120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52" name="Google Shape;1052;p28"/>
            <p:cNvGrpSpPr/>
            <p:nvPr/>
          </p:nvGrpSpPr>
          <p:grpSpPr>
            <a:xfrm rot="8720990">
              <a:off x="2465469" y="429400"/>
              <a:ext cx="606901" cy="1518387"/>
              <a:chOff x="4130254" y="650162"/>
              <a:chExt cx="502274" cy="1665000"/>
            </a:xfrm>
          </p:grpSpPr>
          <p:sp>
            <p:nvSpPr>
              <p:cNvPr id="1053" name="Google Shape;1053;p28"/>
              <p:cNvSpPr/>
              <p:nvPr/>
            </p:nvSpPr>
            <p:spPr>
              <a:xfrm>
                <a:off x="4130254" y="650162"/>
                <a:ext cx="502200" cy="1665000"/>
              </a:xfrm>
              <a:prstGeom prst="trapezoid">
                <a:avLst>
                  <a:gd name="adj" fmla="val 9168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4" name="Google Shape;1054;p28"/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avLst/>
                <a:gdLst/>
                <a:ahLst/>
                <a:cxnLst/>
                <a:rect l="l" t="t" r="r" b="b"/>
                <a:pathLst>
                  <a:path w="182880" h="1664988" extrusionOk="0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solidFill>
                <a:srgbClr val="127C6F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55" name="Google Shape;1055;p28"/>
            <p:cNvGrpSpPr/>
            <p:nvPr/>
          </p:nvGrpSpPr>
          <p:grpSpPr>
            <a:xfrm>
              <a:off x="1986949" y="242741"/>
              <a:ext cx="770675" cy="770675"/>
              <a:chOff x="121429" y="411152"/>
              <a:chExt cx="607500" cy="607500"/>
            </a:xfrm>
          </p:grpSpPr>
          <p:sp>
            <p:nvSpPr>
              <p:cNvPr id="1056" name="Google Shape;1056;p28"/>
              <p:cNvSpPr/>
              <p:nvPr/>
            </p:nvSpPr>
            <p:spPr>
              <a:xfrm>
                <a:off x="121429" y="411152"/>
                <a:ext cx="607500" cy="607500"/>
              </a:xfrm>
              <a:prstGeom prst="ellipse">
                <a:avLst/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7" name="Google Shape;1057;p28"/>
              <p:cNvSpPr/>
              <p:nvPr/>
            </p:nvSpPr>
            <p:spPr>
              <a:xfrm>
                <a:off x="186934" y="476657"/>
                <a:ext cx="477847" cy="477847"/>
              </a:xfrm>
              <a:custGeom>
                <a:avLst/>
                <a:gdLst/>
                <a:ahLst/>
                <a:cxnLst/>
                <a:rect l="l" t="t" r="r" b="b"/>
                <a:pathLst>
                  <a:path w="1950394" h="1950394" extrusionOk="0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8" name="Google Shape;1058;p28"/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/>
                <a:ahLst/>
                <a:cxnLst/>
                <a:rect l="l" t="t" r="r" b="b"/>
                <a:pathLst>
                  <a:path w="237706" h="236466" extrusionOk="0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9" name="Google Shape;1059;p28"/>
              <p:cNvSpPr/>
              <p:nvPr/>
            </p:nvSpPr>
            <p:spPr>
              <a:xfrm>
                <a:off x="385557" y="675280"/>
                <a:ext cx="79200" cy="79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60" name="Google Shape;1060;p28"/>
          <p:cNvSpPr txBox="1"/>
          <p:nvPr/>
        </p:nvSpPr>
        <p:spPr>
          <a:xfrm rot="-809788">
            <a:off x="5925120" y="2966282"/>
            <a:ext cx="1807310" cy="892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dirty="0">
                <a:solidFill>
                  <a:srgbClr val="E62601"/>
                </a:solidFill>
              </a:rPr>
              <a:t>עיצוב ועריכה  </a:t>
            </a:r>
            <a:endParaRPr sz="2300" dirty="0">
              <a:solidFill>
                <a:srgbClr val="E62601"/>
              </a:solidFill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dirty="0">
                <a:solidFill>
                  <a:srgbClr val="E62601"/>
                </a:solidFill>
              </a:rPr>
              <a:t>  עידן רבני</a:t>
            </a:r>
            <a:r>
              <a:rPr lang="en-GB" dirty="0">
                <a:solidFill>
                  <a:srgbClr val="E62601"/>
                </a:solidFill>
              </a:rPr>
              <a:t>          </a:t>
            </a:r>
            <a:endParaRPr dirty="0">
              <a:solidFill>
                <a:srgbClr val="E62601"/>
              </a:solidFill>
            </a:endParaRPr>
          </a:p>
        </p:txBody>
      </p:sp>
      <p:sp>
        <p:nvSpPr>
          <p:cNvPr id="1061" name="Google Shape;1061;p28"/>
          <p:cNvSpPr/>
          <p:nvPr/>
        </p:nvSpPr>
        <p:spPr>
          <a:xfrm>
            <a:off x="1644850" y="1517875"/>
            <a:ext cx="1582200" cy="3435900"/>
          </a:xfrm>
          <a:prstGeom prst="round2SameRect">
            <a:avLst>
              <a:gd name="adj1" fmla="val 24056"/>
              <a:gd name="adj2" fmla="val 0"/>
            </a:avLst>
          </a:prstGeom>
          <a:solidFill>
            <a:srgbClr val="2C2F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2" name="Google Shape;1062;p28"/>
          <p:cNvGrpSpPr/>
          <p:nvPr/>
        </p:nvGrpSpPr>
        <p:grpSpPr>
          <a:xfrm>
            <a:off x="-493397" y="243301"/>
            <a:ext cx="2826462" cy="1596157"/>
            <a:chOff x="-778390" y="242741"/>
            <a:chExt cx="4249042" cy="2584869"/>
          </a:xfrm>
        </p:grpSpPr>
        <p:grpSp>
          <p:nvGrpSpPr>
            <p:cNvPr id="1063" name="Google Shape;1063;p28"/>
            <p:cNvGrpSpPr/>
            <p:nvPr/>
          </p:nvGrpSpPr>
          <p:grpSpPr>
            <a:xfrm rot="-2778479" flipH="1">
              <a:off x="2481530" y="1977527"/>
              <a:ext cx="905616" cy="618262"/>
              <a:chOff x="5392721" y="1514462"/>
              <a:chExt cx="665939" cy="454635"/>
            </a:xfrm>
          </p:grpSpPr>
          <p:sp>
            <p:nvSpPr>
              <p:cNvPr id="1064" name="Google Shape;1064;p28"/>
              <p:cNvSpPr/>
              <p:nvPr/>
            </p:nvSpPr>
            <p:spPr>
              <a:xfrm rot="5911486" flipH="1">
                <a:off x="5633170" y="1617837"/>
                <a:ext cx="141665" cy="93128"/>
              </a:xfrm>
              <a:prstGeom prst="trapezoid">
                <a:avLst>
                  <a:gd name="adj" fmla="val 12383"/>
                </a:avLst>
              </a:prstGeom>
              <a:solidFill>
                <a:srgbClr val="0C534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5" name="Google Shape;1065;p28"/>
              <p:cNvSpPr/>
              <p:nvPr/>
            </p:nvSpPr>
            <p:spPr>
              <a:xfrm rot="5911846" flipH="1">
                <a:off x="5439014" y="1500231"/>
                <a:ext cx="200215" cy="26606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6" name="Google Shape;1066;p28"/>
              <p:cNvSpPr/>
              <p:nvPr/>
            </p:nvSpPr>
            <p:spPr>
              <a:xfrm rot="7280092" flipH="1">
                <a:off x="5857893" y="1735925"/>
                <a:ext cx="103261" cy="96521"/>
              </a:xfrm>
              <a:prstGeom prst="trapezoid">
                <a:avLst>
                  <a:gd name="adj" fmla="val 12383"/>
                </a:avLst>
              </a:prstGeom>
              <a:solidFill>
                <a:srgbClr val="0C534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7" name="Google Shape;1067;p28"/>
              <p:cNvSpPr/>
              <p:nvPr/>
            </p:nvSpPr>
            <p:spPr>
              <a:xfrm rot="7278410" flipH="1">
                <a:off x="5727771" y="1619294"/>
                <a:ext cx="146068" cy="19412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8" name="Google Shape;1068;p28"/>
              <p:cNvSpPr/>
              <p:nvPr/>
            </p:nvSpPr>
            <p:spPr>
              <a:xfrm rot="8870329" flipH="1">
                <a:off x="5923533" y="1775325"/>
                <a:ext cx="93556" cy="182946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69" name="Google Shape;1069;p28"/>
            <p:cNvGrpSpPr/>
            <p:nvPr/>
          </p:nvGrpSpPr>
          <p:grpSpPr>
            <a:xfrm rot="-899082">
              <a:off x="-527938" y="508376"/>
              <a:ext cx="1294761" cy="2107561"/>
              <a:chOff x="153405" y="587131"/>
              <a:chExt cx="999626" cy="1627152"/>
            </a:xfrm>
          </p:grpSpPr>
          <p:sp>
            <p:nvSpPr>
              <p:cNvPr id="1070" name="Google Shape;1070;p28"/>
              <p:cNvSpPr/>
              <p:nvPr/>
            </p:nvSpPr>
            <p:spPr>
              <a:xfrm rot="-1103602">
                <a:off x="400474" y="630259"/>
                <a:ext cx="522914" cy="1539144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1" name="Google Shape;1071;p28"/>
              <p:cNvSpPr/>
              <p:nvPr/>
            </p:nvSpPr>
            <p:spPr>
              <a:xfrm rot="-1106097">
                <a:off x="391488" y="684212"/>
                <a:ext cx="191634" cy="1539144"/>
              </a:xfrm>
              <a:prstGeom prst="roundRect">
                <a:avLst>
                  <a:gd name="adj" fmla="val 0"/>
                </a:avLst>
              </a:prstGeom>
              <a:solidFill>
                <a:srgbClr val="127C6F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72" name="Google Shape;1072;p28"/>
            <p:cNvGrpSpPr/>
            <p:nvPr/>
          </p:nvGrpSpPr>
          <p:grpSpPr>
            <a:xfrm rot="-6998498">
              <a:off x="795411" y="212207"/>
              <a:ext cx="1371227" cy="2602712"/>
              <a:chOff x="153405" y="587131"/>
              <a:chExt cx="999626" cy="1627152"/>
            </a:xfrm>
          </p:grpSpPr>
          <p:sp>
            <p:nvSpPr>
              <p:cNvPr id="1073" name="Google Shape;1073;p28"/>
              <p:cNvSpPr/>
              <p:nvPr/>
            </p:nvSpPr>
            <p:spPr>
              <a:xfrm rot="-1103602">
                <a:off x="400474" y="630259"/>
                <a:ext cx="522914" cy="1539144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4" name="Google Shape;1074;p28"/>
              <p:cNvSpPr/>
              <p:nvPr/>
            </p:nvSpPr>
            <p:spPr>
              <a:xfrm rot="-1106097">
                <a:off x="391488" y="684212"/>
                <a:ext cx="191634" cy="1539144"/>
              </a:xfrm>
              <a:prstGeom prst="roundRect">
                <a:avLst>
                  <a:gd name="adj" fmla="val 0"/>
                </a:avLst>
              </a:prstGeom>
              <a:solidFill>
                <a:srgbClr val="127C6F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75" name="Google Shape;1075;p28"/>
            <p:cNvSpPr/>
            <p:nvPr/>
          </p:nvSpPr>
          <p:spPr>
            <a:xfrm>
              <a:off x="182294" y="1854426"/>
              <a:ext cx="926400" cy="926400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28"/>
            <p:cNvSpPr/>
            <p:nvPr/>
          </p:nvSpPr>
          <p:spPr>
            <a:xfrm>
              <a:off x="282221" y="1954353"/>
              <a:ext cx="726522" cy="726522"/>
            </a:xfrm>
            <a:custGeom>
              <a:avLst/>
              <a:gdLst/>
              <a:ahLst/>
              <a:cxnLst/>
              <a:rect l="l" t="t" r="r" b="b"/>
              <a:pathLst>
                <a:path w="1950394" h="1950394" extrusionOk="0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28"/>
            <p:cNvSpPr/>
            <p:nvPr/>
          </p:nvSpPr>
          <p:spPr>
            <a:xfrm>
              <a:off x="464259" y="2137337"/>
              <a:ext cx="362502" cy="360611"/>
            </a:xfrm>
            <a:custGeom>
              <a:avLst/>
              <a:gdLst/>
              <a:ahLst/>
              <a:cxnLst/>
              <a:rect l="l" t="t" r="r" b="b"/>
              <a:pathLst>
                <a:path w="237706" h="236466" extrusionOk="0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28"/>
            <p:cNvSpPr/>
            <p:nvPr/>
          </p:nvSpPr>
          <p:spPr>
            <a:xfrm>
              <a:off x="585218" y="2257350"/>
              <a:ext cx="120600" cy="120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79" name="Google Shape;1079;p28"/>
            <p:cNvGrpSpPr/>
            <p:nvPr/>
          </p:nvGrpSpPr>
          <p:grpSpPr>
            <a:xfrm rot="8720990">
              <a:off x="2465469" y="429400"/>
              <a:ext cx="606901" cy="1518387"/>
              <a:chOff x="4130254" y="650162"/>
              <a:chExt cx="502274" cy="1665000"/>
            </a:xfrm>
          </p:grpSpPr>
          <p:sp>
            <p:nvSpPr>
              <p:cNvPr id="1080" name="Google Shape;1080;p28"/>
              <p:cNvSpPr/>
              <p:nvPr/>
            </p:nvSpPr>
            <p:spPr>
              <a:xfrm>
                <a:off x="4130254" y="650162"/>
                <a:ext cx="502200" cy="1665000"/>
              </a:xfrm>
              <a:prstGeom prst="trapezoid">
                <a:avLst>
                  <a:gd name="adj" fmla="val 9168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1" name="Google Shape;1081;p28"/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avLst/>
                <a:gdLst/>
                <a:ahLst/>
                <a:cxnLst/>
                <a:rect l="l" t="t" r="r" b="b"/>
                <a:pathLst>
                  <a:path w="182880" h="1664988" extrusionOk="0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solidFill>
                <a:srgbClr val="127C6F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82" name="Google Shape;1082;p28"/>
            <p:cNvGrpSpPr/>
            <p:nvPr/>
          </p:nvGrpSpPr>
          <p:grpSpPr>
            <a:xfrm>
              <a:off x="1986949" y="242741"/>
              <a:ext cx="770675" cy="770675"/>
              <a:chOff x="121429" y="411152"/>
              <a:chExt cx="607500" cy="607500"/>
            </a:xfrm>
          </p:grpSpPr>
          <p:sp>
            <p:nvSpPr>
              <p:cNvPr id="1083" name="Google Shape;1083;p28"/>
              <p:cNvSpPr/>
              <p:nvPr/>
            </p:nvSpPr>
            <p:spPr>
              <a:xfrm>
                <a:off x="121429" y="411152"/>
                <a:ext cx="607500" cy="607500"/>
              </a:xfrm>
              <a:prstGeom prst="ellipse">
                <a:avLst/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4" name="Google Shape;1084;p28"/>
              <p:cNvSpPr/>
              <p:nvPr/>
            </p:nvSpPr>
            <p:spPr>
              <a:xfrm>
                <a:off x="186934" y="476657"/>
                <a:ext cx="477847" cy="477847"/>
              </a:xfrm>
              <a:custGeom>
                <a:avLst/>
                <a:gdLst/>
                <a:ahLst/>
                <a:cxnLst/>
                <a:rect l="l" t="t" r="r" b="b"/>
                <a:pathLst>
                  <a:path w="1950394" h="1950394" extrusionOk="0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5" name="Google Shape;1085;p28"/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/>
                <a:ahLst/>
                <a:cxnLst/>
                <a:rect l="l" t="t" r="r" b="b"/>
                <a:pathLst>
                  <a:path w="237706" h="236466" extrusionOk="0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6" name="Google Shape;1086;p28"/>
              <p:cNvSpPr/>
              <p:nvPr/>
            </p:nvSpPr>
            <p:spPr>
              <a:xfrm>
                <a:off x="385557" y="675280"/>
                <a:ext cx="79200" cy="79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87" name="Google Shape;1087;p28"/>
          <p:cNvSpPr txBox="1"/>
          <p:nvPr/>
        </p:nvSpPr>
        <p:spPr>
          <a:xfrm>
            <a:off x="1619441" y="1718643"/>
            <a:ext cx="16512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 b="1" dirty="0">
                <a:solidFill>
                  <a:srgbClr val="9900FF"/>
                </a:solidFill>
              </a:rPr>
              <a:t>תודה רבה על ההקשבה  מצוות </a:t>
            </a:r>
            <a:endParaRPr sz="2700" b="1" dirty="0">
              <a:solidFill>
                <a:srgbClr val="9900FF"/>
              </a:solidFill>
            </a:endParaRPr>
          </a:p>
        </p:txBody>
      </p:sp>
      <p:pic>
        <p:nvPicPr>
          <p:cNvPr id="1088" name="Google Shape;10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112" y="3525390"/>
            <a:ext cx="1300800" cy="400243"/>
          </a:xfrm>
          <a:prstGeom prst="rect">
            <a:avLst/>
          </a:prstGeom>
          <a:noFill/>
          <a:ln>
            <a:noFill/>
          </a:ln>
        </p:spPr>
      </p:pic>
      <p:sp>
        <p:nvSpPr>
          <p:cNvPr id="1089" name="Google Shape;1089;p28"/>
          <p:cNvSpPr txBox="1"/>
          <p:nvPr/>
        </p:nvSpPr>
        <p:spPr>
          <a:xfrm rot="-2699253">
            <a:off x="513326" y="820916"/>
            <a:ext cx="976020" cy="23843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1"/>
                </a:solidFill>
              </a:rPr>
              <a:t>E14R</a:t>
            </a:r>
            <a:endParaRPr sz="100" dirty="0">
              <a:solidFill>
                <a:schemeClr val="lt1"/>
              </a:solidFill>
              <a:highlight>
                <a:srgbClr val="00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0B6B70BE-C811-45B0-A26F-9ED13A7FA08A}"/>
              </a:ext>
            </a:extLst>
          </p:cNvPr>
          <p:cNvSpPr txBox="1"/>
          <p:nvPr/>
        </p:nvSpPr>
        <p:spPr>
          <a:xfrm>
            <a:off x="1758764" y="4037556"/>
            <a:ext cx="138514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נטלי ,עידן , שרי , לידיה          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9"/>
          <p:cNvSpPr txBox="1"/>
          <p:nvPr/>
        </p:nvSpPr>
        <p:spPr>
          <a:xfrm>
            <a:off x="6325686" y="1694715"/>
            <a:ext cx="718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34275" rIns="81000" bIns="34275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 b="1" dirty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2700" b="1" dirty="0">
              <a:solidFill>
                <a:srgbClr val="FF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9"/>
          <p:cNvSpPr txBox="1"/>
          <p:nvPr/>
        </p:nvSpPr>
        <p:spPr>
          <a:xfrm>
            <a:off x="6185524" y="2088090"/>
            <a:ext cx="718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34275" rIns="81000" bIns="34275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2700" b="1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9"/>
          <p:cNvSpPr/>
          <p:nvPr/>
        </p:nvSpPr>
        <p:spPr>
          <a:xfrm>
            <a:off x="2091603" y="1774836"/>
            <a:ext cx="4302900" cy="324600"/>
          </a:xfrm>
          <a:prstGeom prst="roundRect">
            <a:avLst>
              <a:gd name="adj" fmla="val 50000"/>
            </a:avLst>
          </a:prstGeom>
          <a:solidFill>
            <a:srgbClr val="FF00FF"/>
          </a:solidFill>
          <a:ln>
            <a:noFill/>
          </a:ln>
        </p:spPr>
        <p:txBody>
          <a:bodyPr spcFirstLastPara="1" wrap="square" lIns="205725" tIns="34275" rIns="68575" bIns="34275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>
                <a:solidFill>
                  <a:schemeClr val="lt1"/>
                </a:solidFill>
              </a:rPr>
              <a:t>פונקציות המערכת</a:t>
            </a:r>
            <a:endParaRPr sz="11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5" name="Google Shape;255;p19"/>
          <p:cNvGrpSpPr/>
          <p:nvPr/>
        </p:nvGrpSpPr>
        <p:grpSpPr>
          <a:xfrm>
            <a:off x="1882278" y="2198949"/>
            <a:ext cx="4303241" cy="578944"/>
            <a:chOff x="665833" y="2698787"/>
            <a:chExt cx="3322966" cy="771925"/>
          </a:xfrm>
        </p:grpSpPr>
        <p:sp>
          <p:nvSpPr>
            <p:cNvPr id="256" name="Google Shape;256;p19"/>
            <p:cNvSpPr txBox="1"/>
            <p:nvPr/>
          </p:nvSpPr>
          <p:spPr>
            <a:xfrm>
              <a:off x="787499" y="3193812"/>
              <a:ext cx="3201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9"/>
            <p:cNvSpPr/>
            <p:nvPr/>
          </p:nvSpPr>
          <p:spPr>
            <a:xfrm>
              <a:off x="665833" y="2698787"/>
              <a:ext cx="3322800" cy="432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205725" tIns="34275" rIns="68575" bIns="34275" anchor="ctr" anchorCtr="0">
              <a:noAutofit/>
            </a:bodyPr>
            <a:lstStyle/>
            <a:p>
              <a:pPr marL="0" marR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 b="1" dirty="0">
                  <a:solidFill>
                    <a:schemeClr val="lt1"/>
                  </a:solidFill>
                </a:rPr>
                <a:t>לוז מתוכנן</a:t>
              </a:r>
              <a:endParaRPr sz="11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8" name="Google Shape;258;p19"/>
          <p:cNvSpPr txBox="1"/>
          <p:nvPr/>
        </p:nvSpPr>
        <p:spPr>
          <a:xfrm>
            <a:off x="5947474" y="2613590"/>
            <a:ext cx="718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34275" rIns="81000" bIns="34275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 b="1" dirty="0">
                <a:solidFill>
                  <a:srgbClr val="127C6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2700" b="1" dirty="0">
              <a:solidFill>
                <a:srgbClr val="127C6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9"/>
          <p:cNvSpPr/>
          <p:nvPr/>
        </p:nvSpPr>
        <p:spPr>
          <a:xfrm>
            <a:off x="1644578" y="2638474"/>
            <a:ext cx="4302900" cy="324600"/>
          </a:xfrm>
          <a:prstGeom prst="roundRect">
            <a:avLst>
              <a:gd name="adj" fmla="val 50000"/>
            </a:avLst>
          </a:prstGeom>
          <a:solidFill>
            <a:srgbClr val="127C6F"/>
          </a:solidFill>
          <a:ln>
            <a:noFill/>
          </a:ln>
        </p:spPr>
        <p:txBody>
          <a:bodyPr spcFirstLastPara="1" wrap="square" lIns="205725" tIns="34275" rIns="68575" bIns="34275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>
                <a:solidFill>
                  <a:schemeClr val="lt1"/>
                </a:solidFill>
              </a:rPr>
              <a:t>אסטרטגיה כללית</a:t>
            </a:r>
            <a:endParaRPr sz="11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9"/>
          <p:cNvSpPr txBox="1"/>
          <p:nvPr/>
        </p:nvSpPr>
        <p:spPr>
          <a:xfrm>
            <a:off x="5675699" y="2996553"/>
            <a:ext cx="718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34275" rIns="81000" bIns="34275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 b="1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700" b="1" dirty="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9"/>
          <p:cNvSpPr/>
          <p:nvPr/>
        </p:nvSpPr>
        <p:spPr>
          <a:xfrm>
            <a:off x="1372790" y="3063286"/>
            <a:ext cx="4302900" cy="3246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205725" tIns="34275" rIns="68575" bIns="34275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>
                <a:solidFill>
                  <a:schemeClr val="lt1"/>
                </a:solidFill>
              </a:rPr>
              <a:t>נושאי הבדיקה</a:t>
            </a:r>
            <a:endParaRPr sz="11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9"/>
          <p:cNvSpPr/>
          <p:nvPr/>
        </p:nvSpPr>
        <p:spPr>
          <a:xfrm>
            <a:off x="784465" y="3911549"/>
            <a:ext cx="4302900" cy="324600"/>
          </a:xfrm>
          <a:prstGeom prst="roundRect">
            <a:avLst>
              <a:gd name="adj" fmla="val 50000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205725" tIns="34275" rIns="68575" bIns="34275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>
                <a:solidFill>
                  <a:schemeClr val="lt1"/>
                </a:solidFill>
              </a:rPr>
              <a:t>ממשקים פנ</a:t>
            </a:r>
            <a:r>
              <a:rPr lang="he-IL" sz="1100" b="1" dirty="0">
                <a:solidFill>
                  <a:schemeClr val="lt1"/>
                </a:solidFill>
              </a:rPr>
              <a:t>י</a:t>
            </a:r>
            <a:r>
              <a:rPr lang="en-GB" sz="1100" b="1" dirty="0">
                <a:solidFill>
                  <a:schemeClr val="lt1"/>
                </a:solidFill>
              </a:rPr>
              <a:t>מים וחיצונים</a:t>
            </a:r>
            <a:endParaRPr sz="11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9"/>
          <p:cNvSpPr/>
          <p:nvPr/>
        </p:nvSpPr>
        <p:spPr>
          <a:xfrm>
            <a:off x="1046290" y="3487211"/>
            <a:ext cx="4302900" cy="324600"/>
          </a:xfrm>
          <a:prstGeom prst="roundRect">
            <a:avLst>
              <a:gd name="adj" fmla="val 50000"/>
            </a:avLst>
          </a:prstGeom>
          <a:solidFill>
            <a:srgbClr val="F1C232"/>
          </a:solidFill>
          <a:ln>
            <a:noFill/>
          </a:ln>
        </p:spPr>
        <p:txBody>
          <a:bodyPr spcFirstLastPara="1" wrap="square" lIns="205725" tIns="34275" rIns="68575" bIns="34275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>
                <a:solidFill>
                  <a:schemeClr val="lt1"/>
                </a:solidFill>
              </a:rPr>
              <a:t>קריטריון כניסה ויציאה</a:t>
            </a:r>
            <a:endParaRPr sz="11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9"/>
          <p:cNvSpPr/>
          <p:nvPr/>
        </p:nvSpPr>
        <p:spPr>
          <a:xfrm>
            <a:off x="523765" y="4355536"/>
            <a:ext cx="4302900" cy="324600"/>
          </a:xfrm>
          <a:prstGeom prst="roundRect">
            <a:avLst>
              <a:gd name="adj" fmla="val 50000"/>
            </a:avLst>
          </a:prstGeom>
          <a:solidFill>
            <a:srgbClr val="5B0F00"/>
          </a:solidFill>
          <a:ln>
            <a:noFill/>
          </a:ln>
        </p:spPr>
        <p:txBody>
          <a:bodyPr spcFirstLastPara="1" wrap="square" lIns="205725" tIns="34275" rIns="68575" bIns="34275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>
                <a:solidFill>
                  <a:schemeClr val="lt1"/>
                </a:solidFill>
              </a:rPr>
              <a:t>דרישות לביצוע הבדיקות</a:t>
            </a:r>
            <a:endParaRPr sz="11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9"/>
          <p:cNvSpPr/>
          <p:nvPr/>
        </p:nvSpPr>
        <p:spPr>
          <a:xfrm>
            <a:off x="269090" y="4760224"/>
            <a:ext cx="4302900" cy="324600"/>
          </a:xfrm>
          <a:prstGeom prst="roundRect">
            <a:avLst>
              <a:gd name="adj" fmla="val 50000"/>
            </a:avLst>
          </a:prstGeom>
          <a:solidFill>
            <a:srgbClr val="4C1130"/>
          </a:solidFill>
          <a:ln>
            <a:noFill/>
          </a:ln>
        </p:spPr>
        <p:txBody>
          <a:bodyPr spcFirstLastPara="1" wrap="square" lIns="205725" tIns="34275" rIns="68575" bIns="34275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>
                <a:solidFill>
                  <a:schemeClr val="lt1"/>
                </a:solidFill>
              </a:rPr>
              <a:t>ניהול סיכונים והצעות ייעול</a:t>
            </a:r>
            <a:endParaRPr sz="11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9"/>
          <p:cNvSpPr txBox="1"/>
          <p:nvPr/>
        </p:nvSpPr>
        <p:spPr>
          <a:xfrm>
            <a:off x="5349199" y="3441203"/>
            <a:ext cx="718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34275" rIns="81000" bIns="34275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 b="1" dirty="0">
                <a:solidFill>
                  <a:srgbClr val="FFD966"/>
                </a:solidFill>
              </a:rPr>
              <a:t>05</a:t>
            </a:r>
            <a:endParaRPr sz="2700" b="1" dirty="0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9"/>
          <p:cNvSpPr txBox="1"/>
          <p:nvPr/>
        </p:nvSpPr>
        <p:spPr>
          <a:xfrm>
            <a:off x="5087374" y="3831453"/>
            <a:ext cx="718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34275" rIns="81000" bIns="34275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 b="1" dirty="0">
                <a:solidFill>
                  <a:srgbClr val="8E7CC3"/>
                </a:solidFill>
              </a:rPr>
              <a:t>06</a:t>
            </a:r>
            <a:endParaRPr sz="2700" b="1" dirty="0">
              <a:solidFill>
                <a:srgbClr val="8E7CC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9"/>
          <p:cNvSpPr txBox="1"/>
          <p:nvPr/>
        </p:nvSpPr>
        <p:spPr>
          <a:xfrm>
            <a:off x="4826674" y="4275428"/>
            <a:ext cx="718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34275" rIns="81000" bIns="34275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 b="1" dirty="0">
                <a:solidFill>
                  <a:srgbClr val="660000"/>
                </a:solidFill>
              </a:rPr>
              <a:t>07</a:t>
            </a:r>
            <a:endParaRPr sz="2700" b="1" dirty="0">
              <a:solidFill>
                <a:srgbClr val="66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9"/>
          <p:cNvSpPr txBox="1"/>
          <p:nvPr/>
        </p:nvSpPr>
        <p:spPr>
          <a:xfrm>
            <a:off x="4571999" y="4680128"/>
            <a:ext cx="718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34275" rIns="81000" bIns="34275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 b="1" dirty="0">
                <a:solidFill>
                  <a:srgbClr val="4C113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GB" sz="2700" b="1" dirty="0">
                <a:solidFill>
                  <a:srgbClr val="4C1130"/>
                </a:solidFill>
              </a:rPr>
              <a:t>8</a:t>
            </a:r>
            <a:endParaRPr sz="2700" b="1" dirty="0">
              <a:solidFill>
                <a:srgbClr val="4C11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9"/>
          <p:cNvSpPr txBox="1"/>
          <p:nvPr/>
        </p:nvSpPr>
        <p:spPr>
          <a:xfrm rot="-3005173">
            <a:off x="6800746" y="947702"/>
            <a:ext cx="976257" cy="23872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1"/>
                </a:solidFill>
              </a:rPr>
              <a:t>E14R</a:t>
            </a:r>
            <a:endParaRPr sz="100" dirty="0">
              <a:solidFill>
                <a:schemeClr val="lt1"/>
              </a:solidFill>
              <a:highlight>
                <a:srgbClr val="00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2" name="Google Shape;282;p19"/>
          <p:cNvGrpSpPr/>
          <p:nvPr/>
        </p:nvGrpSpPr>
        <p:grpSpPr>
          <a:xfrm rot="10056961">
            <a:off x="6265663" y="148437"/>
            <a:ext cx="3098221" cy="2160974"/>
            <a:chOff x="-1761251" y="-1296389"/>
            <a:chExt cx="5231902" cy="4187136"/>
          </a:xfrm>
        </p:grpSpPr>
        <p:grpSp>
          <p:nvGrpSpPr>
            <p:cNvPr id="283" name="Google Shape;283;p19"/>
            <p:cNvGrpSpPr/>
            <p:nvPr/>
          </p:nvGrpSpPr>
          <p:grpSpPr>
            <a:xfrm rot="-2778479" flipH="1">
              <a:off x="2481530" y="1977527"/>
              <a:ext cx="905616" cy="618262"/>
              <a:chOff x="5392721" y="1514462"/>
              <a:chExt cx="665939" cy="454635"/>
            </a:xfrm>
          </p:grpSpPr>
          <p:sp>
            <p:nvSpPr>
              <p:cNvPr id="284" name="Google Shape;284;p19"/>
              <p:cNvSpPr/>
              <p:nvPr/>
            </p:nvSpPr>
            <p:spPr>
              <a:xfrm rot="5911486" flipH="1">
                <a:off x="5633170" y="1617837"/>
                <a:ext cx="141665" cy="93128"/>
              </a:xfrm>
              <a:prstGeom prst="trapezoid">
                <a:avLst>
                  <a:gd name="adj" fmla="val 12383"/>
                </a:avLst>
              </a:prstGeom>
              <a:solidFill>
                <a:srgbClr val="0C534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19"/>
              <p:cNvSpPr/>
              <p:nvPr/>
            </p:nvSpPr>
            <p:spPr>
              <a:xfrm rot="5911846" flipH="1">
                <a:off x="5439014" y="1500231"/>
                <a:ext cx="200215" cy="26606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19"/>
              <p:cNvSpPr/>
              <p:nvPr/>
            </p:nvSpPr>
            <p:spPr>
              <a:xfrm rot="7280092" flipH="1">
                <a:off x="5857893" y="1735925"/>
                <a:ext cx="103261" cy="96521"/>
              </a:xfrm>
              <a:prstGeom prst="trapezoid">
                <a:avLst>
                  <a:gd name="adj" fmla="val 12383"/>
                </a:avLst>
              </a:prstGeom>
              <a:solidFill>
                <a:srgbClr val="0C534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19"/>
              <p:cNvSpPr/>
              <p:nvPr/>
            </p:nvSpPr>
            <p:spPr>
              <a:xfrm rot="7278410" flipH="1">
                <a:off x="5727771" y="1619294"/>
                <a:ext cx="146068" cy="19412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19"/>
              <p:cNvSpPr/>
              <p:nvPr/>
            </p:nvSpPr>
            <p:spPr>
              <a:xfrm rot="8870329" flipH="1">
                <a:off x="5923533" y="1775325"/>
                <a:ext cx="93556" cy="182946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9" name="Google Shape;289;p19"/>
            <p:cNvGrpSpPr/>
            <p:nvPr/>
          </p:nvGrpSpPr>
          <p:grpSpPr>
            <a:xfrm rot="-899082">
              <a:off x="-1296271" y="-1122707"/>
              <a:ext cx="1848444" cy="3839772"/>
              <a:chOff x="-274180" y="-750184"/>
              <a:chExt cx="1427100" cy="2964514"/>
            </a:xfrm>
          </p:grpSpPr>
          <p:sp>
            <p:nvSpPr>
              <p:cNvPr id="290" name="Google Shape;290;p19"/>
              <p:cNvSpPr/>
              <p:nvPr/>
            </p:nvSpPr>
            <p:spPr>
              <a:xfrm rot="-1103602">
                <a:off x="177913" y="-743085"/>
                <a:ext cx="522914" cy="2948603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19"/>
              <p:cNvSpPr/>
              <p:nvPr/>
            </p:nvSpPr>
            <p:spPr>
              <a:xfrm rot="-1107729">
                <a:off x="217755" y="-387677"/>
                <a:ext cx="199888" cy="2637814"/>
              </a:xfrm>
              <a:prstGeom prst="roundRect">
                <a:avLst>
                  <a:gd name="adj" fmla="val 0"/>
                </a:avLst>
              </a:prstGeom>
              <a:solidFill>
                <a:srgbClr val="127C6F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2" name="Google Shape;292;p19"/>
            <p:cNvGrpSpPr/>
            <p:nvPr/>
          </p:nvGrpSpPr>
          <p:grpSpPr>
            <a:xfrm rot="-6998498">
              <a:off x="795411" y="212207"/>
              <a:ext cx="1371227" cy="2602712"/>
              <a:chOff x="153405" y="587131"/>
              <a:chExt cx="999626" cy="1627152"/>
            </a:xfrm>
          </p:grpSpPr>
          <p:sp>
            <p:nvSpPr>
              <p:cNvPr id="293" name="Google Shape;293;p19"/>
              <p:cNvSpPr/>
              <p:nvPr/>
            </p:nvSpPr>
            <p:spPr>
              <a:xfrm rot="-1103602">
                <a:off x="400474" y="630259"/>
                <a:ext cx="522914" cy="1539144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19"/>
              <p:cNvSpPr/>
              <p:nvPr/>
            </p:nvSpPr>
            <p:spPr>
              <a:xfrm rot="-1106097">
                <a:off x="391488" y="684212"/>
                <a:ext cx="191634" cy="1539144"/>
              </a:xfrm>
              <a:prstGeom prst="roundRect">
                <a:avLst>
                  <a:gd name="adj" fmla="val 0"/>
                </a:avLst>
              </a:prstGeom>
              <a:solidFill>
                <a:srgbClr val="127C6F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5" name="Google Shape;295;p19"/>
            <p:cNvSpPr/>
            <p:nvPr/>
          </p:nvSpPr>
          <p:spPr>
            <a:xfrm>
              <a:off x="182294" y="1854426"/>
              <a:ext cx="926400" cy="926400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9"/>
            <p:cNvSpPr/>
            <p:nvPr/>
          </p:nvSpPr>
          <p:spPr>
            <a:xfrm>
              <a:off x="282221" y="1954353"/>
              <a:ext cx="726522" cy="726522"/>
            </a:xfrm>
            <a:custGeom>
              <a:avLst/>
              <a:gdLst/>
              <a:ahLst/>
              <a:cxnLst/>
              <a:rect l="l" t="t" r="r" b="b"/>
              <a:pathLst>
                <a:path w="1950394" h="1950394" extrusionOk="0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9"/>
            <p:cNvSpPr/>
            <p:nvPr/>
          </p:nvSpPr>
          <p:spPr>
            <a:xfrm>
              <a:off x="464259" y="2137337"/>
              <a:ext cx="362502" cy="360611"/>
            </a:xfrm>
            <a:custGeom>
              <a:avLst/>
              <a:gdLst/>
              <a:ahLst/>
              <a:cxnLst/>
              <a:rect l="l" t="t" r="r" b="b"/>
              <a:pathLst>
                <a:path w="237706" h="236466" extrusionOk="0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9"/>
            <p:cNvSpPr/>
            <p:nvPr/>
          </p:nvSpPr>
          <p:spPr>
            <a:xfrm>
              <a:off x="585218" y="2257350"/>
              <a:ext cx="120600" cy="120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9" name="Google Shape;299;p19"/>
            <p:cNvGrpSpPr/>
            <p:nvPr/>
          </p:nvGrpSpPr>
          <p:grpSpPr>
            <a:xfrm rot="8720990">
              <a:off x="2465469" y="429400"/>
              <a:ext cx="606901" cy="1518387"/>
              <a:chOff x="4130254" y="650162"/>
              <a:chExt cx="502274" cy="1665000"/>
            </a:xfrm>
          </p:grpSpPr>
          <p:sp>
            <p:nvSpPr>
              <p:cNvPr id="300" name="Google Shape;300;p19"/>
              <p:cNvSpPr/>
              <p:nvPr/>
            </p:nvSpPr>
            <p:spPr>
              <a:xfrm>
                <a:off x="4130254" y="650162"/>
                <a:ext cx="502200" cy="1665000"/>
              </a:xfrm>
              <a:prstGeom prst="trapezoid">
                <a:avLst>
                  <a:gd name="adj" fmla="val 9168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19"/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avLst/>
                <a:gdLst/>
                <a:ahLst/>
                <a:cxnLst/>
                <a:rect l="l" t="t" r="r" b="b"/>
                <a:pathLst>
                  <a:path w="182880" h="1664988" extrusionOk="0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solidFill>
                <a:srgbClr val="127C6F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2" name="Google Shape;302;p19"/>
            <p:cNvGrpSpPr/>
            <p:nvPr/>
          </p:nvGrpSpPr>
          <p:grpSpPr>
            <a:xfrm>
              <a:off x="1986949" y="242741"/>
              <a:ext cx="770675" cy="770675"/>
              <a:chOff x="121429" y="411152"/>
              <a:chExt cx="607500" cy="607500"/>
            </a:xfrm>
          </p:grpSpPr>
          <p:sp>
            <p:nvSpPr>
              <p:cNvPr id="303" name="Google Shape;303;p19"/>
              <p:cNvSpPr/>
              <p:nvPr/>
            </p:nvSpPr>
            <p:spPr>
              <a:xfrm>
                <a:off x="121429" y="411152"/>
                <a:ext cx="607500" cy="607500"/>
              </a:xfrm>
              <a:prstGeom prst="ellipse">
                <a:avLst/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19"/>
              <p:cNvSpPr/>
              <p:nvPr/>
            </p:nvSpPr>
            <p:spPr>
              <a:xfrm>
                <a:off x="186934" y="476657"/>
                <a:ext cx="477847" cy="477847"/>
              </a:xfrm>
              <a:custGeom>
                <a:avLst/>
                <a:gdLst/>
                <a:ahLst/>
                <a:cxnLst/>
                <a:rect l="l" t="t" r="r" b="b"/>
                <a:pathLst>
                  <a:path w="1950394" h="1950394" extrusionOk="0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19"/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/>
                <a:ahLst/>
                <a:cxnLst/>
                <a:rect l="l" t="t" r="r" b="b"/>
                <a:pathLst>
                  <a:path w="237706" h="236466" extrusionOk="0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19"/>
              <p:cNvSpPr/>
              <p:nvPr/>
            </p:nvSpPr>
            <p:spPr>
              <a:xfrm>
                <a:off x="385557" y="675280"/>
                <a:ext cx="79200" cy="79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07" name="Google Shape;307;p19"/>
          <p:cNvSpPr txBox="1"/>
          <p:nvPr/>
        </p:nvSpPr>
        <p:spPr>
          <a:xfrm rot="2428514">
            <a:off x="7926076" y="947571"/>
            <a:ext cx="976092" cy="23854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1"/>
                </a:solidFill>
              </a:rPr>
              <a:t>E14R</a:t>
            </a:r>
            <a:endParaRPr sz="100" dirty="0">
              <a:solidFill>
                <a:schemeClr val="lt1"/>
              </a:solidFill>
              <a:highlight>
                <a:srgbClr val="00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1" name="Google Shape;28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831349">
            <a:off x="8133305" y="890432"/>
            <a:ext cx="899819" cy="11781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22;p22">
            <a:extLst>
              <a:ext uri="{FF2B5EF4-FFF2-40B4-BE49-F238E27FC236}">
                <a16:creationId xmlns:a16="http://schemas.microsoft.com/office/drawing/2014/main" id="{222D7A41-DDA8-453A-9D46-1753316BD130}"/>
              </a:ext>
            </a:extLst>
          </p:cNvPr>
          <p:cNvSpPr/>
          <p:nvPr/>
        </p:nvSpPr>
        <p:spPr>
          <a:xfrm rot="16200000">
            <a:off x="4800545" y="-263310"/>
            <a:ext cx="1145267" cy="1928952"/>
          </a:xfrm>
          <a:prstGeom prst="round2SameRect">
            <a:avLst>
              <a:gd name="adj1" fmla="val 24056"/>
              <a:gd name="adj2" fmla="val 0"/>
            </a:avLst>
          </a:prstGeom>
          <a:solidFill>
            <a:srgbClr val="2C2F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1" name="Google Shape;271;p19"/>
          <p:cNvGrpSpPr/>
          <p:nvPr/>
        </p:nvGrpSpPr>
        <p:grpSpPr>
          <a:xfrm rot="7488383">
            <a:off x="5701319" y="595567"/>
            <a:ext cx="711510" cy="894652"/>
            <a:chOff x="2809280" y="1396597"/>
            <a:chExt cx="1049983" cy="1505018"/>
          </a:xfrm>
        </p:grpSpPr>
        <p:grpSp>
          <p:nvGrpSpPr>
            <p:cNvPr id="272" name="Google Shape;272;p19"/>
            <p:cNvGrpSpPr/>
            <p:nvPr/>
          </p:nvGrpSpPr>
          <p:grpSpPr>
            <a:xfrm rot="3348588">
              <a:off x="2899688" y="2046050"/>
              <a:ext cx="901310" cy="618197"/>
              <a:chOff x="5392721" y="1514462"/>
              <a:chExt cx="662763" cy="454581"/>
            </a:xfrm>
          </p:grpSpPr>
          <p:sp>
            <p:nvSpPr>
              <p:cNvPr id="273" name="Google Shape;273;p19"/>
              <p:cNvSpPr/>
              <p:nvPr/>
            </p:nvSpPr>
            <p:spPr>
              <a:xfrm rot="5911486" flipH="1">
                <a:off x="5633170" y="1617837"/>
                <a:ext cx="141665" cy="93128"/>
              </a:xfrm>
              <a:prstGeom prst="trapezoid">
                <a:avLst>
                  <a:gd name="adj" fmla="val 12383"/>
                </a:avLst>
              </a:prstGeom>
              <a:solidFill>
                <a:srgbClr val="0C534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19"/>
              <p:cNvSpPr/>
              <p:nvPr/>
            </p:nvSpPr>
            <p:spPr>
              <a:xfrm rot="7280092" flipH="1">
                <a:off x="5857893" y="1735925"/>
                <a:ext cx="103261" cy="96521"/>
              </a:xfrm>
              <a:prstGeom prst="trapezoid">
                <a:avLst>
                  <a:gd name="adj" fmla="val 12383"/>
                </a:avLst>
              </a:prstGeom>
              <a:solidFill>
                <a:srgbClr val="0C534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 rot="5911846" flipH="1">
                <a:off x="5439014" y="1500231"/>
                <a:ext cx="200215" cy="26606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19"/>
              <p:cNvSpPr/>
              <p:nvPr/>
            </p:nvSpPr>
            <p:spPr>
              <a:xfrm rot="7278410" flipH="1">
                <a:off x="5727771" y="1619294"/>
                <a:ext cx="146068" cy="19412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19"/>
              <p:cNvSpPr/>
              <p:nvPr/>
            </p:nvSpPr>
            <p:spPr>
              <a:xfrm rot="8870329" flipH="1">
                <a:off x="5921107" y="1778162"/>
                <a:ext cx="93556" cy="17986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8" name="Google Shape;278;p19"/>
            <p:cNvGrpSpPr/>
            <p:nvPr/>
          </p:nvGrpSpPr>
          <p:grpSpPr>
            <a:xfrm rot="3536192">
              <a:off x="2904207" y="1491524"/>
              <a:ext cx="509561" cy="509561"/>
              <a:chOff x="5108331" y="1463790"/>
              <a:chExt cx="374700" cy="374700"/>
            </a:xfrm>
          </p:grpSpPr>
          <p:sp>
            <p:nvSpPr>
              <p:cNvPr id="279" name="Google Shape;279;p19"/>
              <p:cNvSpPr/>
              <p:nvPr/>
            </p:nvSpPr>
            <p:spPr>
              <a:xfrm>
                <a:off x="5108331" y="1463790"/>
                <a:ext cx="374700" cy="374700"/>
              </a:xfrm>
              <a:prstGeom prst="ellipse">
                <a:avLst/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19"/>
              <p:cNvSpPr/>
              <p:nvPr/>
            </p:nvSpPr>
            <p:spPr>
              <a:xfrm>
                <a:off x="5167785" y="1523588"/>
                <a:ext cx="255882" cy="255676"/>
              </a:xfrm>
              <a:custGeom>
                <a:avLst/>
                <a:gdLst/>
                <a:ahLst/>
                <a:cxnLst/>
                <a:rect l="l" t="t" r="r" b="b"/>
                <a:pathLst>
                  <a:path w="255882" h="255676" extrusionOk="0">
                    <a:moveTo>
                      <a:pt x="127864" y="81461"/>
                    </a:moveTo>
                    <a:cubicBezTo>
                      <a:pt x="102426" y="81461"/>
                      <a:pt x="81805" y="102082"/>
                      <a:pt x="81805" y="127520"/>
                    </a:cubicBezTo>
                    <a:cubicBezTo>
                      <a:pt x="81805" y="152958"/>
                      <a:pt x="102426" y="173579"/>
                      <a:pt x="127864" y="173579"/>
                    </a:cubicBezTo>
                    <a:cubicBezTo>
                      <a:pt x="153302" y="173579"/>
                      <a:pt x="173923" y="152958"/>
                      <a:pt x="173923" y="127520"/>
                    </a:cubicBezTo>
                    <a:cubicBezTo>
                      <a:pt x="173923" y="102082"/>
                      <a:pt x="153302" y="81461"/>
                      <a:pt x="127864" y="81461"/>
                    </a:cubicBezTo>
                    <a:close/>
                    <a:moveTo>
                      <a:pt x="122296" y="86"/>
                    </a:moveTo>
                    <a:cubicBezTo>
                      <a:pt x="124908" y="223"/>
                      <a:pt x="126696" y="1598"/>
                      <a:pt x="127383" y="4211"/>
                    </a:cubicBezTo>
                    <a:cubicBezTo>
                      <a:pt x="129033" y="10054"/>
                      <a:pt x="130752" y="15966"/>
                      <a:pt x="132401" y="21809"/>
                    </a:cubicBezTo>
                    <a:cubicBezTo>
                      <a:pt x="134120" y="27790"/>
                      <a:pt x="139070" y="30608"/>
                      <a:pt x="145188" y="29027"/>
                    </a:cubicBezTo>
                    <a:cubicBezTo>
                      <a:pt x="147181" y="28546"/>
                      <a:pt x="148350" y="27102"/>
                      <a:pt x="149312" y="25452"/>
                    </a:cubicBezTo>
                    <a:cubicBezTo>
                      <a:pt x="152475" y="20022"/>
                      <a:pt x="155706" y="14591"/>
                      <a:pt x="158937" y="9160"/>
                    </a:cubicBezTo>
                    <a:cubicBezTo>
                      <a:pt x="160999" y="5654"/>
                      <a:pt x="162786" y="4898"/>
                      <a:pt x="166705" y="5929"/>
                    </a:cubicBezTo>
                    <a:cubicBezTo>
                      <a:pt x="174542" y="7923"/>
                      <a:pt x="175573" y="9641"/>
                      <a:pt x="174404" y="18372"/>
                    </a:cubicBezTo>
                    <a:cubicBezTo>
                      <a:pt x="173717" y="23596"/>
                      <a:pt x="173098" y="28821"/>
                      <a:pt x="172479" y="34046"/>
                    </a:cubicBezTo>
                    <a:cubicBezTo>
                      <a:pt x="172410" y="34595"/>
                      <a:pt x="172410" y="35145"/>
                      <a:pt x="172479" y="35695"/>
                    </a:cubicBezTo>
                    <a:cubicBezTo>
                      <a:pt x="173373" y="41264"/>
                      <a:pt x="181828" y="45113"/>
                      <a:pt x="186434" y="41882"/>
                    </a:cubicBezTo>
                    <a:cubicBezTo>
                      <a:pt x="191659" y="38170"/>
                      <a:pt x="196677" y="34252"/>
                      <a:pt x="201764" y="30402"/>
                    </a:cubicBezTo>
                    <a:cubicBezTo>
                      <a:pt x="205476" y="27584"/>
                      <a:pt x="207333" y="27652"/>
                      <a:pt x="211045" y="30540"/>
                    </a:cubicBezTo>
                    <a:cubicBezTo>
                      <a:pt x="211526" y="30952"/>
                      <a:pt x="212007" y="31296"/>
                      <a:pt x="212488" y="31777"/>
                    </a:cubicBezTo>
                    <a:cubicBezTo>
                      <a:pt x="216819" y="35902"/>
                      <a:pt x="217025" y="37139"/>
                      <a:pt x="214069" y="42364"/>
                    </a:cubicBezTo>
                    <a:cubicBezTo>
                      <a:pt x="211251" y="47382"/>
                      <a:pt x="208570" y="52469"/>
                      <a:pt x="205614" y="57418"/>
                    </a:cubicBezTo>
                    <a:cubicBezTo>
                      <a:pt x="203483" y="61062"/>
                      <a:pt x="204445" y="64087"/>
                      <a:pt x="206783" y="67180"/>
                    </a:cubicBezTo>
                    <a:cubicBezTo>
                      <a:pt x="209120" y="70274"/>
                      <a:pt x="211801" y="71786"/>
                      <a:pt x="215719" y="70755"/>
                    </a:cubicBezTo>
                    <a:cubicBezTo>
                      <a:pt x="221769" y="69174"/>
                      <a:pt x="227818" y="67661"/>
                      <a:pt x="233799" y="66011"/>
                    </a:cubicBezTo>
                    <a:cubicBezTo>
                      <a:pt x="237649" y="64980"/>
                      <a:pt x="239367" y="65599"/>
                      <a:pt x="241498" y="68967"/>
                    </a:cubicBezTo>
                    <a:cubicBezTo>
                      <a:pt x="242461" y="70411"/>
                      <a:pt x="243286" y="71923"/>
                      <a:pt x="243836" y="73573"/>
                    </a:cubicBezTo>
                    <a:cubicBezTo>
                      <a:pt x="244867" y="76529"/>
                      <a:pt x="244385" y="78385"/>
                      <a:pt x="241911" y="80379"/>
                    </a:cubicBezTo>
                    <a:cubicBezTo>
                      <a:pt x="236755" y="84504"/>
                      <a:pt x="231668" y="88628"/>
                      <a:pt x="226443" y="92684"/>
                    </a:cubicBezTo>
                    <a:cubicBezTo>
                      <a:pt x="223831" y="94678"/>
                      <a:pt x="223144" y="97152"/>
                      <a:pt x="223694" y="100177"/>
                    </a:cubicBezTo>
                    <a:cubicBezTo>
                      <a:pt x="223900" y="101208"/>
                      <a:pt x="224244" y="102171"/>
                      <a:pt x="224519" y="103202"/>
                    </a:cubicBezTo>
                    <a:cubicBezTo>
                      <a:pt x="225412" y="106433"/>
                      <a:pt x="227543" y="108220"/>
                      <a:pt x="230843" y="108633"/>
                    </a:cubicBezTo>
                    <a:cubicBezTo>
                      <a:pt x="237099" y="109458"/>
                      <a:pt x="243354" y="110351"/>
                      <a:pt x="249541" y="111176"/>
                    </a:cubicBezTo>
                    <a:cubicBezTo>
                      <a:pt x="253254" y="111657"/>
                      <a:pt x="255178" y="113445"/>
                      <a:pt x="255591" y="117157"/>
                    </a:cubicBezTo>
                    <a:cubicBezTo>
                      <a:pt x="255797" y="118944"/>
                      <a:pt x="256003" y="120732"/>
                      <a:pt x="255797" y="122519"/>
                    </a:cubicBezTo>
                    <a:cubicBezTo>
                      <a:pt x="255453" y="125337"/>
                      <a:pt x="254010" y="126919"/>
                      <a:pt x="251398" y="127675"/>
                    </a:cubicBezTo>
                    <a:cubicBezTo>
                      <a:pt x="245554" y="129325"/>
                      <a:pt x="239642" y="130974"/>
                      <a:pt x="233799" y="132693"/>
                    </a:cubicBezTo>
                    <a:cubicBezTo>
                      <a:pt x="228093" y="134343"/>
                      <a:pt x="225481" y="138674"/>
                      <a:pt x="226650" y="144586"/>
                    </a:cubicBezTo>
                    <a:cubicBezTo>
                      <a:pt x="227062" y="146854"/>
                      <a:pt x="228368" y="148298"/>
                      <a:pt x="230293" y="149398"/>
                    </a:cubicBezTo>
                    <a:cubicBezTo>
                      <a:pt x="235655" y="152560"/>
                      <a:pt x="241017" y="155722"/>
                      <a:pt x="246448" y="158884"/>
                    </a:cubicBezTo>
                    <a:cubicBezTo>
                      <a:pt x="250435" y="161222"/>
                      <a:pt x="251054" y="162597"/>
                      <a:pt x="249954" y="167065"/>
                    </a:cubicBezTo>
                    <a:cubicBezTo>
                      <a:pt x="249885" y="167340"/>
                      <a:pt x="249885" y="167615"/>
                      <a:pt x="249816" y="167890"/>
                    </a:cubicBezTo>
                    <a:cubicBezTo>
                      <a:pt x="248166" y="173321"/>
                      <a:pt x="246310" y="176002"/>
                      <a:pt x="240123" y="174833"/>
                    </a:cubicBezTo>
                    <a:cubicBezTo>
                      <a:pt x="234555" y="173733"/>
                      <a:pt x="228849" y="173527"/>
                      <a:pt x="223212" y="172702"/>
                    </a:cubicBezTo>
                    <a:cubicBezTo>
                      <a:pt x="219225" y="172152"/>
                      <a:pt x="216613" y="173733"/>
                      <a:pt x="214688" y="177102"/>
                    </a:cubicBezTo>
                    <a:cubicBezTo>
                      <a:pt x="212695" y="180539"/>
                      <a:pt x="211801" y="183770"/>
                      <a:pt x="214551" y="187276"/>
                    </a:cubicBezTo>
                    <a:cubicBezTo>
                      <a:pt x="218263" y="192019"/>
                      <a:pt x="221838" y="196900"/>
                      <a:pt x="225481" y="201712"/>
                    </a:cubicBezTo>
                    <a:cubicBezTo>
                      <a:pt x="228506" y="205630"/>
                      <a:pt x="228506" y="207212"/>
                      <a:pt x="225481" y="211130"/>
                    </a:cubicBezTo>
                    <a:cubicBezTo>
                      <a:pt x="225343" y="211267"/>
                      <a:pt x="225206" y="211474"/>
                      <a:pt x="225068" y="211611"/>
                    </a:cubicBezTo>
                    <a:cubicBezTo>
                      <a:pt x="221081" y="215873"/>
                      <a:pt x="219500" y="217729"/>
                      <a:pt x="213245" y="213948"/>
                    </a:cubicBezTo>
                    <a:cubicBezTo>
                      <a:pt x="208432" y="211061"/>
                      <a:pt x="203345" y="208586"/>
                      <a:pt x="198602" y="205699"/>
                    </a:cubicBezTo>
                    <a:cubicBezTo>
                      <a:pt x="194684" y="203362"/>
                      <a:pt x="191659" y="204737"/>
                      <a:pt x="188565" y="207143"/>
                    </a:cubicBezTo>
                    <a:cubicBezTo>
                      <a:pt x="185472" y="209480"/>
                      <a:pt x="184234" y="212299"/>
                      <a:pt x="185334" y="216217"/>
                    </a:cubicBezTo>
                    <a:cubicBezTo>
                      <a:pt x="187053" y="222267"/>
                      <a:pt x="188565" y="228385"/>
                      <a:pt x="190078" y="234503"/>
                    </a:cubicBezTo>
                    <a:cubicBezTo>
                      <a:pt x="190903" y="237803"/>
                      <a:pt x="190215" y="239590"/>
                      <a:pt x="187397" y="241377"/>
                    </a:cubicBezTo>
                    <a:cubicBezTo>
                      <a:pt x="185884" y="242340"/>
                      <a:pt x="184303" y="243233"/>
                      <a:pt x="182585" y="243852"/>
                    </a:cubicBezTo>
                    <a:cubicBezTo>
                      <a:pt x="179560" y="244952"/>
                      <a:pt x="177360" y="244402"/>
                      <a:pt x="175366" y="241859"/>
                    </a:cubicBezTo>
                    <a:cubicBezTo>
                      <a:pt x="171585" y="237115"/>
                      <a:pt x="167805" y="232303"/>
                      <a:pt x="164024" y="227491"/>
                    </a:cubicBezTo>
                    <a:cubicBezTo>
                      <a:pt x="160380" y="222954"/>
                      <a:pt x="153781" y="222335"/>
                      <a:pt x="149381" y="226254"/>
                    </a:cubicBezTo>
                    <a:cubicBezTo>
                      <a:pt x="148213" y="227285"/>
                      <a:pt x="147663" y="228591"/>
                      <a:pt x="147456" y="230103"/>
                    </a:cubicBezTo>
                    <a:cubicBezTo>
                      <a:pt x="146563" y="236428"/>
                      <a:pt x="145532" y="242683"/>
                      <a:pt x="144844" y="249008"/>
                    </a:cubicBezTo>
                    <a:cubicBezTo>
                      <a:pt x="144432" y="252308"/>
                      <a:pt x="143126" y="254645"/>
                      <a:pt x="139895" y="255676"/>
                    </a:cubicBezTo>
                    <a:cubicBezTo>
                      <a:pt x="137145" y="255676"/>
                      <a:pt x="134326" y="255676"/>
                      <a:pt x="131577" y="255676"/>
                    </a:cubicBezTo>
                    <a:cubicBezTo>
                      <a:pt x="129652" y="254507"/>
                      <a:pt x="128552" y="252789"/>
                      <a:pt x="127933" y="250589"/>
                    </a:cubicBezTo>
                    <a:cubicBezTo>
                      <a:pt x="126283" y="244540"/>
                      <a:pt x="124427" y="238490"/>
                      <a:pt x="122777" y="232372"/>
                    </a:cubicBezTo>
                    <a:cubicBezTo>
                      <a:pt x="121884" y="229141"/>
                      <a:pt x="119890" y="227422"/>
                      <a:pt x="116659" y="227010"/>
                    </a:cubicBezTo>
                    <a:cubicBezTo>
                      <a:pt x="115422" y="226872"/>
                      <a:pt x="114184" y="226666"/>
                      <a:pt x="112947" y="226597"/>
                    </a:cubicBezTo>
                    <a:cubicBezTo>
                      <a:pt x="110060" y="226391"/>
                      <a:pt x="108066" y="227697"/>
                      <a:pt x="106622" y="230103"/>
                    </a:cubicBezTo>
                    <a:cubicBezTo>
                      <a:pt x="106072" y="230997"/>
                      <a:pt x="105591" y="231891"/>
                      <a:pt x="105041" y="232784"/>
                    </a:cubicBezTo>
                    <a:cubicBezTo>
                      <a:pt x="102154" y="237665"/>
                      <a:pt x="99335" y="242615"/>
                      <a:pt x="96380" y="247427"/>
                    </a:cubicBezTo>
                    <a:cubicBezTo>
                      <a:pt x="94798" y="250108"/>
                      <a:pt x="92873" y="250795"/>
                      <a:pt x="89849" y="250108"/>
                    </a:cubicBezTo>
                    <a:cubicBezTo>
                      <a:pt x="87993" y="249695"/>
                      <a:pt x="86274" y="249077"/>
                      <a:pt x="84555" y="248320"/>
                    </a:cubicBezTo>
                    <a:cubicBezTo>
                      <a:pt x="81531" y="246877"/>
                      <a:pt x="80568" y="245021"/>
                      <a:pt x="80981" y="241652"/>
                    </a:cubicBezTo>
                    <a:cubicBezTo>
                      <a:pt x="81737" y="235397"/>
                      <a:pt x="82356" y="229141"/>
                      <a:pt x="83249" y="222885"/>
                    </a:cubicBezTo>
                    <a:cubicBezTo>
                      <a:pt x="83868" y="218486"/>
                      <a:pt x="81531" y="216080"/>
                      <a:pt x="78094" y="214155"/>
                    </a:cubicBezTo>
                    <a:cubicBezTo>
                      <a:pt x="74725" y="212299"/>
                      <a:pt x="71700" y="212024"/>
                      <a:pt x="68538" y="214636"/>
                    </a:cubicBezTo>
                    <a:cubicBezTo>
                      <a:pt x="64139" y="218142"/>
                      <a:pt x="59533" y="221373"/>
                      <a:pt x="55133" y="224810"/>
                    </a:cubicBezTo>
                    <a:cubicBezTo>
                      <a:pt x="50665" y="228316"/>
                      <a:pt x="48740" y="229072"/>
                      <a:pt x="43240" y="224123"/>
                    </a:cubicBezTo>
                    <a:cubicBezTo>
                      <a:pt x="42897" y="223779"/>
                      <a:pt x="42553" y="223435"/>
                      <a:pt x="42209" y="223091"/>
                    </a:cubicBezTo>
                    <a:cubicBezTo>
                      <a:pt x="39528" y="220342"/>
                      <a:pt x="39253" y="218211"/>
                      <a:pt x="41178" y="214842"/>
                    </a:cubicBezTo>
                    <a:cubicBezTo>
                      <a:pt x="44134" y="209549"/>
                      <a:pt x="47159" y="204187"/>
                      <a:pt x="50115" y="198893"/>
                    </a:cubicBezTo>
                    <a:cubicBezTo>
                      <a:pt x="50940" y="197381"/>
                      <a:pt x="51833" y="195869"/>
                      <a:pt x="51627" y="194013"/>
                    </a:cubicBezTo>
                    <a:cubicBezTo>
                      <a:pt x="51146" y="188444"/>
                      <a:pt x="44959" y="184045"/>
                      <a:pt x="39597" y="185420"/>
                    </a:cubicBezTo>
                    <a:cubicBezTo>
                      <a:pt x="33410" y="187001"/>
                      <a:pt x="27223" y="188582"/>
                      <a:pt x="21105" y="190232"/>
                    </a:cubicBezTo>
                    <a:cubicBezTo>
                      <a:pt x="18630" y="190919"/>
                      <a:pt x="16774" y="190163"/>
                      <a:pt x="15193" y="188238"/>
                    </a:cubicBezTo>
                    <a:cubicBezTo>
                      <a:pt x="13887" y="186657"/>
                      <a:pt x="13062" y="184870"/>
                      <a:pt x="12237" y="183014"/>
                    </a:cubicBezTo>
                    <a:cubicBezTo>
                      <a:pt x="10862" y="179783"/>
                      <a:pt x="11481" y="177445"/>
                      <a:pt x="14230" y="175314"/>
                    </a:cubicBezTo>
                    <a:cubicBezTo>
                      <a:pt x="18767" y="171671"/>
                      <a:pt x="23373" y="168096"/>
                      <a:pt x="27910" y="164453"/>
                    </a:cubicBezTo>
                    <a:cubicBezTo>
                      <a:pt x="32722" y="160741"/>
                      <a:pt x="33135" y="159159"/>
                      <a:pt x="31554" y="153385"/>
                    </a:cubicBezTo>
                    <a:cubicBezTo>
                      <a:pt x="30454" y="149604"/>
                      <a:pt x="28185" y="147611"/>
                      <a:pt x="24198" y="147198"/>
                    </a:cubicBezTo>
                    <a:cubicBezTo>
                      <a:pt x="18424" y="146579"/>
                      <a:pt x="12718" y="145479"/>
                      <a:pt x="6943" y="144861"/>
                    </a:cubicBezTo>
                    <a:cubicBezTo>
                      <a:pt x="3644" y="144517"/>
                      <a:pt x="1306" y="143211"/>
                      <a:pt x="138" y="140049"/>
                    </a:cubicBezTo>
                    <a:cubicBezTo>
                      <a:pt x="0" y="137093"/>
                      <a:pt x="0" y="134343"/>
                      <a:pt x="0" y="131525"/>
                    </a:cubicBezTo>
                    <a:cubicBezTo>
                      <a:pt x="1100" y="129462"/>
                      <a:pt x="2819" y="128431"/>
                      <a:pt x="5019" y="127881"/>
                    </a:cubicBezTo>
                    <a:cubicBezTo>
                      <a:pt x="10931" y="126300"/>
                      <a:pt x="16705" y="124513"/>
                      <a:pt x="22617" y="122931"/>
                    </a:cubicBezTo>
                    <a:cubicBezTo>
                      <a:pt x="26192" y="121969"/>
                      <a:pt x="28323" y="119975"/>
                      <a:pt x="28667" y="116194"/>
                    </a:cubicBezTo>
                    <a:cubicBezTo>
                      <a:pt x="28735" y="115232"/>
                      <a:pt x="28873" y="114270"/>
                      <a:pt x="29010" y="113307"/>
                    </a:cubicBezTo>
                    <a:cubicBezTo>
                      <a:pt x="29354" y="110076"/>
                      <a:pt x="27910" y="107876"/>
                      <a:pt x="25229" y="106295"/>
                    </a:cubicBezTo>
                    <a:cubicBezTo>
                      <a:pt x="19867" y="103202"/>
                      <a:pt x="14574" y="100040"/>
                      <a:pt x="9281" y="96946"/>
                    </a:cubicBezTo>
                    <a:cubicBezTo>
                      <a:pt x="5362" y="94678"/>
                      <a:pt x="4675" y="92959"/>
                      <a:pt x="5843" y="88560"/>
                    </a:cubicBezTo>
                    <a:cubicBezTo>
                      <a:pt x="5981" y="88147"/>
                      <a:pt x="6050" y="87735"/>
                      <a:pt x="6187" y="87391"/>
                    </a:cubicBezTo>
                    <a:cubicBezTo>
                      <a:pt x="7906" y="81685"/>
                      <a:pt x="9418" y="80585"/>
                      <a:pt x="15261" y="81135"/>
                    </a:cubicBezTo>
                    <a:cubicBezTo>
                      <a:pt x="20898" y="81685"/>
                      <a:pt x="26535" y="82304"/>
                      <a:pt x="32173" y="83060"/>
                    </a:cubicBezTo>
                    <a:cubicBezTo>
                      <a:pt x="36641" y="83610"/>
                      <a:pt x="38566" y="82854"/>
                      <a:pt x="40834" y="79073"/>
                    </a:cubicBezTo>
                    <a:cubicBezTo>
                      <a:pt x="44065" y="73848"/>
                      <a:pt x="43928" y="72198"/>
                      <a:pt x="40147" y="67318"/>
                    </a:cubicBezTo>
                    <a:cubicBezTo>
                      <a:pt x="36572" y="62712"/>
                      <a:pt x="33066" y="58037"/>
                      <a:pt x="29629" y="53363"/>
                    </a:cubicBezTo>
                    <a:cubicBezTo>
                      <a:pt x="27567" y="50613"/>
                      <a:pt x="27567" y="48344"/>
                      <a:pt x="29629" y="45595"/>
                    </a:cubicBezTo>
                    <a:cubicBezTo>
                      <a:pt x="30660" y="44220"/>
                      <a:pt x="31760" y="42845"/>
                      <a:pt x="33066" y="41745"/>
                    </a:cubicBezTo>
                    <a:cubicBezTo>
                      <a:pt x="35678" y="39545"/>
                      <a:pt x="37466" y="39270"/>
                      <a:pt x="40422" y="40920"/>
                    </a:cubicBezTo>
                    <a:cubicBezTo>
                      <a:pt x="45646" y="43807"/>
                      <a:pt x="51008" y="46488"/>
                      <a:pt x="56027" y="49719"/>
                    </a:cubicBezTo>
                    <a:cubicBezTo>
                      <a:pt x="61801" y="53431"/>
                      <a:pt x="65788" y="50957"/>
                      <a:pt x="69982" y="45801"/>
                    </a:cubicBezTo>
                    <a:cubicBezTo>
                      <a:pt x="71357" y="44082"/>
                      <a:pt x="70875" y="41814"/>
                      <a:pt x="70325" y="39751"/>
                    </a:cubicBezTo>
                    <a:cubicBezTo>
                      <a:pt x="68813" y="33908"/>
                      <a:pt x="67301" y="28065"/>
                      <a:pt x="65788" y="22221"/>
                    </a:cubicBezTo>
                    <a:cubicBezTo>
                      <a:pt x="64688" y="18028"/>
                      <a:pt x="65376" y="16309"/>
                      <a:pt x="69088" y="14110"/>
                    </a:cubicBezTo>
                    <a:cubicBezTo>
                      <a:pt x="69913" y="13628"/>
                      <a:pt x="70738" y="13147"/>
                      <a:pt x="71632" y="12735"/>
                    </a:cubicBezTo>
                    <a:cubicBezTo>
                      <a:pt x="76100" y="10672"/>
                      <a:pt x="78094" y="11154"/>
                      <a:pt x="81118" y="15072"/>
                    </a:cubicBezTo>
                    <a:cubicBezTo>
                      <a:pt x="84762" y="19678"/>
                      <a:pt x="88405" y="24353"/>
                      <a:pt x="92049" y="28958"/>
                    </a:cubicBezTo>
                    <a:cubicBezTo>
                      <a:pt x="95486" y="33221"/>
                      <a:pt x="103529" y="33221"/>
                      <a:pt x="106966" y="28890"/>
                    </a:cubicBezTo>
                    <a:cubicBezTo>
                      <a:pt x="108410" y="27034"/>
                      <a:pt x="108410" y="24696"/>
                      <a:pt x="108754" y="22565"/>
                    </a:cubicBezTo>
                    <a:cubicBezTo>
                      <a:pt x="109578" y="17203"/>
                      <a:pt x="110266" y="11841"/>
                      <a:pt x="110953" y="6479"/>
                    </a:cubicBezTo>
                    <a:cubicBezTo>
                      <a:pt x="111503" y="2217"/>
                      <a:pt x="112672" y="1048"/>
                      <a:pt x="116934" y="292"/>
                    </a:cubicBezTo>
                    <a:cubicBezTo>
                      <a:pt x="118721" y="-52"/>
                      <a:pt x="120509" y="-52"/>
                      <a:pt x="122296" y="8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9F5472A7-BCC6-451A-AC3A-097142CE5B37}"/>
              </a:ext>
            </a:extLst>
          </p:cNvPr>
          <p:cNvSpPr txBox="1"/>
          <p:nvPr/>
        </p:nvSpPr>
        <p:spPr>
          <a:xfrm>
            <a:off x="4352284" y="183197"/>
            <a:ext cx="176457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2800" dirty="0">
                <a:solidFill>
                  <a:schemeClr val="bg1"/>
                </a:solidFill>
              </a:rPr>
              <a:t>תוכן                                   </a:t>
            </a:r>
            <a:r>
              <a:rPr lang="he-IL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he-IL" sz="2800" dirty="0">
                <a:solidFill>
                  <a:schemeClr val="bg1"/>
                </a:solidFill>
              </a:rPr>
              <a:t>     עניינים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" grpId="0"/>
      <p:bldP spid="253" grpId="0"/>
      <p:bldP spid="254" grpId="0" animBg="1"/>
      <p:bldP spid="258" grpId="0"/>
      <p:bldP spid="259" grpId="0" animBg="1"/>
      <p:bldP spid="260" grpId="0"/>
      <p:bldP spid="261" grpId="0" animBg="1"/>
      <p:bldP spid="262" grpId="0" animBg="1"/>
      <p:bldP spid="263" grpId="0" animBg="1"/>
      <p:bldP spid="264" grpId="0" animBg="1"/>
      <p:bldP spid="265" grpId="0" animBg="1"/>
      <p:bldP spid="266" grpId="0"/>
      <p:bldP spid="267" grpId="0"/>
      <p:bldP spid="268" grpId="0"/>
      <p:bldP spid="2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20"/>
          <p:cNvGrpSpPr/>
          <p:nvPr/>
        </p:nvGrpSpPr>
        <p:grpSpPr>
          <a:xfrm rot="-1452829">
            <a:off x="5856841" y="1940969"/>
            <a:ext cx="1105472" cy="660712"/>
            <a:chOff x="9191306" y="3507791"/>
            <a:chExt cx="1473997" cy="880970"/>
          </a:xfrm>
        </p:grpSpPr>
        <p:grpSp>
          <p:nvGrpSpPr>
            <p:cNvPr id="313" name="Google Shape;313;p20"/>
            <p:cNvGrpSpPr/>
            <p:nvPr/>
          </p:nvGrpSpPr>
          <p:grpSpPr>
            <a:xfrm rot="9652176">
              <a:off x="9267613" y="3639122"/>
              <a:ext cx="905681" cy="618307"/>
              <a:chOff x="5392721" y="1514462"/>
              <a:chExt cx="665939" cy="454635"/>
            </a:xfrm>
          </p:grpSpPr>
          <p:sp>
            <p:nvSpPr>
              <p:cNvPr id="314" name="Google Shape;314;p20"/>
              <p:cNvSpPr/>
              <p:nvPr/>
            </p:nvSpPr>
            <p:spPr>
              <a:xfrm rot="5911486" flipH="1">
                <a:off x="5633170" y="1617837"/>
                <a:ext cx="141665" cy="93128"/>
              </a:xfrm>
              <a:prstGeom prst="trapezoid">
                <a:avLst>
                  <a:gd name="adj" fmla="val 12383"/>
                </a:avLst>
              </a:prstGeom>
              <a:solidFill>
                <a:srgbClr val="0C534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20"/>
              <p:cNvSpPr/>
              <p:nvPr/>
            </p:nvSpPr>
            <p:spPr>
              <a:xfrm rot="5911846" flipH="1">
                <a:off x="5439014" y="1500231"/>
                <a:ext cx="200215" cy="26606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20"/>
              <p:cNvSpPr/>
              <p:nvPr/>
            </p:nvSpPr>
            <p:spPr>
              <a:xfrm rot="7280092" flipH="1">
                <a:off x="5857893" y="1735925"/>
                <a:ext cx="103261" cy="96521"/>
              </a:xfrm>
              <a:prstGeom prst="trapezoid">
                <a:avLst>
                  <a:gd name="adj" fmla="val 12383"/>
                </a:avLst>
              </a:prstGeom>
              <a:solidFill>
                <a:srgbClr val="0C534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20"/>
              <p:cNvSpPr/>
              <p:nvPr/>
            </p:nvSpPr>
            <p:spPr>
              <a:xfrm rot="7278410" flipH="1">
                <a:off x="5727771" y="1619294"/>
                <a:ext cx="146068" cy="19412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20"/>
              <p:cNvSpPr/>
              <p:nvPr/>
            </p:nvSpPr>
            <p:spPr>
              <a:xfrm rot="8870329" flipH="1">
                <a:off x="5923533" y="1775325"/>
                <a:ext cx="93556" cy="182946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9" name="Google Shape;319;p20"/>
            <p:cNvGrpSpPr/>
            <p:nvPr/>
          </p:nvGrpSpPr>
          <p:grpSpPr>
            <a:xfrm rot="2980044" flipH="1">
              <a:off x="10051382" y="3653818"/>
              <a:ext cx="509578" cy="509578"/>
              <a:chOff x="5108331" y="1463790"/>
              <a:chExt cx="374700" cy="374700"/>
            </a:xfrm>
          </p:grpSpPr>
          <p:sp>
            <p:nvSpPr>
              <p:cNvPr id="320" name="Google Shape;320;p20"/>
              <p:cNvSpPr/>
              <p:nvPr/>
            </p:nvSpPr>
            <p:spPr>
              <a:xfrm>
                <a:off x="5108331" y="1463790"/>
                <a:ext cx="374700" cy="374700"/>
              </a:xfrm>
              <a:prstGeom prst="ellipse">
                <a:avLst/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20"/>
              <p:cNvSpPr/>
              <p:nvPr/>
            </p:nvSpPr>
            <p:spPr>
              <a:xfrm>
                <a:off x="5167785" y="1523588"/>
                <a:ext cx="255882" cy="255676"/>
              </a:xfrm>
              <a:custGeom>
                <a:avLst/>
                <a:gdLst/>
                <a:ahLst/>
                <a:cxnLst/>
                <a:rect l="l" t="t" r="r" b="b"/>
                <a:pathLst>
                  <a:path w="255882" h="255676" extrusionOk="0">
                    <a:moveTo>
                      <a:pt x="127864" y="81461"/>
                    </a:moveTo>
                    <a:cubicBezTo>
                      <a:pt x="102426" y="81461"/>
                      <a:pt x="81805" y="102082"/>
                      <a:pt x="81805" y="127520"/>
                    </a:cubicBezTo>
                    <a:cubicBezTo>
                      <a:pt x="81805" y="152958"/>
                      <a:pt x="102426" y="173579"/>
                      <a:pt x="127864" y="173579"/>
                    </a:cubicBezTo>
                    <a:cubicBezTo>
                      <a:pt x="153302" y="173579"/>
                      <a:pt x="173923" y="152958"/>
                      <a:pt x="173923" y="127520"/>
                    </a:cubicBezTo>
                    <a:cubicBezTo>
                      <a:pt x="173923" y="102082"/>
                      <a:pt x="153302" y="81461"/>
                      <a:pt x="127864" y="81461"/>
                    </a:cubicBezTo>
                    <a:close/>
                    <a:moveTo>
                      <a:pt x="122296" y="86"/>
                    </a:moveTo>
                    <a:cubicBezTo>
                      <a:pt x="124908" y="223"/>
                      <a:pt x="126696" y="1598"/>
                      <a:pt x="127383" y="4211"/>
                    </a:cubicBezTo>
                    <a:cubicBezTo>
                      <a:pt x="129033" y="10054"/>
                      <a:pt x="130752" y="15966"/>
                      <a:pt x="132401" y="21809"/>
                    </a:cubicBezTo>
                    <a:cubicBezTo>
                      <a:pt x="134120" y="27790"/>
                      <a:pt x="139070" y="30608"/>
                      <a:pt x="145188" y="29027"/>
                    </a:cubicBezTo>
                    <a:cubicBezTo>
                      <a:pt x="147181" y="28546"/>
                      <a:pt x="148350" y="27102"/>
                      <a:pt x="149312" y="25452"/>
                    </a:cubicBezTo>
                    <a:cubicBezTo>
                      <a:pt x="152475" y="20022"/>
                      <a:pt x="155706" y="14591"/>
                      <a:pt x="158937" y="9160"/>
                    </a:cubicBezTo>
                    <a:cubicBezTo>
                      <a:pt x="160999" y="5654"/>
                      <a:pt x="162786" y="4898"/>
                      <a:pt x="166705" y="5929"/>
                    </a:cubicBezTo>
                    <a:cubicBezTo>
                      <a:pt x="174542" y="7923"/>
                      <a:pt x="175573" y="9641"/>
                      <a:pt x="174404" y="18372"/>
                    </a:cubicBezTo>
                    <a:cubicBezTo>
                      <a:pt x="173717" y="23596"/>
                      <a:pt x="173098" y="28821"/>
                      <a:pt x="172479" y="34046"/>
                    </a:cubicBezTo>
                    <a:cubicBezTo>
                      <a:pt x="172410" y="34595"/>
                      <a:pt x="172410" y="35145"/>
                      <a:pt x="172479" y="35695"/>
                    </a:cubicBezTo>
                    <a:cubicBezTo>
                      <a:pt x="173373" y="41264"/>
                      <a:pt x="181828" y="45113"/>
                      <a:pt x="186434" y="41882"/>
                    </a:cubicBezTo>
                    <a:cubicBezTo>
                      <a:pt x="191659" y="38170"/>
                      <a:pt x="196677" y="34252"/>
                      <a:pt x="201764" y="30402"/>
                    </a:cubicBezTo>
                    <a:cubicBezTo>
                      <a:pt x="205476" y="27584"/>
                      <a:pt x="207333" y="27652"/>
                      <a:pt x="211045" y="30540"/>
                    </a:cubicBezTo>
                    <a:cubicBezTo>
                      <a:pt x="211526" y="30952"/>
                      <a:pt x="212007" y="31296"/>
                      <a:pt x="212488" y="31777"/>
                    </a:cubicBezTo>
                    <a:cubicBezTo>
                      <a:pt x="216819" y="35902"/>
                      <a:pt x="217025" y="37139"/>
                      <a:pt x="214069" y="42364"/>
                    </a:cubicBezTo>
                    <a:cubicBezTo>
                      <a:pt x="211251" y="47382"/>
                      <a:pt x="208570" y="52469"/>
                      <a:pt x="205614" y="57418"/>
                    </a:cubicBezTo>
                    <a:cubicBezTo>
                      <a:pt x="203483" y="61062"/>
                      <a:pt x="204445" y="64087"/>
                      <a:pt x="206783" y="67180"/>
                    </a:cubicBezTo>
                    <a:cubicBezTo>
                      <a:pt x="209120" y="70274"/>
                      <a:pt x="211801" y="71786"/>
                      <a:pt x="215719" y="70755"/>
                    </a:cubicBezTo>
                    <a:cubicBezTo>
                      <a:pt x="221769" y="69174"/>
                      <a:pt x="227818" y="67661"/>
                      <a:pt x="233799" y="66011"/>
                    </a:cubicBezTo>
                    <a:cubicBezTo>
                      <a:pt x="237649" y="64980"/>
                      <a:pt x="239367" y="65599"/>
                      <a:pt x="241498" y="68967"/>
                    </a:cubicBezTo>
                    <a:cubicBezTo>
                      <a:pt x="242461" y="70411"/>
                      <a:pt x="243286" y="71923"/>
                      <a:pt x="243836" y="73573"/>
                    </a:cubicBezTo>
                    <a:cubicBezTo>
                      <a:pt x="244867" y="76529"/>
                      <a:pt x="244385" y="78385"/>
                      <a:pt x="241911" y="80379"/>
                    </a:cubicBezTo>
                    <a:cubicBezTo>
                      <a:pt x="236755" y="84504"/>
                      <a:pt x="231668" y="88628"/>
                      <a:pt x="226443" y="92684"/>
                    </a:cubicBezTo>
                    <a:cubicBezTo>
                      <a:pt x="223831" y="94678"/>
                      <a:pt x="223144" y="97152"/>
                      <a:pt x="223694" y="100177"/>
                    </a:cubicBezTo>
                    <a:cubicBezTo>
                      <a:pt x="223900" y="101208"/>
                      <a:pt x="224244" y="102171"/>
                      <a:pt x="224519" y="103202"/>
                    </a:cubicBezTo>
                    <a:cubicBezTo>
                      <a:pt x="225412" y="106433"/>
                      <a:pt x="227543" y="108220"/>
                      <a:pt x="230843" y="108633"/>
                    </a:cubicBezTo>
                    <a:cubicBezTo>
                      <a:pt x="237099" y="109458"/>
                      <a:pt x="243354" y="110351"/>
                      <a:pt x="249541" y="111176"/>
                    </a:cubicBezTo>
                    <a:cubicBezTo>
                      <a:pt x="253254" y="111657"/>
                      <a:pt x="255178" y="113445"/>
                      <a:pt x="255591" y="117157"/>
                    </a:cubicBezTo>
                    <a:cubicBezTo>
                      <a:pt x="255797" y="118944"/>
                      <a:pt x="256003" y="120732"/>
                      <a:pt x="255797" y="122519"/>
                    </a:cubicBezTo>
                    <a:cubicBezTo>
                      <a:pt x="255453" y="125337"/>
                      <a:pt x="254010" y="126919"/>
                      <a:pt x="251398" y="127675"/>
                    </a:cubicBezTo>
                    <a:cubicBezTo>
                      <a:pt x="245554" y="129325"/>
                      <a:pt x="239642" y="130974"/>
                      <a:pt x="233799" y="132693"/>
                    </a:cubicBezTo>
                    <a:cubicBezTo>
                      <a:pt x="228093" y="134343"/>
                      <a:pt x="225481" y="138674"/>
                      <a:pt x="226650" y="144586"/>
                    </a:cubicBezTo>
                    <a:cubicBezTo>
                      <a:pt x="227062" y="146854"/>
                      <a:pt x="228368" y="148298"/>
                      <a:pt x="230293" y="149398"/>
                    </a:cubicBezTo>
                    <a:cubicBezTo>
                      <a:pt x="235655" y="152560"/>
                      <a:pt x="241017" y="155722"/>
                      <a:pt x="246448" y="158884"/>
                    </a:cubicBezTo>
                    <a:cubicBezTo>
                      <a:pt x="250435" y="161222"/>
                      <a:pt x="251054" y="162597"/>
                      <a:pt x="249954" y="167065"/>
                    </a:cubicBezTo>
                    <a:cubicBezTo>
                      <a:pt x="249885" y="167340"/>
                      <a:pt x="249885" y="167615"/>
                      <a:pt x="249816" y="167890"/>
                    </a:cubicBezTo>
                    <a:cubicBezTo>
                      <a:pt x="248166" y="173321"/>
                      <a:pt x="246310" y="176002"/>
                      <a:pt x="240123" y="174833"/>
                    </a:cubicBezTo>
                    <a:cubicBezTo>
                      <a:pt x="234555" y="173733"/>
                      <a:pt x="228849" y="173527"/>
                      <a:pt x="223212" y="172702"/>
                    </a:cubicBezTo>
                    <a:cubicBezTo>
                      <a:pt x="219225" y="172152"/>
                      <a:pt x="216613" y="173733"/>
                      <a:pt x="214688" y="177102"/>
                    </a:cubicBezTo>
                    <a:cubicBezTo>
                      <a:pt x="212695" y="180539"/>
                      <a:pt x="211801" y="183770"/>
                      <a:pt x="214551" y="187276"/>
                    </a:cubicBezTo>
                    <a:cubicBezTo>
                      <a:pt x="218263" y="192019"/>
                      <a:pt x="221838" y="196900"/>
                      <a:pt x="225481" y="201712"/>
                    </a:cubicBezTo>
                    <a:cubicBezTo>
                      <a:pt x="228506" y="205630"/>
                      <a:pt x="228506" y="207212"/>
                      <a:pt x="225481" y="211130"/>
                    </a:cubicBezTo>
                    <a:cubicBezTo>
                      <a:pt x="225343" y="211267"/>
                      <a:pt x="225206" y="211474"/>
                      <a:pt x="225068" y="211611"/>
                    </a:cubicBezTo>
                    <a:cubicBezTo>
                      <a:pt x="221081" y="215873"/>
                      <a:pt x="219500" y="217729"/>
                      <a:pt x="213245" y="213948"/>
                    </a:cubicBezTo>
                    <a:cubicBezTo>
                      <a:pt x="208432" y="211061"/>
                      <a:pt x="203345" y="208586"/>
                      <a:pt x="198602" y="205699"/>
                    </a:cubicBezTo>
                    <a:cubicBezTo>
                      <a:pt x="194684" y="203362"/>
                      <a:pt x="191659" y="204737"/>
                      <a:pt x="188565" y="207143"/>
                    </a:cubicBezTo>
                    <a:cubicBezTo>
                      <a:pt x="185472" y="209480"/>
                      <a:pt x="184234" y="212299"/>
                      <a:pt x="185334" y="216217"/>
                    </a:cubicBezTo>
                    <a:cubicBezTo>
                      <a:pt x="187053" y="222267"/>
                      <a:pt x="188565" y="228385"/>
                      <a:pt x="190078" y="234503"/>
                    </a:cubicBezTo>
                    <a:cubicBezTo>
                      <a:pt x="190903" y="237803"/>
                      <a:pt x="190215" y="239590"/>
                      <a:pt x="187397" y="241377"/>
                    </a:cubicBezTo>
                    <a:cubicBezTo>
                      <a:pt x="185884" y="242340"/>
                      <a:pt x="184303" y="243233"/>
                      <a:pt x="182585" y="243852"/>
                    </a:cubicBezTo>
                    <a:cubicBezTo>
                      <a:pt x="179560" y="244952"/>
                      <a:pt x="177360" y="244402"/>
                      <a:pt x="175366" y="241859"/>
                    </a:cubicBezTo>
                    <a:cubicBezTo>
                      <a:pt x="171585" y="237115"/>
                      <a:pt x="167805" y="232303"/>
                      <a:pt x="164024" y="227491"/>
                    </a:cubicBezTo>
                    <a:cubicBezTo>
                      <a:pt x="160380" y="222954"/>
                      <a:pt x="153781" y="222335"/>
                      <a:pt x="149381" y="226254"/>
                    </a:cubicBezTo>
                    <a:cubicBezTo>
                      <a:pt x="148213" y="227285"/>
                      <a:pt x="147663" y="228591"/>
                      <a:pt x="147456" y="230103"/>
                    </a:cubicBezTo>
                    <a:cubicBezTo>
                      <a:pt x="146563" y="236428"/>
                      <a:pt x="145532" y="242683"/>
                      <a:pt x="144844" y="249008"/>
                    </a:cubicBezTo>
                    <a:cubicBezTo>
                      <a:pt x="144432" y="252308"/>
                      <a:pt x="143126" y="254645"/>
                      <a:pt x="139895" y="255676"/>
                    </a:cubicBezTo>
                    <a:cubicBezTo>
                      <a:pt x="137145" y="255676"/>
                      <a:pt x="134326" y="255676"/>
                      <a:pt x="131577" y="255676"/>
                    </a:cubicBezTo>
                    <a:cubicBezTo>
                      <a:pt x="129652" y="254507"/>
                      <a:pt x="128552" y="252789"/>
                      <a:pt x="127933" y="250589"/>
                    </a:cubicBezTo>
                    <a:cubicBezTo>
                      <a:pt x="126283" y="244540"/>
                      <a:pt x="124427" y="238490"/>
                      <a:pt x="122777" y="232372"/>
                    </a:cubicBezTo>
                    <a:cubicBezTo>
                      <a:pt x="121884" y="229141"/>
                      <a:pt x="119890" y="227422"/>
                      <a:pt x="116659" y="227010"/>
                    </a:cubicBezTo>
                    <a:cubicBezTo>
                      <a:pt x="115422" y="226872"/>
                      <a:pt x="114184" y="226666"/>
                      <a:pt x="112947" y="226597"/>
                    </a:cubicBezTo>
                    <a:cubicBezTo>
                      <a:pt x="110060" y="226391"/>
                      <a:pt x="108066" y="227697"/>
                      <a:pt x="106622" y="230103"/>
                    </a:cubicBezTo>
                    <a:cubicBezTo>
                      <a:pt x="106072" y="230997"/>
                      <a:pt x="105591" y="231891"/>
                      <a:pt x="105041" y="232784"/>
                    </a:cubicBezTo>
                    <a:cubicBezTo>
                      <a:pt x="102154" y="237665"/>
                      <a:pt x="99335" y="242615"/>
                      <a:pt x="96380" y="247427"/>
                    </a:cubicBezTo>
                    <a:cubicBezTo>
                      <a:pt x="94798" y="250108"/>
                      <a:pt x="92873" y="250795"/>
                      <a:pt x="89849" y="250108"/>
                    </a:cubicBezTo>
                    <a:cubicBezTo>
                      <a:pt x="87993" y="249695"/>
                      <a:pt x="86274" y="249077"/>
                      <a:pt x="84555" y="248320"/>
                    </a:cubicBezTo>
                    <a:cubicBezTo>
                      <a:pt x="81531" y="246877"/>
                      <a:pt x="80568" y="245021"/>
                      <a:pt x="80981" y="241652"/>
                    </a:cubicBezTo>
                    <a:cubicBezTo>
                      <a:pt x="81737" y="235397"/>
                      <a:pt x="82356" y="229141"/>
                      <a:pt x="83249" y="222885"/>
                    </a:cubicBezTo>
                    <a:cubicBezTo>
                      <a:pt x="83868" y="218486"/>
                      <a:pt x="81531" y="216080"/>
                      <a:pt x="78094" y="214155"/>
                    </a:cubicBezTo>
                    <a:cubicBezTo>
                      <a:pt x="74725" y="212299"/>
                      <a:pt x="71700" y="212024"/>
                      <a:pt x="68538" y="214636"/>
                    </a:cubicBezTo>
                    <a:cubicBezTo>
                      <a:pt x="64139" y="218142"/>
                      <a:pt x="59533" y="221373"/>
                      <a:pt x="55133" y="224810"/>
                    </a:cubicBezTo>
                    <a:cubicBezTo>
                      <a:pt x="50665" y="228316"/>
                      <a:pt x="48740" y="229072"/>
                      <a:pt x="43240" y="224123"/>
                    </a:cubicBezTo>
                    <a:cubicBezTo>
                      <a:pt x="42897" y="223779"/>
                      <a:pt x="42553" y="223435"/>
                      <a:pt x="42209" y="223091"/>
                    </a:cubicBezTo>
                    <a:cubicBezTo>
                      <a:pt x="39528" y="220342"/>
                      <a:pt x="39253" y="218211"/>
                      <a:pt x="41178" y="214842"/>
                    </a:cubicBezTo>
                    <a:cubicBezTo>
                      <a:pt x="44134" y="209549"/>
                      <a:pt x="47159" y="204187"/>
                      <a:pt x="50115" y="198893"/>
                    </a:cubicBezTo>
                    <a:cubicBezTo>
                      <a:pt x="50940" y="197381"/>
                      <a:pt x="51833" y="195869"/>
                      <a:pt x="51627" y="194013"/>
                    </a:cubicBezTo>
                    <a:cubicBezTo>
                      <a:pt x="51146" y="188444"/>
                      <a:pt x="44959" y="184045"/>
                      <a:pt x="39597" y="185420"/>
                    </a:cubicBezTo>
                    <a:cubicBezTo>
                      <a:pt x="33410" y="187001"/>
                      <a:pt x="27223" y="188582"/>
                      <a:pt x="21105" y="190232"/>
                    </a:cubicBezTo>
                    <a:cubicBezTo>
                      <a:pt x="18630" y="190919"/>
                      <a:pt x="16774" y="190163"/>
                      <a:pt x="15193" y="188238"/>
                    </a:cubicBezTo>
                    <a:cubicBezTo>
                      <a:pt x="13887" y="186657"/>
                      <a:pt x="13062" y="184870"/>
                      <a:pt x="12237" y="183014"/>
                    </a:cubicBezTo>
                    <a:cubicBezTo>
                      <a:pt x="10862" y="179783"/>
                      <a:pt x="11481" y="177445"/>
                      <a:pt x="14230" y="175314"/>
                    </a:cubicBezTo>
                    <a:cubicBezTo>
                      <a:pt x="18767" y="171671"/>
                      <a:pt x="23373" y="168096"/>
                      <a:pt x="27910" y="164453"/>
                    </a:cubicBezTo>
                    <a:cubicBezTo>
                      <a:pt x="32722" y="160741"/>
                      <a:pt x="33135" y="159159"/>
                      <a:pt x="31554" y="153385"/>
                    </a:cubicBezTo>
                    <a:cubicBezTo>
                      <a:pt x="30454" y="149604"/>
                      <a:pt x="28185" y="147611"/>
                      <a:pt x="24198" y="147198"/>
                    </a:cubicBezTo>
                    <a:cubicBezTo>
                      <a:pt x="18424" y="146579"/>
                      <a:pt x="12718" y="145479"/>
                      <a:pt x="6943" y="144861"/>
                    </a:cubicBezTo>
                    <a:cubicBezTo>
                      <a:pt x="3644" y="144517"/>
                      <a:pt x="1306" y="143211"/>
                      <a:pt x="138" y="140049"/>
                    </a:cubicBezTo>
                    <a:cubicBezTo>
                      <a:pt x="0" y="137093"/>
                      <a:pt x="0" y="134343"/>
                      <a:pt x="0" y="131525"/>
                    </a:cubicBezTo>
                    <a:cubicBezTo>
                      <a:pt x="1100" y="129462"/>
                      <a:pt x="2819" y="128431"/>
                      <a:pt x="5019" y="127881"/>
                    </a:cubicBezTo>
                    <a:cubicBezTo>
                      <a:pt x="10931" y="126300"/>
                      <a:pt x="16705" y="124513"/>
                      <a:pt x="22617" y="122931"/>
                    </a:cubicBezTo>
                    <a:cubicBezTo>
                      <a:pt x="26192" y="121969"/>
                      <a:pt x="28323" y="119975"/>
                      <a:pt x="28667" y="116194"/>
                    </a:cubicBezTo>
                    <a:cubicBezTo>
                      <a:pt x="28735" y="115232"/>
                      <a:pt x="28873" y="114270"/>
                      <a:pt x="29010" y="113307"/>
                    </a:cubicBezTo>
                    <a:cubicBezTo>
                      <a:pt x="29354" y="110076"/>
                      <a:pt x="27910" y="107876"/>
                      <a:pt x="25229" y="106295"/>
                    </a:cubicBezTo>
                    <a:cubicBezTo>
                      <a:pt x="19867" y="103202"/>
                      <a:pt x="14574" y="100040"/>
                      <a:pt x="9281" y="96946"/>
                    </a:cubicBezTo>
                    <a:cubicBezTo>
                      <a:pt x="5362" y="94678"/>
                      <a:pt x="4675" y="92959"/>
                      <a:pt x="5843" y="88560"/>
                    </a:cubicBezTo>
                    <a:cubicBezTo>
                      <a:pt x="5981" y="88147"/>
                      <a:pt x="6050" y="87735"/>
                      <a:pt x="6187" y="87391"/>
                    </a:cubicBezTo>
                    <a:cubicBezTo>
                      <a:pt x="7906" y="81685"/>
                      <a:pt x="9418" y="80585"/>
                      <a:pt x="15261" y="81135"/>
                    </a:cubicBezTo>
                    <a:cubicBezTo>
                      <a:pt x="20898" y="81685"/>
                      <a:pt x="26535" y="82304"/>
                      <a:pt x="32173" y="83060"/>
                    </a:cubicBezTo>
                    <a:cubicBezTo>
                      <a:pt x="36641" y="83610"/>
                      <a:pt x="38566" y="82854"/>
                      <a:pt x="40834" y="79073"/>
                    </a:cubicBezTo>
                    <a:cubicBezTo>
                      <a:pt x="44065" y="73848"/>
                      <a:pt x="43928" y="72198"/>
                      <a:pt x="40147" y="67318"/>
                    </a:cubicBezTo>
                    <a:cubicBezTo>
                      <a:pt x="36572" y="62712"/>
                      <a:pt x="33066" y="58037"/>
                      <a:pt x="29629" y="53363"/>
                    </a:cubicBezTo>
                    <a:cubicBezTo>
                      <a:pt x="27567" y="50613"/>
                      <a:pt x="27567" y="48344"/>
                      <a:pt x="29629" y="45595"/>
                    </a:cubicBezTo>
                    <a:cubicBezTo>
                      <a:pt x="30660" y="44220"/>
                      <a:pt x="31760" y="42845"/>
                      <a:pt x="33066" y="41745"/>
                    </a:cubicBezTo>
                    <a:cubicBezTo>
                      <a:pt x="35678" y="39545"/>
                      <a:pt x="37466" y="39270"/>
                      <a:pt x="40422" y="40920"/>
                    </a:cubicBezTo>
                    <a:cubicBezTo>
                      <a:pt x="45646" y="43807"/>
                      <a:pt x="51008" y="46488"/>
                      <a:pt x="56027" y="49719"/>
                    </a:cubicBezTo>
                    <a:cubicBezTo>
                      <a:pt x="61801" y="53431"/>
                      <a:pt x="65788" y="50957"/>
                      <a:pt x="69982" y="45801"/>
                    </a:cubicBezTo>
                    <a:cubicBezTo>
                      <a:pt x="71357" y="44082"/>
                      <a:pt x="70875" y="41814"/>
                      <a:pt x="70325" y="39751"/>
                    </a:cubicBezTo>
                    <a:cubicBezTo>
                      <a:pt x="68813" y="33908"/>
                      <a:pt x="67301" y="28065"/>
                      <a:pt x="65788" y="22221"/>
                    </a:cubicBezTo>
                    <a:cubicBezTo>
                      <a:pt x="64688" y="18028"/>
                      <a:pt x="65376" y="16309"/>
                      <a:pt x="69088" y="14110"/>
                    </a:cubicBezTo>
                    <a:cubicBezTo>
                      <a:pt x="69913" y="13628"/>
                      <a:pt x="70738" y="13147"/>
                      <a:pt x="71632" y="12735"/>
                    </a:cubicBezTo>
                    <a:cubicBezTo>
                      <a:pt x="76100" y="10672"/>
                      <a:pt x="78094" y="11154"/>
                      <a:pt x="81118" y="15072"/>
                    </a:cubicBezTo>
                    <a:cubicBezTo>
                      <a:pt x="84762" y="19678"/>
                      <a:pt x="88405" y="24353"/>
                      <a:pt x="92049" y="28958"/>
                    </a:cubicBezTo>
                    <a:cubicBezTo>
                      <a:pt x="95486" y="33221"/>
                      <a:pt x="103529" y="33221"/>
                      <a:pt x="106966" y="28890"/>
                    </a:cubicBezTo>
                    <a:cubicBezTo>
                      <a:pt x="108410" y="27034"/>
                      <a:pt x="108410" y="24696"/>
                      <a:pt x="108754" y="22565"/>
                    </a:cubicBezTo>
                    <a:cubicBezTo>
                      <a:pt x="109578" y="17203"/>
                      <a:pt x="110266" y="11841"/>
                      <a:pt x="110953" y="6479"/>
                    </a:cubicBezTo>
                    <a:cubicBezTo>
                      <a:pt x="111503" y="2217"/>
                      <a:pt x="112672" y="1048"/>
                      <a:pt x="116934" y="292"/>
                    </a:cubicBezTo>
                    <a:cubicBezTo>
                      <a:pt x="118721" y="-52"/>
                      <a:pt x="120509" y="-52"/>
                      <a:pt x="122296" y="8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22" name="Google Shape;322;p20"/>
          <p:cNvSpPr/>
          <p:nvPr/>
        </p:nvSpPr>
        <p:spPr>
          <a:xfrm rot="8811" flipH="1">
            <a:off x="3956197" y="873537"/>
            <a:ext cx="1989907" cy="2109300"/>
          </a:xfrm>
          <a:prstGeom prst="arc">
            <a:avLst>
              <a:gd name="adj1" fmla="val 16200000"/>
              <a:gd name="adj2" fmla="val 5433205"/>
            </a:avLst>
          </a:prstGeom>
          <a:noFill/>
          <a:ln w="5397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</a:endParaRPr>
          </a:p>
        </p:txBody>
      </p:sp>
      <p:sp>
        <p:nvSpPr>
          <p:cNvPr id="323" name="Google Shape;323;p20"/>
          <p:cNvSpPr/>
          <p:nvPr/>
        </p:nvSpPr>
        <p:spPr>
          <a:xfrm rot="226191" flipH="1">
            <a:off x="4873589" y="777044"/>
            <a:ext cx="155136" cy="148869"/>
          </a:xfrm>
          <a:prstGeom prst="ellipse">
            <a:avLst/>
          </a:prstGeom>
          <a:solidFill>
            <a:srgbClr val="741B4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lt1"/>
              </a:solidFill>
            </a:endParaRPr>
          </a:p>
        </p:txBody>
      </p:sp>
      <p:sp>
        <p:nvSpPr>
          <p:cNvPr id="324" name="Google Shape;324;p20"/>
          <p:cNvSpPr/>
          <p:nvPr/>
        </p:nvSpPr>
        <p:spPr>
          <a:xfrm rot="227432" flipH="1">
            <a:off x="4442078" y="1073520"/>
            <a:ext cx="1927075" cy="1811315"/>
          </a:xfrm>
          <a:custGeom>
            <a:avLst/>
            <a:gdLst/>
            <a:ahLst/>
            <a:cxnLst/>
            <a:rect l="l" t="t" r="r" b="b"/>
            <a:pathLst>
              <a:path w="476250" h="466725" extrusionOk="0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325" name="Google Shape;325;p20"/>
          <p:cNvSpPr/>
          <p:nvPr/>
        </p:nvSpPr>
        <p:spPr>
          <a:xfrm rot="229886" flipH="1">
            <a:off x="4753612" y="297642"/>
            <a:ext cx="395083" cy="378872"/>
          </a:xfrm>
          <a:prstGeom prst="ellipse">
            <a:avLst/>
          </a:prstGeom>
          <a:solidFill>
            <a:srgbClr val="741B4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3F3F3F"/>
              </a:solidFill>
            </a:endParaRPr>
          </a:p>
        </p:txBody>
      </p:sp>
      <p:sp>
        <p:nvSpPr>
          <p:cNvPr id="326" name="Google Shape;326;p20"/>
          <p:cNvSpPr/>
          <p:nvPr/>
        </p:nvSpPr>
        <p:spPr>
          <a:xfrm rot="229886" flipH="1">
            <a:off x="3476405" y="1101384"/>
            <a:ext cx="395083" cy="378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3F3F3F"/>
              </a:solidFill>
            </a:endParaRPr>
          </a:p>
        </p:txBody>
      </p:sp>
      <p:sp>
        <p:nvSpPr>
          <p:cNvPr id="327" name="Google Shape;327;p20"/>
          <p:cNvSpPr/>
          <p:nvPr/>
        </p:nvSpPr>
        <p:spPr>
          <a:xfrm rot="229886" flipH="1">
            <a:off x="3857839" y="539494"/>
            <a:ext cx="395083" cy="378872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3F3F3F"/>
              </a:solidFill>
            </a:endParaRPr>
          </a:p>
        </p:txBody>
      </p:sp>
      <p:sp>
        <p:nvSpPr>
          <p:cNvPr id="328" name="Google Shape;328;p20"/>
          <p:cNvSpPr/>
          <p:nvPr/>
        </p:nvSpPr>
        <p:spPr>
          <a:xfrm rot="226191" flipH="1">
            <a:off x="4340464" y="935439"/>
            <a:ext cx="155136" cy="148869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lt1"/>
              </a:solidFill>
            </a:endParaRPr>
          </a:p>
        </p:txBody>
      </p:sp>
      <p:sp>
        <p:nvSpPr>
          <p:cNvPr id="329" name="Google Shape;329;p20"/>
          <p:cNvSpPr/>
          <p:nvPr/>
        </p:nvSpPr>
        <p:spPr>
          <a:xfrm rot="226191" flipH="1">
            <a:off x="3977795" y="1404766"/>
            <a:ext cx="155136" cy="148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lt1"/>
              </a:solidFill>
            </a:endParaRPr>
          </a:p>
        </p:txBody>
      </p:sp>
      <p:sp>
        <p:nvSpPr>
          <p:cNvPr id="330" name="Google Shape;330;p20"/>
          <p:cNvSpPr/>
          <p:nvPr/>
        </p:nvSpPr>
        <p:spPr>
          <a:xfrm rot="226191" flipH="1">
            <a:off x="3896237" y="2068785"/>
            <a:ext cx="155136" cy="1488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lt1"/>
              </a:solidFill>
            </a:endParaRPr>
          </a:p>
        </p:txBody>
      </p:sp>
      <p:sp>
        <p:nvSpPr>
          <p:cNvPr id="331" name="Google Shape;331;p20"/>
          <p:cNvSpPr/>
          <p:nvPr/>
        </p:nvSpPr>
        <p:spPr>
          <a:xfrm rot="226191" flipH="1">
            <a:off x="4277656" y="2712112"/>
            <a:ext cx="155136" cy="1488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lt1"/>
              </a:solidFill>
            </a:endParaRPr>
          </a:p>
        </p:txBody>
      </p:sp>
      <p:sp>
        <p:nvSpPr>
          <p:cNvPr id="332" name="Google Shape;332;p20"/>
          <p:cNvSpPr/>
          <p:nvPr/>
        </p:nvSpPr>
        <p:spPr>
          <a:xfrm rot="228844" flipH="1">
            <a:off x="4832781" y="383343"/>
            <a:ext cx="248635" cy="187944"/>
          </a:xfrm>
          <a:custGeom>
            <a:avLst/>
            <a:gdLst/>
            <a:ahLst/>
            <a:cxnLst/>
            <a:rect l="l" t="t" r="r" b="b"/>
            <a:pathLst>
              <a:path w="3307788" h="2669631" extrusionOk="0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chemeClr val="lt1"/>
              </a:solidFill>
            </a:endParaRPr>
          </a:p>
        </p:txBody>
      </p:sp>
      <p:sp>
        <p:nvSpPr>
          <p:cNvPr id="333" name="Google Shape;333;p20"/>
          <p:cNvSpPr/>
          <p:nvPr/>
        </p:nvSpPr>
        <p:spPr>
          <a:xfrm rot="226191" flipH="1">
            <a:off x="4879529" y="2937153"/>
            <a:ext cx="155136" cy="148869"/>
          </a:xfrm>
          <a:prstGeom prst="ellipse">
            <a:avLst/>
          </a:prstGeom>
          <a:solidFill>
            <a:srgbClr val="0C53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lt1"/>
              </a:solidFill>
            </a:endParaRPr>
          </a:p>
        </p:txBody>
      </p:sp>
      <p:sp>
        <p:nvSpPr>
          <p:cNvPr id="334" name="Google Shape;334;p20"/>
          <p:cNvSpPr/>
          <p:nvPr/>
        </p:nvSpPr>
        <p:spPr>
          <a:xfrm rot="229886" flipH="1">
            <a:off x="3387715" y="1953785"/>
            <a:ext cx="395083" cy="3788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3F3F3F"/>
              </a:solidFill>
            </a:endParaRPr>
          </a:p>
        </p:txBody>
      </p:sp>
      <p:sp>
        <p:nvSpPr>
          <p:cNvPr id="335" name="Google Shape;335;p20"/>
          <p:cNvSpPr/>
          <p:nvPr/>
        </p:nvSpPr>
        <p:spPr>
          <a:xfrm rot="118496" flipH="1">
            <a:off x="3467404" y="2059409"/>
            <a:ext cx="235681" cy="167616"/>
          </a:xfrm>
          <a:custGeom>
            <a:avLst/>
            <a:gdLst/>
            <a:ahLst/>
            <a:cxnLst/>
            <a:rect l="l" t="t" r="r" b="b"/>
            <a:pathLst>
              <a:path w="3248842" h="2380886" extrusionOk="0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chemeClr val="lt1"/>
              </a:solidFill>
            </a:endParaRPr>
          </a:p>
        </p:txBody>
      </p:sp>
      <p:sp>
        <p:nvSpPr>
          <p:cNvPr id="336" name="Google Shape;336;p20"/>
          <p:cNvSpPr/>
          <p:nvPr/>
        </p:nvSpPr>
        <p:spPr>
          <a:xfrm>
            <a:off x="4499001" y="3071915"/>
            <a:ext cx="430800" cy="331200"/>
          </a:xfrm>
          <a:prstGeom prst="ellipse">
            <a:avLst/>
          </a:prstGeom>
          <a:solidFill>
            <a:srgbClr val="0C53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1" dirty="0">
              <a:solidFill>
                <a:srgbClr val="FFFFFF"/>
              </a:solidFill>
            </a:endParaRPr>
          </a:p>
        </p:txBody>
      </p:sp>
      <p:grpSp>
        <p:nvGrpSpPr>
          <p:cNvPr id="337" name="Google Shape;337;p20"/>
          <p:cNvGrpSpPr/>
          <p:nvPr/>
        </p:nvGrpSpPr>
        <p:grpSpPr>
          <a:xfrm rot="227571">
            <a:off x="5565408" y="1535968"/>
            <a:ext cx="384589" cy="368182"/>
            <a:chOff x="7167947" y="1624190"/>
            <a:chExt cx="2677922" cy="2672762"/>
          </a:xfrm>
        </p:grpSpPr>
        <p:sp>
          <p:nvSpPr>
            <p:cNvPr id="338" name="Google Shape;338;p20"/>
            <p:cNvSpPr/>
            <p:nvPr/>
          </p:nvSpPr>
          <p:spPr>
            <a:xfrm>
              <a:off x="7167947" y="1624190"/>
              <a:ext cx="2677922" cy="2672762"/>
            </a:xfrm>
            <a:custGeom>
              <a:avLst/>
              <a:gdLst/>
              <a:ahLst/>
              <a:cxnLst/>
              <a:rect l="l" t="t" r="r" b="b"/>
              <a:pathLst>
                <a:path w="2677922" h="2672762" extrusionOk="0">
                  <a:moveTo>
                    <a:pt x="2538684" y="1897505"/>
                  </a:moveTo>
                  <a:cubicBezTo>
                    <a:pt x="2511337" y="1891313"/>
                    <a:pt x="2483990" y="1885121"/>
                    <a:pt x="2456643" y="1879446"/>
                  </a:cubicBezTo>
                  <a:cubicBezTo>
                    <a:pt x="2434456" y="1874286"/>
                    <a:pt x="2411753" y="1869642"/>
                    <a:pt x="2389566" y="1863966"/>
                  </a:cubicBezTo>
                  <a:cubicBezTo>
                    <a:pt x="2375119" y="1860354"/>
                    <a:pt x="2363767" y="1864482"/>
                    <a:pt x="2354479" y="1874802"/>
                  </a:cubicBezTo>
                  <a:cubicBezTo>
                    <a:pt x="2335389" y="1896989"/>
                    <a:pt x="2320425" y="1922272"/>
                    <a:pt x="2312170" y="1950651"/>
                  </a:cubicBezTo>
                  <a:cubicBezTo>
                    <a:pt x="2308042" y="1964066"/>
                    <a:pt x="2314234" y="1973869"/>
                    <a:pt x="2322489" y="1983157"/>
                  </a:cubicBezTo>
                  <a:cubicBezTo>
                    <a:pt x="2352416" y="2015664"/>
                    <a:pt x="2382858" y="2048170"/>
                    <a:pt x="2412785" y="2080161"/>
                  </a:cubicBezTo>
                  <a:cubicBezTo>
                    <a:pt x="2435488" y="2104412"/>
                    <a:pt x="2436520" y="2118859"/>
                    <a:pt x="2418461" y="2146722"/>
                  </a:cubicBezTo>
                  <a:cubicBezTo>
                    <a:pt x="2417429" y="2148270"/>
                    <a:pt x="2416397" y="2150334"/>
                    <a:pt x="2414849" y="2151882"/>
                  </a:cubicBezTo>
                  <a:cubicBezTo>
                    <a:pt x="2380795" y="2197804"/>
                    <a:pt x="2365831" y="2198320"/>
                    <a:pt x="2324037" y="2174585"/>
                  </a:cubicBezTo>
                  <a:cubicBezTo>
                    <a:pt x="2289982" y="2154978"/>
                    <a:pt x="2253864" y="2137434"/>
                    <a:pt x="2219294" y="2118859"/>
                  </a:cubicBezTo>
                  <a:cubicBezTo>
                    <a:pt x="2204846" y="2111120"/>
                    <a:pt x="2191431" y="2111120"/>
                    <a:pt x="2178531" y="2120407"/>
                  </a:cubicBezTo>
                  <a:cubicBezTo>
                    <a:pt x="2157892" y="2134855"/>
                    <a:pt x="2140349" y="2152398"/>
                    <a:pt x="2125386" y="2172521"/>
                  </a:cubicBezTo>
                  <a:cubicBezTo>
                    <a:pt x="2114550" y="2186968"/>
                    <a:pt x="2114034" y="2201416"/>
                    <a:pt x="2122806" y="2217411"/>
                  </a:cubicBezTo>
                  <a:cubicBezTo>
                    <a:pt x="2143961" y="2256109"/>
                    <a:pt x="2164600" y="2295323"/>
                    <a:pt x="2184723" y="2334538"/>
                  </a:cubicBezTo>
                  <a:cubicBezTo>
                    <a:pt x="2198655" y="2361885"/>
                    <a:pt x="2196591" y="2374268"/>
                    <a:pt x="2174404" y="2395423"/>
                  </a:cubicBezTo>
                  <a:cubicBezTo>
                    <a:pt x="2170792" y="2398519"/>
                    <a:pt x="2167696" y="2402131"/>
                    <a:pt x="2164084" y="2404711"/>
                  </a:cubicBezTo>
                  <a:cubicBezTo>
                    <a:pt x="2131062" y="2428962"/>
                    <a:pt x="2114034" y="2440829"/>
                    <a:pt x="2075336" y="2401615"/>
                  </a:cubicBezTo>
                  <a:cubicBezTo>
                    <a:pt x="2047473" y="2373236"/>
                    <a:pt x="2017547" y="2347953"/>
                    <a:pt x="1988652" y="2320606"/>
                  </a:cubicBezTo>
                  <a:cubicBezTo>
                    <a:pt x="1975236" y="2307707"/>
                    <a:pt x="1960789" y="2305127"/>
                    <a:pt x="1944277" y="2311835"/>
                  </a:cubicBezTo>
                  <a:cubicBezTo>
                    <a:pt x="1922607" y="2320606"/>
                    <a:pt x="1901968" y="2331958"/>
                    <a:pt x="1883392" y="2346405"/>
                  </a:cubicBezTo>
                  <a:cubicBezTo>
                    <a:pt x="1867913" y="2358273"/>
                    <a:pt x="1863785" y="2373236"/>
                    <a:pt x="1868429" y="2391811"/>
                  </a:cubicBezTo>
                  <a:cubicBezTo>
                    <a:pt x="1879264" y="2436701"/>
                    <a:pt x="1889584" y="2482107"/>
                    <a:pt x="1899388" y="2526997"/>
                  </a:cubicBezTo>
                  <a:cubicBezTo>
                    <a:pt x="1903516" y="2546604"/>
                    <a:pt x="1896808" y="2561568"/>
                    <a:pt x="1879264" y="2571887"/>
                  </a:cubicBezTo>
                  <a:cubicBezTo>
                    <a:pt x="1867397" y="2579111"/>
                    <a:pt x="1854498" y="2584787"/>
                    <a:pt x="1841082" y="2588915"/>
                  </a:cubicBezTo>
                  <a:cubicBezTo>
                    <a:pt x="1813736" y="2597686"/>
                    <a:pt x="1798256" y="2592526"/>
                    <a:pt x="1782777" y="2568276"/>
                  </a:cubicBezTo>
                  <a:cubicBezTo>
                    <a:pt x="1760074" y="2532157"/>
                    <a:pt x="1736855" y="2496555"/>
                    <a:pt x="1715184" y="2459404"/>
                  </a:cubicBezTo>
                  <a:cubicBezTo>
                    <a:pt x="1703316" y="2439281"/>
                    <a:pt x="1687837" y="2431542"/>
                    <a:pt x="1664618" y="2435669"/>
                  </a:cubicBezTo>
                  <a:cubicBezTo>
                    <a:pt x="1646043" y="2439281"/>
                    <a:pt x="1627984" y="2443925"/>
                    <a:pt x="1610440" y="2450117"/>
                  </a:cubicBezTo>
                  <a:cubicBezTo>
                    <a:pt x="1586190" y="2458888"/>
                    <a:pt x="1578450" y="2469208"/>
                    <a:pt x="1577418" y="2495007"/>
                  </a:cubicBezTo>
                  <a:cubicBezTo>
                    <a:pt x="1575870" y="2535769"/>
                    <a:pt x="1574838" y="2576015"/>
                    <a:pt x="1573806" y="2616777"/>
                  </a:cubicBezTo>
                  <a:cubicBezTo>
                    <a:pt x="1572774" y="2653928"/>
                    <a:pt x="1563487" y="2665795"/>
                    <a:pt x="1526852" y="2672503"/>
                  </a:cubicBezTo>
                  <a:cubicBezTo>
                    <a:pt x="1517049" y="2674567"/>
                    <a:pt x="1507245" y="2675599"/>
                    <a:pt x="1497441" y="2676115"/>
                  </a:cubicBezTo>
                  <a:cubicBezTo>
                    <a:pt x="1473191" y="2677663"/>
                    <a:pt x="1457711" y="2667859"/>
                    <a:pt x="1449972" y="2644124"/>
                  </a:cubicBezTo>
                  <a:cubicBezTo>
                    <a:pt x="1436040" y="2600782"/>
                    <a:pt x="1422624" y="2557956"/>
                    <a:pt x="1410241" y="2514614"/>
                  </a:cubicBezTo>
                  <a:cubicBezTo>
                    <a:pt x="1404565" y="2495007"/>
                    <a:pt x="1392698" y="2485719"/>
                    <a:pt x="1373091" y="2482623"/>
                  </a:cubicBezTo>
                  <a:cubicBezTo>
                    <a:pt x="1350388" y="2479527"/>
                    <a:pt x="1327685" y="2479527"/>
                    <a:pt x="1304982" y="2483139"/>
                  </a:cubicBezTo>
                  <a:cubicBezTo>
                    <a:pt x="1287955" y="2485719"/>
                    <a:pt x="1277119" y="2494491"/>
                    <a:pt x="1271959" y="2511518"/>
                  </a:cubicBezTo>
                  <a:cubicBezTo>
                    <a:pt x="1260092" y="2552280"/>
                    <a:pt x="1247192" y="2593042"/>
                    <a:pt x="1234293" y="2633805"/>
                  </a:cubicBezTo>
                  <a:cubicBezTo>
                    <a:pt x="1222941" y="2670439"/>
                    <a:pt x="1208494" y="2679727"/>
                    <a:pt x="1170828" y="2674567"/>
                  </a:cubicBezTo>
                  <a:cubicBezTo>
                    <a:pt x="1114070" y="2666827"/>
                    <a:pt x="1107362" y="2659087"/>
                    <a:pt x="1106847" y="2602330"/>
                  </a:cubicBezTo>
                  <a:cubicBezTo>
                    <a:pt x="1106331" y="2565180"/>
                    <a:pt x="1104783" y="2528545"/>
                    <a:pt x="1103751" y="2491395"/>
                  </a:cubicBezTo>
                  <a:cubicBezTo>
                    <a:pt x="1103234" y="2474368"/>
                    <a:pt x="1096527" y="2460952"/>
                    <a:pt x="1080532" y="2454244"/>
                  </a:cubicBezTo>
                  <a:cubicBezTo>
                    <a:pt x="1056281" y="2443925"/>
                    <a:pt x="1031514" y="2436701"/>
                    <a:pt x="1005199" y="2435153"/>
                  </a:cubicBezTo>
                  <a:cubicBezTo>
                    <a:pt x="989203" y="2434121"/>
                    <a:pt x="977852" y="2440313"/>
                    <a:pt x="969080" y="2454244"/>
                  </a:cubicBezTo>
                  <a:cubicBezTo>
                    <a:pt x="946894" y="2491395"/>
                    <a:pt x="923159" y="2527513"/>
                    <a:pt x="900456" y="2564148"/>
                  </a:cubicBezTo>
                  <a:cubicBezTo>
                    <a:pt x="882396" y="2593042"/>
                    <a:pt x="868465" y="2598202"/>
                    <a:pt x="836474" y="2587367"/>
                  </a:cubicBezTo>
                  <a:cubicBezTo>
                    <a:pt x="834926" y="2586851"/>
                    <a:pt x="833379" y="2586335"/>
                    <a:pt x="831830" y="2585819"/>
                  </a:cubicBezTo>
                  <a:cubicBezTo>
                    <a:pt x="782297" y="2565696"/>
                    <a:pt x="772493" y="2554344"/>
                    <a:pt x="785392" y="2504810"/>
                  </a:cubicBezTo>
                  <a:cubicBezTo>
                    <a:pt x="795196" y="2467144"/>
                    <a:pt x="802420" y="2428962"/>
                    <a:pt x="811707" y="2390779"/>
                  </a:cubicBezTo>
                  <a:cubicBezTo>
                    <a:pt x="816351" y="2371172"/>
                    <a:pt x="811191" y="2356209"/>
                    <a:pt x="794680" y="2344341"/>
                  </a:cubicBezTo>
                  <a:cubicBezTo>
                    <a:pt x="777137" y="2331958"/>
                    <a:pt x="759078" y="2321122"/>
                    <a:pt x="739470" y="2312351"/>
                  </a:cubicBezTo>
                  <a:cubicBezTo>
                    <a:pt x="720895" y="2304095"/>
                    <a:pt x="704900" y="2307191"/>
                    <a:pt x="689421" y="2321638"/>
                  </a:cubicBezTo>
                  <a:cubicBezTo>
                    <a:pt x="658462" y="2351049"/>
                    <a:pt x="626988" y="2379944"/>
                    <a:pt x="596029" y="2408838"/>
                  </a:cubicBezTo>
                  <a:cubicBezTo>
                    <a:pt x="572810" y="2431026"/>
                    <a:pt x="557847" y="2432057"/>
                    <a:pt x="530500" y="2415030"/>
                  </a:cubicBezTo>
                  <a:cubicBezTo>
                    <a:pt x="527404" y="2412966"/>
                    <a:pt x="524308" y="2410902"/>
                    <a:pt x="521212" y="2408838"/>
                  </a:cubicBezTo>
                  <a:cubicBezTo>
                    <a:pt x="481482" y="2380460"/>
                    <a:pt x="477870" y="2365496"/>
                    <a:pt x="500573" y="2322670"/>
                  </a:cubicBezTo>
                  <a:cubicBezTo>
                    <a:pt x="519148" y="2287584"/>
                    <a:pt x="537207" y="2252497"/>
                    <a:pt x="556298" y="2217927"/>
                  </a:cubicBezTo>
                  <a:cubicBezTo>
                    <a:pt x="566102" y="2199868"/>
                    <a:pt x="564555" y="2184388"/>
                    <a:pt x="552171" y="2168909"/>
                  </a:cubicBezTo>
                  <a:cubicBezTo>
                    <a:pt x="538756" y="2151882"/>
                    <a:pt x="523276" y="2136402"/>
                    <a:pt x="505733" y="2122987"/>
                  </a:cubicBezTo>
                  <a:cubicBezTo>
                    <a:pt x="490254" y="2111120"/>
                    <a:pt x="474774" y="2110088"/>
                    <a:pt x="457747" y="2119375"/>
                  </a:cubicBezTo>
                  <a:cubicBezTo>
                    <a:pt x="419564" y="2140014"/>
                    <a:pt x="380866" y="2160653"/>
                    <a:pt x="341652" y="2180777"/>
                  </a:cubicBezTo>
                  <a:cubicBezTo>
                    <a:pt x="314305" y="2195224"/>
                    <a:pt x="298310" y="2191612"/>
                    <a:pt x="278187" y="2168909"/>
                  </a:cubicBezTo>
                  <a:cubicBezTo>
                    <a:pt x="276639" y="2167361"/>
                    <a:pt x="275607" y="2165813"/>
                    <a:pt x="274059" y="2164265"/>
                  </a:cubicBezTo>
                  <a:cubicBezTo>
                    <a:pt x="238456" y="2122987"/>
                    <a:pt x="238972" y="2108540"/>
                    <a:pt x="276639" y="2069325"/>
                  </a:cubicBezTo>
                  <a:cubicBezTo>
                    <a:pt x="302954" y="2041463"/>
                    <a:pt x="327721" y="2013084"/>
                    <a:pt x="354551" y="1986253"/>
                  </a:cubicBezTo>
                  <a:cubicBezTo>
                    <a:pt x="367967" y="1972322"/>
                    <a:pt x="370547" y="1957874"/>
                    <a:pt x="363839" y="1940847"/>
                  </a:cubicBezTo>
                  <a:cubicBezTo>
                    <a:pt x="355067" y="1918660"/>
                    <a:pt x="342684" y="1898021"/>
                    <a:pt x="328237" y="1878930"/>
                  </a:cubicBezTo>
                  <a:cubicBezTo>
                    <a:pt x="316369" y="1863450"/>
                    <a:pt x="300374" y="1861902"/>
                    <a:pt x="283347" y="1866030"/>
                  </a:cubicBezTo>
                  <a:cubicBezTo>
                    <a:pt x="245680" y="1874802"/>
                    <a:pt x="208530" y="1883573"/>
                    <a:pt x="170864" y="1891829"/>
                  </a:cubicBezTo>
                  <a:cubicBezTo>
                    <a:pt x="165704" y="1892861"/>
                    <a:pt x="160544" y="1894409"/>
                    <a:pt x="155900" y="1895441"/>
                  </a:cubicBezTo>
                  <a:cubicBezTo>
                    <a:pt x="127521" y="1900601"/>
                    <a:pt x="113074" y="1893893"/>
                    <a:pt x="100175" y="1868094"/>
                  </a:cubicBezTo>
                  <a:cubicBezTo>
                    <a:pt x="95531" y="1858291"/>
                    <a:pt x="90887" y="1848487"/>
                    <a:pt x="87275" y="1838168"/>
                  </a:cubicBezTo>
                  <a:cubicBezTo>
                    <a:pt x="77988" y="1810821"/>
                    <a:pt x="83147" y="1795341"/>
                    <a:pt x="107915" y="1779862"/>
                  </a:cubicBezTo>
                  <a:cubicBezTo>
                    <a:pt x="143001" y="1757675"/>
                    <a:pt x="178603" y="1735488"/>
                    <a:pt x="213690" y="1713817"/>
                  </a:cubicBezTo>
                  <a:cubicBezTo>
                    <a:pt x="241552" y="1696274"/>
                    <a:pt x="245680" y="1686470"/>
                    <a:pt x="238972" y="1654480"/>
                  </a:cubicBezTo>
                  <a:cubicBezTo>
                    <a:pt x="234845" y="1636420"/>
                    <a:pt x="230201" y="1617845"/>
                    <a:pt x="222977" y="1600818"/>
                  </a:cubicBezTo>
                  <a:cubicBezTo>
                    <a:pt x="215753" y="1583791"/>
                    <a:pt x="203370" y="1575535"/>
                    <a:pt x="184279" y="1575019"/>
                  </a:cubicBezTo>
                  <a:cubicBezTo>
                    <a:pt x="142485" y="1574503"/>
                    <a:pt x="101207" y="1572955"/>
                    <a:pt x="59413" y="1571407"/>
                  </a:cubicBezTo>
                  <a:cubicBezTo>
                    <a:pt x="21746" y="1570375"/>
                    <a:pt x="10395" y="1560572"/>
                    <a:pt x="3687" y="1524453"/>
                  </a:cubicBezTo>
                  <a:cubicBezTo>
                    <a:pt x="3171" y="1520841"/>
                    <a:pt x="2139" y="1517230"/>
                    <a:pt x="1623" y="1513618"/>
                  </a:cubicBezTo>
                  <a:cubicBezTo>
                    <a:pt x="-4053" y="1467696"/>
                    <a:pt x="3687" y="1455828"/>
                    <a:pt x="48577" y="1442413"/>
                  </a:cubicBezTo>
                  <a:cubicBezTo>
                    <a:pt x="85727" y="1431061"/>
                    <a:pt x="122877" y="1418678"/>
                    <a:pt x="160544" y="1408358"/>
                  </a:cubicBezTo>
                  <a:cubicBezTo>
                    <a:pt x="181183" y="1402683"/>
                    <a:pt x="192018" y="1390815"/>
                    <a:pt x="194083" y="1370692"/>
                  </a:cubicBezTo>
                  <a:cubicBezTo>
                    <a:pt x="196147" y="1346957"/>
                    <a:pt x="197178" y="1322706"/>
                    <a:pt x="192534" y="1298971"/>
                  </a:cubicBezTo>
                  <a:cubicBezTo>
                    <a:pt x="189954" y="1283492"/>
                    <a:pt x="181183" y="1274204"/>
                    <a:pt x="166220" y="1269560"/>
                  </a:cubicBezTo>
                  <a:cubicBezTo>
                    <a:pt x="126490" y="1257693"/>
                    <a:pt x="86759" y="1245310"/>
                    <a:pt x="47029" y="1232926"/>
                  </a:cubicBezTo>
                  <a:cubicBezTo>
                    <a:pt x="3687" y="1219511"/>
                    <a:pt x="-957" y="1212287"/>
                    <a:pt x="1623" y="1166881"/>
                  </a:cubicBezTo>
                  <a:cubicBezTo>
                    <a:pt x="2139" y="1157593"/>
                    <a:pt x="4203" y="1148306"/>
                    <a:pt x="6267" y="1139534"/>
                  </a:cubicBezTo>
                  <a:cubicBezTo>
                    <a:pt x="12459" y="1116831"/>
                    <a:pt x="25358" y="1106512"/>
                    <a:pt x="49093" y="1105480"/>
                  </a:cubicBezTo>
                  <a:cubicBezTo>
                    <a:pt x="87791" y="1103932"/>
                    <a:pt x="125974" y="1102900"/>
                    <a:pt x="164672" y="1101868"/>
                  </a:cubicBezTo>
                  <a:cubicBezTo>
                    <a:pt x="170348" y="1101868"/>
                    <a:pt x="176023" y="1101352"/>
                    <a:pt x="181699" y="1101352"/>
                  </a:cubicBezTo>
                  <a:cubicBezTo>
                    <a:pt x="207498" y="1102384"/>
                    <a:pt x="220913" y="1087936"/>
                    <a:pt x="227621" y="1065233"/>
                  </a:cubicBezTo>
                  <a:cubicBezTo>
                    <a:pt x="232781" y="1048206"/>
                    <a:pt x="237425" y="1031179"/>
                    <a:pt x="241036" y="1014152"/>
                  </a:cubicBezTo>
                  <a:cubicBezTo>
                    <a:pt x="245680" y="990417"/>
                    <a:pt x="240005" y="979065"/>
                    <a:pt x="219366" y="965650"/>
                  </a:cubicBezTo>
                  <a:cubicBezTo>
                    <a:pt x="184279" y="943463"/>
                    <a:pt x="148676" y="921276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210042" y="-3872"/>
                    <a:pt x="1222426" y="1804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2"/>
                    <a:pt x="2498437" y="942947"/>
                    <a:pt x="2461287" y="964102"/>
                  </a:cubicBezTo>
                  <a:cubicBezTo>
                    <a:pt x="2440132" y="976485"/>
                    <a:pt x="2434456" y="992997"/>
                    <a:pt x="2438068" y="1014668"/>
                  </a:cubicBezTo>
                  <a:cubicBezTo>
                    <a:pt x="2441164" y="1034791"/>
                    <a:pt x="2446840" y="1054398"/>
                    <a:pt x="2454063" y="1073489"/>
                  </a:cubicBezTo>
                  <a:cubicBezTo>
                    <a:pt x="2460771" y="1091032"/>
                    <a:pt x="2472638" y="1100320"/>
                    <a:pt x="2492762" y="1100836"/>
                  </a:cubicBezTo>
                  <a:cubicBezTo>
                    <a:pt x="2538168" y="1101352"/>
                    <a:pt x="2583058" y="1104448"/>
                    <a:pt x="2628464" y="1105996"/>
                  </a:cubicBezTo>
                  <a:cubicBezTo>
                    <a:pt x="2653230" y="1107028"/>
                    <a:pt x="2665614" y="1116831"/>
                    <a:pt x="2672322" y="1140566"/>
                  </a:cubicBezTo>
                  <a:cubicBezTo>
                    <a:pt x="2676449" y="1153982"/>
                    <a:pt x="2677998" y="1167913"/>
                    <a:pt x="2677998" y="1182360"/>
                  </a:cubicBezTo>
                  <a:cubicBezTo>
                    <a:pt x="2677998" y="1210223"/>
                    <a:pt x="2670258" y="1221575"/>
                    <a:pt x="2644459" y="1229830"/>
                  </a:cubicBezTo>
                  <a:cubicBezTo>
                    <a:pt x="2603697" y="1242730"/>
                    <a:pt x="2562934" y="1255113"/>
                    <a:pt x="2522172" y="1267497"/>
                  </a:cubicBezTo>
                  <a:cubicBezTo>
                    <a:pt x="2492762" y="1276268"/>
                    <a:pt x="2485022" y="1285556"/>
                    <a:pt x="2483990" y="1315998"/>
                  </a:cubicBezTo>
                  <a:cubicBezTo>
                    <a:pt x="2483474" y="1337153"/>
                    <a:pt x="2481926" y="1358824"/>
                    <a:pt x="2486570" y="1379980"/>
                  </a:cubicBezTo>
                  <a:cubicBezTo>
                    <a:pt x="2489666" y="1394427"/>
                    <a:pt x="2498437" y="1403199"/>
                    <a:pt x="2512885" y="1407842"/>
                  </a:cubicBezTo>
                  <a:cubicBezTo>
                    <a:pt x="2555711" y="1420742"/>
                    <a:pt x="2598537" y="1433641"/>
                    <a:pt x="2641363" y="1447057"/>
                  </a:cubicBezTo>
                  <a:cubicBezTo>
                    <a:pt x="2671290" y="1456344"/>
                    <a:pt x="2678514" y="1466664"/>
                    <a:pt x="2677998" y="1498138"/>
                  </a:cubicBezTo>
                  <a:cubicBezTo>
                    <a:pt x="2677998" y="1501234"/>
                    <a:pt x="2677998" y="1504330"/>
                    <a:pt x="2677998" y="1507426"/>
                  </a:cubicBezTo>
                  <a:cubicBezTo>
                    <a:pt x="2675934" y="1555928"/>
                    <a:pt x="2660454" y="1571407"/>
                    <a:pt x="2611952" y="1572955"/>
                  </a:cubicBezTo>
                  <a:cubicBezTo>
                    <a:pt x="2571190" y="1573987"/>
                    <a:pt x="2530944" y="1576051"/>
                    <a:pt x="2490182" y="1576567"/>
                  </a:cubicBezTo>
                  <a:cubicBezTo>
                    <a:pt x="2474702" y="1577083"/>
                    <a:pt x="2463867" y="1583791"/>
                    <a:pt x="2457675" y="1596690"/>
                  </a:cubicBezTo>
                  <a:cubicBezTo>
                    <a:pt x="2446324" y="1620941"/>
                    <a:pt x="2439100" y="1646224"/>
                    <a:pt x="2437036" y="1673055"/>
                  </a:cubicBezTo>
                  <a:cubicBezTo>
                    <a:pt x="2435488" y="1690082"/>
                    <a:pt x="2442712" y="1701434"/>
                    <a:pt x="2457159" y="1710205"/>
                  </a:cubicBezTo>
                  <a:cubicBezTo>
                    <a:pt x="2493278" y="1732392"/>
                    <a:pt x="2528880" y="1754579"/>
                    <a:pt x="2564483" y="1777282"/>
                  </a:cubicBezTo>
                  <a:cubicBezTo>
                    <a:pt x="2596989" y="1797405"/>
                    <a:pt x="2601117" y="1809789"/>
                    <a:pt x="2588733" y="1845907"/>
                  </a:cubicBezTo>
                  <a:cubicBezTo>
                    <a:pt x="2584606" y="1858291"/>
                    <a:pt x="2578930" y="1870158"/>
                    <a:pt x="2571706" y="1880994"/>
                  </a:cubicBezTo>
                  <a:cubicBezTo>
                    <a:pt x="2564998" y="1890797"/>
                    <a:pt x="2554163" y="1897505"/>
                    <a:pt x="2538684" y="1897505"/>
                  </a:cubicBezTo>
                  <a:close/>
                  <a:moveTo>
                    <a:pt x="1338521" y="2312867"/>
                  </a:moveTo>
                  <a:cubicBezTo>
                    <a:pt x="1869461" y="2314931"/>
                    <a:pt x="2317329" y="1887701"/>
                    <a:pt x="2316814" y="1335605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ubicBezTo>
                    <a:pt x="796228" y="358860"/>
                    <a:pt x="363839" y="794861"/>
                    <a:pt x="361775" y="1331994"/>
                  </a:cubicBezTo>
                  <a:cubicBezTo>
                    <a:pt x="359711" y="1882026"/>
                    <a:pt x="806032" y="2314415"/>
                    <a:pt x="1338521" y="23128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7628244" y="2084297"/>
              <a:ext cx="1756386" cy="1751613"/>
            </a:xfrm>
            <a:custGeom>
              <a:avLst/>
              <a:gdLst/>
              <a:ahLst/>
              <a:cxnLst/>
              <a:rect l="l" t="t" r="r" b="b"/>
              <a:pathLst>
                <a:path w="1898796" h="1893636" extrusionOk="0">
                  <a:moveTo>
                    <a:pt x="30" y="947852"/>
                  </a:moveTo>
                  <a:cubicBezTo>
                    <a:pt x="-3065" y="428263"/>
                    <a:pt x="426228" y="-1030"/>
                    <a:pt x="950461" y="2"/>
                  </a:cubicBezTo>
                  <a:cubicBezTo>
                    <a:pt x="1472114" y="1034"/>
                    <a:pt x="1899859" y="427747"/>
                    <a:pt x="1898827" y="950948"/>
                  </a:cubicBezTo>
                  <a:cubicBezTo>
                    <a:pt x="1897795" y="1468473"/>
                    <a:pt x="1477790" y="1899315"/>
                    <a:pt x="946849" y="1898283"/>
                  </a:cubicBezTo>
                  <a:cubicBezTo>
                    <a:pt x="411781" y="1896735"/>
                    <a:pt x="-4097" y="1460218"/>
                    <a:pt x="30" y="947852"/>
                  </a:cubicBezTo>
                  <a:close/>
                  <a:moveTo>
                    <a:pt x="1187811" y="949916"/>
                  </a:moveTo>
                  <a:cubicBezTo>
                    <a:pt x="1188327" y="817310"/>
                    <a:pt x="1084099" y="710503"/>
                    <a:pt x="949429" y="710503"/>
                  </a:cubicBezTo>
                  <a:cubicBezTo>
                    <a:pt x="805987" y="710503"/>
                    <a:pt x="710015" y="828146"/>
                    <a:pt x="710532" y="948368"/>
                  </a:cubicBezTo>
                  <a:cubicBezTo>
                    <a:pt x="711048" y="1081490"/>
                    <a:pt x="815791" y="1188298"/>
                    <a:pt x="948397" y="1188298"/>
                  </a:cubicBezTo>
                  <a:cubicBezTo>
                    <a:pt x="1081003" y="1188298"/>
                    <a:pt x="1187294" y="1083038"/>
                    <a:pt x="1187811" y="94991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0" name="Google Shape;340;p20"/>
          <p:cNvSpPr/>
          <p:nvPr/>
        </p:nvSpPr>
        <p:spPr>
          <a:xfrm>
            <a:off x="4605749" y="3167521"/>
            <a:ext cx="217290" cy="139979"/>
          </a:xfrm>
          <a:custGeom>
            <a:avLst/>
            <a:gdLst/>
            <a:ahLst/>
            <a:cxnLst/>
            <a:rect l="l" t="t" r="r" b="b"/>
            <a:pathLst>
              <a:path w="3219104" h="2545072" extrusionOk="0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FFFFFF"/>
              </a:solidFill>
            </a:endParaRPr>
          </a:p>
        </p:txBody>
      </p:sp>
      <p:sp>
        <p:nvSpPr>
          <p:cNvPr id="341" name="Google Shape;341;p20"/>
          <p:cNvSpPr txBox="1"/>
          <p:nvPr/>
        </p:nvSpPr>
        <p:spPr>
          <a:xfrm>
            <a:off x="4157950" y="3530800"/>
            <a:ext cx="882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לקוחות קבועים</a:t>
            </a:r>
            <a:endParaRPr b="1" dirty="0"/>
          </a:p>
        </p:txBody>
      </p:sp>
      <p:sp>
        <p:nvSpPr>
          <p:cNvPr id="342" name="Google Shape;342;p20"/>
          <p:cNvSpPr txBox="1"/>
          <p:nvPr/>
        </p:nvSpPr>
        <p:spPr>
          <a:xfrm>
            <a:off x="2140050" y="1982788"/>
            <a:ext cx="1042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ניהול משלוחים</a:t>
            </a:r>
            <a:endParaRPr b="1" dirty="0"/>
          </a:p>
        </p:txBody>
      </p:sp>
      <p:sp>
        <p:nvSpPr>
          <p:cNvPr id="343" name="Google Shape;343;p20"/>
          <p:cNvSpPr/>
          <p:nvPr/>
        </p:nvSpPr>
        <p:spPr>
          <a:xfrm>
            <a:off x="3782775" y="2793875"/>
            <a:ext cx="381000" cy="403500"/>
          </a:xfrm>
          <a:prstGeom prst="ellipse">
            <a:avLst/>
          </a:prstGeom>
          <a:solidFill>
            <a:srgbClr val="FBA2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1" dirty="0">
              <a:solidFill>
                <a:srgbClr val="FFFFFF"/>
              </a:solidFill>
            </a:endParaRPr>
          </a:p>
        </p:txBody>
      </p:sp>
      <p:sp>
        <p:nvSpPr>
          <p:cNvPr id="344" name="Google Shape;344;p20"/>
          <p:cNvSpPr/>
          <p:nvPr/>
        </p:nvSpPr>
        <p:spPr>
          <a:xfrm>
            <a:off x="3884165" y="2906515"/>
            <a:ext cx="178200" cy="178200"/>
          </a:xfrm>
          <a:custGeom>
            <a:avLst/>
            <a:gdLst/>
            <a:ahLst/>
            <a:cxnLst/>
            <a:rect l="l" t="t" r="r" b="b"/>
            <a:pathLst>
              <a:path w="3240000" h="3240000" extrusionOk="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FFFFFF"/>
              </a:solidFill>
            </a:endParaRPr>
          </a:p>
        </p:txBody>
      </p:sp>
      <p:sp>
        <p:nvSpPr>
          <p:cNvPr id="345" name="Google Shape;345;p20"/>
          <p:cNvSpPr txBox="1"/>
          <p:nvPr/>
        </p:nvSpPr>
        <p:spPr>
          <a:xfrm>
            <a:off x="5236300" y="179275"/>
            <a:ext cx="1042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לקוחות מזדמנים</a:t>
            </a:r>
            <a:endParaRPr b="1" dirty="0"/>
          </a:p>
        </p:txBody>
      </p:sp>
      <p:sp>
        <p:nvSpPr>
          <p:cNvPr id="346" name="Google Shape;346;p20"/>
          <p:cNvSpPr txBox="1"/>
          <p:nvPr/>
        </p:nvSpPr>
        <p:spPr>
          <a:xfrm>
            <a:off x="2947725" y="3138250"/>
            <a:ext cx="802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מאזן כספים</a:t>
            </a:r>
            <a:endParaRPr b="1" dirty="0"/>
          </a:p>
        </p:txBody>
      </p:sp>
      <p:sp>
        <p:nvSpPr>
          <p:cNvPr id="347" name="Google Shape;347;p20"/>
          <p:cNvSpPr txBox="1"/>
          <p:nvPr/>
        </p:nvSpPr>
        <p:spPr>
          <a:xfrm>
            <a:off x="-350925" y="1042750"/>
            <a:ext cx="35994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ניהול הזמנות קבועות</a:t>
            </a:r>
            <a:endParaRPr lang="he-IL" b="1" dirty="0"/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 ומזדמנות בBATCH</a:t>
            </a:r>
            <a:endParaRPr b="1" dirty="0"/>
          </a:p>
        </p:txBody>
      </p:sp>
      <p:sp>
        <p:nvSpPr>
          <p:cNvPr id="348" name="Google Shape;348;p20"/>
          <p:cNvSpPr/>
          <p:nvPr/>
        </p:nvSpPr>
        <p:spPr>
          <a:xfrm rot="5400000">
            <a:off x="3913645" y="608201"/>
            <a:ext cx="283454" cy="241453"/>
          </a:xfrm>
          <a:custGeom>
            <a:avLst/>
            <a:gdLst/>
            <a:ahLst/>
            <a:cxnLst/>
            <a:rect l="l" t="t" r="r" b="b"/>
            <a:pathLst>
              <a:path w="1318389" h="1665195" extrusionOk="0">
                <a:moveTo>
                  <a:pt x="855467" y="1312844"/>
                </a:moveTo>
                <a:cubicBezTo>
                  <a:pt x="855467" y="1336181"/>
                  <a:pt x="875070" y="1355784"/>
                  <a:pt x="898407" y="1355784"/>
                </a:cubicBezTo>
                <a:cubicBezTo>
                  <a:pt x="921743" y="1355784"/>
                  <a:pt x="941347" y="1336181"/>
                  <a:pt x="941347" y="1312844"/>
                </a:cubicBezTo>
                <a:cubicBezTo>
                  <a:pt x="941347" y="1289508"/>
                  <a:pt x="921743" y="1269904"/>
                  <a:pt x="898407" y="1269904"/>
                </a:cubicBezTo>
                <a:cubicBezTo>
                  <a:pt x="875070" y="1269904"/>
                  <a:pt x="855467" y="1289508"/>
                  <a:pt x="855467" y="1312844"/>
                </a:cubicBezTo>
                <a:close/>
                <a:moveTo>
                  <a:pt x="362769" y="236590"/>
                </a:moveTo>
                <a:cubicBezTo>
                  <a:pt x="362769" y="260040"/>
                  <a:pt x="381779" y="279050"/>
                  <a:pt x="405229" y="279050"/>
                </a:cubicBezTo>
                <a:cubicBezTo>
                  <a:pt x="428679" y="279050"/>
                  <a:pt x="447689" y="260040"/>
                  <a:pt x="447689" y="236590"/>
                </a:cubicBezTo>
                <a:cubicBezTo>
                  <a:pt x="447689" y="213140"/>
                  <a:pt x="428679" y="194130"/>
                  <a:pt x="405229" y="194130"/>
                </a:cubicBezTo>
                <a:cubicBezTo>
                  <a:pt x="381779" y="194130"/>
                  <a:pt x="362769" y="213140"/>
                  <a:pt x="362769" y="236590"/>
                </a:cubicBezTo>
                <a:close/>
                <a:moveTo>
                  <a:pt x="348187" y="1312844"/>
                </a:moveTo>
                <a:cubicBezTo>
                  <a:pt x="348187" y="1336181"/>
                  <a:pt x="367790" y="1355784"/>
                  <a:pt x="391127" y="1355784"/>
                </a:cubicBezTo>
                <a:cubicBezTo>
                  <a:pt x="414463" y="1355784"/>
                  <a:pt x="434066" y="1336181"/>
                  <a:pt x="434066" y="1312844"/>
                </a:cubicBezTo>
                <a:cubicBezTo>
                  <a:pt x="434066" y="1289508"/>
                  <a:pt x="414463" y="1269904"/>
                  <a:pt x="391127" y="1269904"/>
                </a:cubicBezTo>
                <a:cubicBezTo>
                  <a:pt x="367790" y="1269904"/>
                  <a:pt x="348187" y="1289508"/>
                  <a:pt x="348187" y="1312844"/>
                </a:cubicBezTo>
                <a:close/>
                <a:moveTo>
                  <a:pt x="81655" y="873373"/>
                </a:moveTo>
                <a:cubicBezTo>
                  <a:pt x="81655" y="896710"/>
                  <a:pt x="101258" y="916313"/>
                  <a:pt x="124595" y="916313"/>
                </a:cubicBezTo>
                <a:cubicBezTo>
                  <a:pt x="147931" y="916313"/>
                  <a:pt x="167534" y="896710"/>
                  <a:pt x="167534" y="873373"/>
                </a:cubicBezTo>
                <a:cubicBezTo>
                  <a:pt x="167534" y="850037"/>
                  <a:pt x="147931" y="830433"/>
                  <a:pt x="124595" y="830433"/>
                </a:cubicBezTo>
                <a:cubicBezTo>
                  <a:pt x="101258" y="830433"/>
                  <a:pt x="81655" y="850037"/>
                  <a:pt x="81655" y="873373"/>
                </a:cubicBezTo>
                <a:close/>
                <a:moveTo>
                  <a:pt x="898" y="878256"/>
                </a:moveTo>
                <a:cubicBezTo>
                  <a:pt x="-4792" y="832394"/>
                  <a:pt x="16774" y="785458"/>
                  <a:pt x="59313" y="760898"/>
                </a:cubicBezTo>
                <a:lnTo>
                  <a:pt x="60023" y="760660"/>
                </a:lnTo>
                <a:lnTo>
                  <a:pt x="301509" y="256655"/>
                </a:lnTo>
                <a:lnTo>
                  <a:pt x="300401" y="253678"/>
                </a:lnTo>
                <a:cubicBezTo>
                  <a:pt x="291067" y="193002"/>
                  <a:pt x="332139" y="135127"/>
                  <a:pt x="392815" y="125792"/>
                </a:cubicBezTo>
                <a:lnTo>
                  <a:pt x="426561" y="127298"/>
                </a:lnTo>
                <a:lnTo>
                  <a:pt x="501833" y="25203"/>
                </a:lnTo>
                <a:lnTo>
                  <a:pt x="659591" y="0"/>
                </a:lnTo>
                <a:lnTo>
                  <a:pt x="767873" y="94280"/>
                </a:lnTo>
                <a:lnTo>
                  <a:pt x="773474" y="129752"/>
                </a:lnTo>
                <a:lnTo>
                  <a:pt x="750137" y="133486"/>
                </a:lnTo>
                <a:lnTo>
                  <a:pt x="643721" y="50407"/>
                </a:lnTo>
                <a:lnTo>
                  <a:pt x="528905" y="68143"/>
                </a:lnTo>
                <a:lnTo>
                  <a:pt x="477195" y="147376"/>
                </a:lnTo>
                <a:lnTo>
                  <a:pt x="504919" y="176856"/>
                </a:lnTo>
                <a:cubicBezTo>
                  <a:pt x="512650" y="189093"/>
                  <a:pt x="518134" y="203037"/>
                  <a:pt x="520701" y="218206"/>
                </a:cubicBezTo>
                <a:cubicBezTo>
                  <a:pt x="522451" y="229583"/>
                  <a:pt x="522429" y="240861"/>
                  <a:pt x="520838" y="251739"/>
                </a:cubicBezTo>
                <a:lnTo>
                  <a:pt x="512601" y="279384"/>
                </a:lnTo>
                <a:lnTo>
                  <a:pt x="572778" y="326714"/>
                </a:lnTo>
                <a:lnTo>
                  <a:pt x="687595" y="308045"/>
                </a:lnTo>
                <a:lnTo>
                  <a:pt x="763207" y="196028"/>
                </a:lnTo>
                <a:lnTo>
                  <a:pt x="785610" y="192294"/>
                </a:lnTo>
                <a:lnTo>
                  <a:pt x="791211" y="227766"/>
                </a:lnTo>
                <a:lnTo>
                  <a:pt x="718400" y="350984"/>
                </a:lnTo>
                <a:lnTo>
                  <a:pt x="560643" y="376188"/>
                </a:lnTo>
                <a:lnTo>
                  <a:pt x="481653" y="320430"/>
                </a:lnTo>
                <a:lnTo>
                  <a:pt x="469637" y="330704"/>
                </a:lnTo>
                <a:lnTo>
                  <a:pt x="462283" y="333441"/>
                </a:lnTo>
                <a:lnTo>
                  <a:pt x="252808" y="858867"/>
                </a:lnTo>
                <a:lnTo>
                  <a:pt x="444434" y="1190772"/>
                </a:lnTo>
                <a:lnTo>
                  <a:pt x="801245" y="1187463"/>
                </a:lnTo>
                <a:lnTo>
                  <a:pt x="801245" y="1116815"/>
                </a:lnTo>
                <a:cubicBezTo>
                  <a:pt x="801245" y="1067341"/>
                  <a:pt x="841384" y="1027202"/>
                  <a:pt x="890858" y="1027202"/>
                </a:cubicBezTo>
                <a:lnTo>
                  <a:pt x="1200123" y="1027202"/>
                </a:lnTo>
                <a:lnTo>
                  <a:pt x="1205949" y="998361"/>
                </a:lnTo>
                <a:cubicBezTo>
                  <a:pt x="1219557" y="966200"/>
                  <a:pt x="1251412" y="943622"/>
                  <a:pt x="1288518" y="943622"/>
                </a:cubicBezTo>
                <a:cubicBezTo>
                  <a:pt x="1305320" y="944554"/>
                  <a:pt x="1318389" y="957623"/>
                  <a:pt x="1318389" y="974426"/>
                </a:cubicBezTo>
                <a:lnTo>
                  <a:pt x="1318389" y="1635324"/>
                </a:lnTo>
                <a:cubicBezTo>
                  <a:pt x="1318389" y="1652126"/>
                  <a:pt x="1305320" y="1665195"/>
                  <a:pt x="1288518" y="1665195"/>
                </a:cubicBezTo>
                <a:cubicBezTo>
                  <a:pt x="1251412" y="1665195"/>
                  <a:pt x="1219557" y="1642617"/>
                  <a:pt x="1205949" y="1610455"/>
                </a:cubicBezTo>
                <a:lnTo>
                  <a:pt x="1203531" y="1598487"/>
                </a:lnTo>
                <a:lnTo>
                  <a:pt x="890858" y="1598487"/>
                </a:lnTo>
                <a:cubicBezTo>
                  <a:pt x="841384" y="1598487"/>
                  <a:pt x="801245" y="1558348"/>
                  <a:pt x="801245" y="1508873"/>
                </a:cubicBezTo>
                <a:lnTo>
                  <a:pt x="801245" y="1426032"/>
                </a:lnTo>
                <a:lnTo>
                  <a:pt x="379661" y="1429942"/>
                </a:lnTo>
                <a:cubicBezTo>
                  <a:pt x="346553" y="1429924"/>
                  <a:pt x="316655" y="1416756"/>
                  <a:pt x="294951" y="1395390"/>
                </a:cubicBezTo>
                <a:lnTo>
                  <a:pt x="270560" y="1359849"/>
                </a:lnTo>
                <a:lnTo>
                  <a:pt x="263688" y="1352058"/>
                </a:lnTo>
                <a:lnTo>
                  <a:pt x="15908" y="922891"/>
                </a:lnTo>
                <a:cubicBezTo>
                  <a:pt x="7721" y="908711"/>
                  <a:pt x="2795" y="893543"/>
                  <a:pt x="898" y="87825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000000"/>
              </a:solidFill>
            </a:endParaRPr>
          </a:p>
        </p:txBody>
      </p:sp>
      <p:sp>
        <p:nvSpPr>
          <p:cNvPr id="349" name="Google Shape;349;p20"/>
          <p:cNvSpPr txBox="1"/>
          <p:nvPr/>
        </p:nvSpPr>
        <p:spPr>
          <a:xfrm>
            <a:off x="1937150" y="470450"/>
            <a:ext cx="177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קליטת אספקה למלאי</a:t>
            </a:r>
            <a:endParaRPr b="1" dirty="0"/>
          </a:p>
        </p:txBody>
      </p:sp>
      <p:sp>
        <p:nvSpPr>
          <p:cNvPr id="350" name="Google Shape;350;p20"/>
          <p:cNvSpPr txBox="1"/>
          <p:nvPr/>
        </p:nvSpPr>
        <p:spPr>
          <a:xfrm rot="2465671">
            <a:off x="4468160" y="1909731"/>
            <a:ext cx="1874934" cy="400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MAIN FUNCTION</a:t>
            </a:r>
            <a:endParaRPr b="1" dirty="0"/>
          </a:p>
        </p:txBody>
      </p:sp>
      <p:grpSp>
        <p:nvGrpSpPr>
          <p:cNvPr id="351" name="Google Shape;351;p20"/>
          <p:cNvGrpSpPr/>
          <p:nvPr/>
        </p:nvGrpSpPr>
        <p:grpSpPr>
          <a:xfrm rot="-3040539">
            <a:off x="6425109" y="663833"/>
            <a:ext cx="2548834" cy="3760737"/>
            <a:chOff x="8838285" y="2990931"/>
            <a:chExt cx="3398318" cy="5014129"/>
          </a:xfrm>
        </p:grpSpPr>
        <p:grpSp>
          <p:nvGrpSpPr>
            <p:cNvPr id="352" name="Google Shape;352;p20"/>
            <p:cNvGrpSpPr/>
            <p:nvPr/>
          </p:nvGrpSpPr>
          <p:grpSpPr>
            <a:xfrm rot="2947773" flipH="1">
              <a:off x="9338015" y="3224880"/>
              <a:ext cx="901340" cy="618218"/>
              <a:chOff x="5392721" y="1514462"/>
              <a:chExt cx="662763" cy="454581"/>
            </a:xfrm>
          </p:grpSpPr>
          <p:sp>
            <p:nvSpPr>
              <p:cNvPr id="353" name="Google Shape;353;p20"/>
              <p:cNvSpPr/>
              <p:nvPr/>
            </p:nvSpPr>
            <p:spPr>
              <a:xfrm rot="5911486" flipH="1">
                <a:off x="5633170" y="1617837"/>
                <a:ext cx="141665" cy="93128"/>
              </a:xfrm>
              <a:prstGeom prst="trapezoid">
                <a:avLst>
                  <a:gd name="adj" fmla="val 12383"/>
                </a:avLst>
              </a:prstGeom>
              <a:solidFill>
                <a:srgbClr val="0C534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20"/>
              <p:cNvSpPr/>
              <p:nvPr/>
            </p:nvSpPr>
            <p:spPr>
              <a:xfrm rot="7280092" flipH="1">
                <a:off x="5857893" y="1735925"/>
                <a:ext cx="103261" cy="96521"/>
              </a:xfrm>
              <a:prstGeom prst="trapezoid">
                <a:avLst>
                  <a:gd name="adj" fmla="val 12383"/>
                </a:avLst>
              </a:prstGeom>
              <a:solidFill>
                <a:srgbClr val="0C534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20"/>
              <p:cNvSpPr/>
              <p:nvPr/>
            </p:nvSpPr>
            <p:spPr>
              <a:xfrm rot="5911846" flipH="1">
                <a:off x="5439014" y="1500231"/>
                <a:ext cx="200215" cy="26606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20"/>
              <p:cNvSpPr/>
              <p:nvPr/>
            </p:nvSpPr>
            <p:spPr>
              <a:xfrm rot="7278410" flipH="1">
                <a:off x="5727771" y="1619294"/>
                <a:ext cx="146068" cy="19412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20"/>
              <p:cNvSpPr/>
              <p:nvPr/>
            </p:nvSpPr>
            <p:spPr>
              <a:xfrm rot="8870329" flipH="1">
                <a:off x="5921107" y="1778162"/>
                <a:ext cx="93556" cy="17986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8" name="Google Shape;358;p20"/>
            <p:cNvGrpSpPr/>
            <p:nvPr/>
          </p:nvGrpSpPr>
          <p:grpSpPr>
            <a:xfrm rot="7415147" flipH="1">
              <a:off x="9568456" y="5458885"/>
              <a:ext cx="1422251" cy="2515818"/>
              <a:chOff x="55073" y="271933"/>
              <a:chExt cx="1098070" cy="1942376"/>
            </a:xfrm>
          </p:grpSpPr>
          <p:sp>
            <p:nvSpPr>
              <p:cNvPr id="359" name="Google Shape;359;p20"/>
              <p:cNvSpPr/>
              <p:nvPr/>
            </p:nvSpPr>
            <p:spPr>
              <a:xfrm rot="-1103602">
                <a:off x="348086" y="306549"/>
                <a:ext cx="522914" cy="187146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20"/>
              <p:cNvSpPr/>
              <p:nvPr/>
            </p:nvSpPr>
            <p:spPr>
              <a:xfrm rot="-1106097">
                <a:off x="342356" y="380761"/>
                <a:ext cx="191634" cy="1850597"/>
              </a:xfrm>
              <a:prstGeom prst="roundRect">
                <a:avLst>
                  <a:gd name="adj" fmla="val 0"/>
                </a:avLst>
              </a:prstGeom>
              <a:solidFill>
                <a:srgbClr val="127C6F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1" name="Google Shape;361;p20"/>
            <p:cNvGrpSpPr/>
            <p:nvPr/>
          </p:nvGrpSpPr>
          <p:grpSpPr>
            <a:xfrm rot="-8085469" flipH="1">
              <a:off x="9939333" y="3974708"/>
              <a:ext cx="1371287" cy="2602614"/>
              <a:chOff x="153405" y="587131"/>
              <a:chExt cx="999626" cy="1627152"/>
            </a:xfrm>
          </p:grpSpPr>
          <p:sp>
            <p:nvSpPr>
              <p:cNvPr id="362" name="Google Shape;362;p20"/>
              <p:cNvSpPr/>
              <p:nvPr/>
            </p:nvSpPr>
            <p:spPr>
              <a:xfrm rot="-1103602">
                <a:off x="400474" y="630259"/>
                <a:ext cx="522914" cy="1539144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20"/>
              <p:cNvSpPr/>
              <p:nvPr/>
            </p:nvSpPr>
            <p:spPr>
              <a:xfrm rot="-1106097">
                <a:off x="391488" y="684212"/>
                <a:ext cx="191634" cy="1539144"/>
              </a:xfrm>
              <a:prstGeom prst="roundRect">
                <a:avLst>
                  <a:gd name="adj" fmla="val 0"/>
                </a:avLst>
              </a:prstGeom>
              <a:solidFill>
                <a:srgbClr val="127C6F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4" name="Google Shape;364;p20"/>
            <p:cNvGrpSpPr/>
            <p:nvPr/>
          </p:nvGrpSpPr>
          <p:grpSpPr>
            <a:xfrm rot="6516074" flipH="1">
              <a:off x="9133008" y="5347755"/>
              <a:ext cx="926735" cy="926735"/>
              <a:chOff x="121429" y="411152"/>
              <a:chExt cx="607500" cy="607500"/>
            </a:xfrm>
          </p:grpSpPr>
          <p:sp>
            <p:nvSpPr>
              <p:cNvPr id="365" name="Google Shape;365;p20"/>
              <p:cNvSpPr/>
              <p:nvPr/>
            </p:nvSpPr>
            <p:spPr>
              <a:xfrm>
                <a:off x="121429" y="411152"/>
                <a:ext cx="607500" cy="607500"/>
              </a:xfrm>
              <a:prstGeom prst="ellipse">
                <a:avLst/>
              </a:prstGeom>
              <a:solidFill>
                <a:schemeClr val="accent2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20"/>
              <p:cNvSpPr/>
              <p:nvPr/>
            </p:nvSpPr>
            <p:spPr>
              <a:xfrm>
                <a:off x="186934" y="476657"/>
                <a:ext cx="477847" cy="477847"/>
              </a:xfrm>
              <a:custGeom>
                <a:avLst/>
                <a:gdLst/>
                <a:ahLst/>
                <a:cxnLst/>
                <a:rect l="l" t="t" r="r" b="b"/>
                <a:pathLst>
                  <a:path w="1950394" h="1950394" extrusionOk="0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20"/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/>
                <a:ahLst/>
                <a:cxnLst/>
                <a:rect l="l" t="t" r="r" b="b"/>
                <a:pathLst>
                  <a:path w="237706" h="236466" extrusionOk="0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20"/>
              <p:cNvSpPr/>
              <p:nvPr/>
            </p:nvSpPr>
            <p:spPr>
              <a:xfrm>
                <a:off x="385557" y="675280"/>
                <a:ext cx="79200" cy="79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9" name="Google Shape;369;p20"/>
            <p:cNvGrpSpPr/>
            <p:nvPr/>
          </p:nvGrpSpPr>
          <p:grpSpPr>
            <a:xfrm rot="-3767800" flipH="1">
              <a:off x="10630130" y="3483723"/>
              <a:ext cx="606926" cy="1518430"/>
              <a:chOff x="4130254" y="650162"/>
              <a:chExt cx="502274" cy="1665000"/>
            </a:xfrm>
          </p:grpSpPr>
          <p:sp>
            <p:nvSpPr>
              <p:cNvPr id="370" name="Google Shape;370;p20"/>
              <p:cNvSpPr/>
              <p:nvPr/>
            </p:nvSpPr>
            <p:spPr>
              <a:xfrm>
                <a:off x="4130254" y="650162"/>
                <a:ext cx="502200" cy="1665000"/>
              </a:xfrm>
              <a:prstGeom prst="trapezoid">
                <a:avLst>
                  <a:gd name="adj" fmla="val 9168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20"/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avLst/>
                <a:gdLst/>
                <a:ahLst/>
                <a:cxnLst/>
                <a:rect l="l" t="t" r="r" b="b"/>
                <a:pathLst>
                  <a:path w="182880" h="1664988" extrusionOk="0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solidFill>
                <a:srgbClr val="127C6F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2" name="Google Shape;372;p20"/>
            <p:cNvGrpSpPr/>
            <p:nvPr/>
          </p:nvGrpSpPr>
          <p:grpSpPr>
            <a:xfrm rot="6515866" flipH="1">
              <a:off x="11363126" y="4328291"/>
              <a:ext cx="770703" cy="770703"/>
              <a:chOff x="121429" y="411152"/>
              <a:chExt cx="607500" cy="607500"/>
            </a:xfrm>
          </p:grpSpPr>
          <p:sp>
            <p:nvSpPr>
              <p:cNvPr id="373" name="Google Shape;373;p20"/>
              <p:cNvSpPr/>
              <p:nvPr/>
            </p:nvSpPr>
            <p:spPr>
              <a:xfrm>
                <a:off x="121429" y="411152"/>
                <a:ext cx="607500" cy="607500"/>
              </a:xfrm>
              <a:prstGeom prst="ellipse">
                <a:avLst/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20"/>
              <p:cNvSpPr/>
              <p:nvPr/>
            </p:nvSpPr>
            <p:spPr>
              <a:xfrm>
                <a:off x="186934" y="476657"/>
                <a:ext cx="477847" cy="477847"/>
              </a:xfrm>
              <a:custGeom>
                <a:avLst/>
                <a:gdLst/>
                <a:ahLst/>
                <a:cxnLst/>
                <a:rect l="l" t="t" r="r" b="b"/>
                <a:pathLst>
                  <a:path w="1950394" h="1950394" extrusionOk="0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20"/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/>
                <a:ahLst/>
                <a:cxnLst/>
                <a:rect l="l" t="t" r="r" b="b"/>
                <a:pathLst>
                  <a:path w="237706" h="236466" extrusionOk="0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20"/>
              <p:cNvSpPr/>
              <p:nvPr/>
            </p:nvSpPr>
            <p:spPr>
              <a:xfrm>
                <a:off x="385557" y="675280"/>
                <a:ext cx="79200" cy="79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377" name="Google Shape;3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499957">
            <a:off x="6784000" y="1573125"/>
            <a:ext cx="661146" cy="20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20"/>
          <p:cNvSpPr txBox="1"/>
          <p:nvPr/>
        </p:nvSpPr>
        <p:spPr>
          <a:xfrm>
            <a:off x="8012983" y="3118265"/>
            <a:ext cx="976200" cy="238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1"/>
                </a:solidFill>
              </a:rPr>
              <a:t>E14R</a:t>
            </a:r>
            <a:endParaRPr sz="100" dirty="0">
              <a:solidFill>
                <a:schemeClr val="lt1"/>
              </a:solidFill>
              <a:highlight>
                <a:srgbClr val="00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0"/>
          <p:cNvSpPr txBox="1"/>
          <p:nvPr/>
        </p:nvSpPr>
        <p:spPr>
          <a:xfrm>
            <a:off x="6671200" y="2197375"/>
            <a:ext cx="734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0" name="Google Shape;380;p20"/>
          <p:cNvSpPr/>
          <p:nvPr/>
        </p:nvSpPr>
        <p:spPr>
          <a:xfrm rot="2154583">
            <a:off x="3551538" y="1157340"/>
            <a:ext cx="244838" cy="290761"/>
          </a:xfrm>
          <a:custGeom>
            <a:avLst/>
            <a:gdLst/>
            <a:ahLst/>
            <a:cxnLst/>
            <a:rect l="l" t="t" r="r" b="b"/>
            <a:pathLst>
              <a:path w="2735240" h="2951283" extrusionOk="0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1" dirty="0">
              <a:solidFill>
                <a:srgbClr val="FFFFFF"/>
              </a:solidFill>
            </a:endParaRPr>
          </a:p>
        </p:txBody>
      </p:sp>
      <p:sp>
        <p:nvSpPr>
          <p:cNvPr id="381" name="Google Shape;381;p20"/>
          <p:cNvSpPr txBox="1"/>
          <p:nvPr/>
        </p:nvSpPr>
        <p:spPr>
          <a:xfrm>
            <a:off x="7861475" y="3299800"/>
            <a:ext cx="12792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solidFill>
                  <a:schemeClr val="lt1"/>
                </a:solidFill>
              </a:rPr>
              <a:t>פונקציות עיקריות של המערכת</a:t>
            </a:r>
            <a:endParaRPr sz="7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" name="Google Shape;386;p21"/>
          <p:cNvGrpSpPr/>
          <p:nvPr/>
        </p:nvGrpSpPr>
        <p:grpSpPr>
          <a:xfrm rot="1146647">
            <a:off x="621887" y="1234451"/>
            <a:ext cx="1474016" cy="880982"/>
            <a:chOff x="9191306" y="3507791"/>
            <a:chExt cx="1473997" cy="880970"/>
          </a:xfrm>
        </p:grpSpPr>
        <p:grpSp>
          <p:nvGrpSpPr>
            <p:cNvPr id="387" name="Google Shape;387;p21"/>
            <p:cNvGrpSpPr/>
            <p:nvPr/>
          </p:nvGrpSpPr>
          <p:grpSpPr>
            <a:xfrm rot="9652176">
              <a:off x="9267613" y="3639122"/>
              <a:ext cx="905681" cy="618307"/>
              <a:chOff x="5392721" y="1514462"/>
              <a:chExt cx="665939" cy="454635"/>
            </a:xfrm>
          </p:grpSpPr>
          <p:sp>
            <p:nvSpPr>
              <p:cNvPr id="388" name="Google Shape;388;p21"/>
              <p:cNvSpPr/>
              <p:nvPr/>
            </p:nvSpPr>
            <p:spPr>
              <a:xfrm rot="5911486" flipH="1">
                <a:off x="5633170" y="1617837"/>
                <a:ext cx="141665" cy="93128"/>
              </a:xfrm>
              <a:prstGeom prst="trapezoid">
                <a:avLst>
                  <a:gd name="adj" fmla="val 12383"/>
                </a:avLst>
              </a:prstGeom>
              <a:solidFill>
                <a:srgbClr val="0C534A"/>
              </a:solidFill>
              <a:ln w="12700" cap="flat" cmpd="sng">
                <a:solidFill>
                  <a:srgbClr val="35455E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21"/>
              <p:cNvSpPr/>
              <p:nvPr/>
            </p:nvSpPr>
            <p:spPr>
              <a:xfrm rot="5911846" flipH="1">
                <a:off x="5439014" y="1500231"/>
                <a:ext cx="200215" cy="266063"/>
              </a:xfrm>
              <a:prstGeom prst="trapezoid">
                <a:avLst>
                  <a:gd name="adj" fmla="val 12383"/>
                </a:avLst>
              </a:prstGeom>
              <a:solidFill>
                <a:srgbClr val="19A695"/>
              </a:solidFill>
              <a:ln w="12700" cap="flat" cmpd="sng">
                <a:solidFill>
                  <a:srgbClr val="35455E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21"/>
              <p:cNvSpPr/>
              <p:nvPr/>
            </p:nvSpPr>
            <p:spPr>
              <a:xfrm rot="7280092" flipH="1">
                <a:off x="5857893" y="1735925"/>
                <a:ext cx="103261" cy="96521"/>
              </a:xfrm>
              <a:prstGeom prst="trapezoid">
                <a:avLst>
                  <a:gd name="adj" fmla="val 12383"/>
                </a:avLst>
              </a:prstGeom>
              <a:solidFill>
                <a:srgbClr val="0C534A"/>
              </a:solidFill>
              <a:ln w="12700" cap="flat" cmpd="sng">
                <a:solidFill>
                  <a:srgbClr val="35455E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21"/>
              <p:cNvSpPr/>
              <p:nvPr/>
            </p:nvSpPr>
            <p:spPr>
              <a:xfrm rot="7278410" flipH="1">
                <a:off x="5727771" y="1619294"/>
                <a:ext cx="146068" cy="194122"/>
              </a:xfrm>
              <a:prstGeom prst="trapezoid">
                <a:avLst>
                  <a:gd name="adj" fmla="val 12383"/>
                </a:avLst>
              </a:prstGeom>
              <a:solidFill>
                <a:srgbClr val="19A695"/>
              </a:solidFill>
              <a:ln w="12700" cap="flat" cmpd="sng">
                <a:solidFill>
                  <a:srgbClr val="35455E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21"/>
              <p:cNvSpPr/>
              <p:nvPr/>
            </p:nvSpPr>
            <p:spPr>
              <a:xfrm rot="8870329" flipH="1">
                <a:off x="5923533" y="1775325"/>
                <a:ext cx="93556" cy="182946"/>
              </a:xfrm>
              <a:prstGeom prst="trapezoid">
                <a:avLst>
                  <a:gd name="adj" fmla="val 12383"/>
                </a:avLst>
              </a:prstGeom>
              <a:solidFill>
                <a:srgbClr val="19A695"/>
              </a:solidFill>
              <a:ln w="12700" cap="flat" cmpd="sng">
                <a:solidFill>
                  <a:srgbClr val="35455E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3" name="Google Shape;393;p21"/>
            <p:cNvGrpSpPr/>
            <p:nvPr/>
          </p:nvGrpSpPr>
          <p:grpSpPr>
            <a:xfrm rot="2980044" flipH="1">
              <a:off x="10051382" y="3653818"/>
              <a:ext cx="509578" cy="509578"/>
              <a:chOff x="5108331" y="1463790"/>
              <a:chExt cx="374700" cy="374700"/>
            </a:xfrm>
          </p:grpSpPr>
          <p:sp>
            <p:nvSpPr>
              <p:cNvPr id="394" name="Google Shape;394;p21"/>
              <p:cNvSpPr/>
              <p:nvPr/>
            </p:nvSpPr>
            <p:spPr>
              <a:xfrm>
                <a:off x="5108331" y="1463790"/>
                <a:ext cx="374700" cy="374700"/>
              </a:xfrm>
              <a:prstGeom prst="ellipse">
                <a:avLst/>
              </a:prstGeom>
              <a:solidFill>
                <a:srgbClr val="19A695"/>
              </a:solidFill>
              <a:ln w="12700" cap="flat" cmpd="sng">
                <a:solidFill>
                  <a:srgbClr val="35455E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21"/>
              <p:cNvSpPr/>
              <p:nvPr/>
            </p:nvSpPr>
            <p:spPr>
              <a:xfrm>
                <a:off x="5167785" y="1523588"/>
                <a:ext cx="255882" cy="255676"/>
              </a:xfrm>
              <a:custGeom>
                <a:avLst/>
                <a:gdLst/>
                <a:ahLst/>
                <a:cxnLst/>
                <a:rect l="l" t="t" r="r" b="b"/>
                <a:pathLst>
                  <a:path w="255882" h="255676" extrusionOk="0">
                    <a:moveTo>
                      <a:pt x="127864" y="81461"/>
                    </a:moveTo>
                    <a:cubicBezTo>
                      <a:pt x="102426" y="81461"/>
                      <a:pt x="81805" y="102082"/>
                      <a:pt x="81805" y="127520"/>
                    </a:cubicBezTo>
                    <a:cubicBezTo>
                      <a:pt x="81805" y="152958"/>
                      <a:pt x="102426" y="173579"/>
                      <a:pt x="127864" y="173579"/>
                    </a:cubicBezTo>
                    <a:cubicBezTo>
                      <a:pt x="153302" y="173579"/>
                      <a:pt x="173923" y="152958"/>
                      <a:pt x="173923" y="127520"/>
                    </a:cubicBezTo>
                    <a:cubicBezTo>
                      <a:pt x="173923" y="102082"/>
                      <a:pt x="153302" y="81461"/>
                      <a:pt x="127864" y="81461"/>
                    </a:cubicBezTo>
                    <a:close/>
                    <a:moveTo>
                      <a:pt x="122296" y="86"/>
                    </a:moveTo>
                    <a:cubicBezTo>
                      <a:pt x="124908" y="223"/>
                      <a:pt x="126696" y="1598"/>
                      <a:pt x="127383" y="4211"/>
                    </a:cubicBezTo>
                    <a:cubicBezTo>
                      <a:pt x="129033" y="10054"/>
                      <a:pt x="130752" y="15966"/>
                      <a:pt x="132401" y="21809"/>
                    </a:cubicBezTo>
                    <a:cubicBezTo>
                      <a:pt x="134120" y="27790"/>
                      <a:pt x="139070" y="30608"/>
                      <a:pt x="145188" y="29027"/>
                    </a:cubicBezTo>
                    <a:cubicBezTo>
                      <a:pt x="147181" y="28546"/>
                      <a:pt x="148350" y="27102"/>
                      <a:pt x="149312" y="25452"/>
                    </a:cubicBezTo>
                    <a:cubicBezTo>
                      <a:pt x="152475" y="20022"/>
                      <a:pt x="155706" y="14591"/>
                      <a:pt x="158937" y="9160"/>
                    </a:cubicBezTo>
                    <a:cubicBezTo>
                      <a:pt x="160999" y="5654"/>
                      <a:pt x="162786" y="4898"/>
                      <a:pt x="166705" y="5929"/>
                    </a:cubicBezTo>
                    <a:cubicBezTo>
                      <a:pt x="174542" y="7923"/>
                      <a:pt x="175573" y="9641"/>
                      <a:pt x="174404" y="18372"/>
                    </a:cubicBezTo>
                    <a:cubicBezTo>
                      <a:pt x="173717" y="23596"/>
                      <a:pt x="173098" y="28821"/>
                      <a:pt x="172479" y="34046"/>
                    </a:cubicBezTo>
                    <a:cubicBezTo>
                      <a:pt x="172410" y="34595"/>
                      <a:pt x="172410" y="35145"/>
                      <a:pt x="172479" y="35695"/>
                    </a:cubicBezTo>
                    <a:cubicBezTo>
                      <a:pt x="173373" y="41264"/>
                      <a:pt x="181828" y="45113"/>
                      <a:pt x="186434" y="41882"/>
                    </a:cubicBezTo>
                    <a:cubicBezTo>
                      <a:pt x="191659" y="38170"/>
                      <a:pt x="196677" y="34252"/>
                      <a:pt x="201764" y="30402"/>
                    </a:cubicBezTo>
                    <a:cubicBezTo>
                      <a:pt x="205476" y="27584"/>
                      <a:pt x="207333" y="27652"/>
                      <a:pt x="211045" y="30540"/>
                    </a:cubicBezTo>
                    <a:cubicBezTo>
                      <a:pt x="211526" y="30952"/>
                      <a:pt x="212007" y="31296"/>
                      <a:pt x="212488" y="31777"/>
                    </a:cubicBezTo>
                    <a:cubicBezTo>
                      <a:pt x="216819" y="35902"/>
                      <a:pt x="217025" y="37139"/>
                      <a:pt x="214069" y="42364"/>
                    </a:cubicBezTo>
                    <a:cubicBezTo>
                      <a:pt x="211251" y="47382"/>
                      <a:pt x="208570" y="52469"/>
                      <a:pt x="205614" y="57418"/>
                    </a:cubicBezTo>
                    <a:cubicBezTo>
                      <a:pt x="203483" y="61062"/>
                      <a:pt x="204445" y="64087"/>
                      <a:pt x="206783" y="67180"/>
                    </a:cubicBezTo>
                    <a:cubicBezTo>
                      <a:pt x="209120" y="70274"/>
                      <a:pt x="211801" y="71786"/>
                      <a:pt x="215719" y="70755"/>
                    </a:cubicBezTo>
                    <a:cubicBezTo>
                      <a:pt x="221769" y="69174"/>
                      <a:pt x="227818" y="67661"/>
                      <a:pt x="233799" y="66011"/>
                    </a:cubicBezTo>
                    <a:cubicBezTo>
                      <a:pt x="237649" y="64980"/>
                      <a:pt x="239367" y="65599"/>
                      <a:pt x="241498" y="68967"/>
                    </a:cubicBezTo>
                    <a:cubicBezTo>
                      <a:pt x="242461" y="70411"/>
                      <a:pt x="243286" y="71923"/>
                      <a:pt x="243836" y="73573"/>
                    </a:cubicBezTo>
                    <a:cubicBezTo>
                      <a:pt x="244867" y="76529"/>
                      <a:pt x="244385" y="78385"/>
                      <a:pt x="241911" y="80379"/>
                    </a:cubicBezTo>
                    <a:cubicBezTo>
                      <a:pt x="236755" y="84504"/>
                      <a:pt x="231668" y="88628"/>
                      <a:pt x="226443" y="92684"/>
                    </a:cubicBezTo>
                    <a:cubicBezTo>
                      <a:pt x="223831" y="94678"/>
                      <a:pt x="223144" y="97152"/>
                      <a:pt x="223694" y="100177"/>
                    </a:cubicBezTo>
                    <a:cubicBezTo>
                      <a:pt x="223900" y="101208"/>
                      <a:pt x="224244" y="102171"/>
                      <a:pt x="224519" y="103202"/>
                    </a:cubicBezTo>
                    <a:cubicBezTo>
                      <a:pt x="225412" y="106433"/>
                      <a:pt x="227543" y="108220"/>
                      <a:pt x="230843" y="108633"/>
                    </a:cubicBezTo>
                    <a:cubicBezTo>
                      <a:pt x="237099" y="109458"/>
                      <a:pt x="243354" y="110351"/>
                      <a:pt x="249541" y="111176"/>
                    </a:cubicBezTo>
                    <a:cubicBezTo>
                      <a:pt x="253254" y="111657"/>
                      <a:pt x="255178" y="113445"/>
                      <a:pt x="255591" y="117157"/>
                    </a:cubicBezTo>
                    <a:cubicBezTo>
                      <a:pt x="255797" y="118944"/>
                      <a:pt x="256003" y="120732"/>
                      <a:pt x="255797" y="122519"/>
                    </a:cubicBezTo>
                    <a:cubicBezTo>
                      <a:pt x="255453" y="125337"/>
                      <a:pt x="254010" y="126919"/>
                      <a:pt x="251398" y="127675"/>
                    </a:cubicBezTo>
                    <a:cubicBezTo>
                      <a:pt x="245554" y="129325"/>
                      <a:pt x="239642" y="130974"/>
                      <a:pt x="233799" y="132693"/>
                    </a:cubicBezTo>
                    <a:cubicBezTo>
                      <a:pt x="228093" y="134343"/>
                      <a:pt x="225481" y="138674"/>
                      <a:pt x="226650" y="144586"/>
                    </a:cubicBezTo>
                    <a:cubicBezTo>
                      <a:pt x="227062" y="146854"/>
                      <a:pt x="228368" y="148298"/>
                      <a:pt x="230293" y="149398"/>
                    </a:cubicBezTo>
                    <a:cubicBezTo>
                      <a:pt x="235655" y="152560"/>
                      <a:pt x="241017" y="155722"/>
                      <a:pt x="246448" y="158884"/>
                    </a:cubicBezTo>
                    <a:cubicBezTo>
                      <a:pt x="250435" y="161222"/>
                      <a:pt x="251054" y="162597"/>
                      <a:pt x="249954" y="167065"/>
                    </a:cubicBezTo>
                    <a:cubicBezTo>
                      <a:pt x="249885" y="167340"/>
                      <a:pt x="249885" y="167615"/>
                      <a:pt x="249816" y="167890"/>
                    </a:cubicBezTo>
                    <a:cubicBezTo>
                      <a:pt x="248166" y="173321"/>
                      <a:pt x="246310" y="176002"/>
                      <a:pt x="240123" y="174833"/>
                    </a:cubicBezTo>
                    <a:cubicBezTo>
                      <a:pt x="234555" y="173733"/>
                      <a:pt x="228849" y="173527"/>
                      <a:pt x="223212" y="172702"/>
                    </a:cubicBezTo>
                    <a:cubicBezTo>
                      <a:pt x="219225" y="172152"/>
                      <a:pt x="216613" y="173733"/>
                      <a:pt x="214688" y="177102"/>
                    </a:cubicBezTo>
                    <a:cubicBezTo>
                      <a:pt x="212695" y="180539"/>
                      <a:pt x="211801" y="183770"/>
                      <a:pt x="214551" y="187276"/>
                    </a:cubicBezTo>
                    <a:cubicBezTo>
                      <a:pt x="218263" y="192019"/>
                      <a:pt x="221838" y="196900"/>
                      <a:pt x="225481" y="201712"/>
                    </a:cubicBezTo>
                    <a:cubicBezTo>
                      <a:pt x="228506" y="205630"/>
                      <a:pt x="228506" y="207212"/>
                      <a:pt x="225481" y="211130"/>
                    </a:cubicBezTo>
                    <a:cubicBezTo>
                      <a:pt x="225343" y="211267"/>
                      <a:pt x="225206" y="211474"/>
                      <a:pt x="225068" y="211611"/>
                    </a:cubicBezTo>
                    <a:cubicBezTo>
                      <a:pt x="221081" y="215873"/>
                      <a:pt x="219500" y="217729"/>
                      <a:pt x="213245" y="213948"/>
                    </a:cubicBezTo>
                    <a:cubicBezTo>
                      <a:pt x="208432" y="211061"/>
                      <a:pt x="203345" y="208586"/>
                      <a:pt x="198602" y="205699"/>
                    </a:cubicBezTo>
                    <a:cubicBezTo>
                      <a:pt x="194684" y="203362"/>
                      <a:pt x="191659" y="204737"/>
                      <a:pt x="188565" y="207143"/>
                    </a:cubicBezTo>
                    <a:cubicBezTo>
                      <a:pt x="185472" y="209480"/>
                      <a:pt x="184234" y="212299"/>
                      <a:pt x="185334" y="216217"/>
                    </a:cubicBezTo>
                    <a:cubicBezTo>
                      <a:pt x="187053" y="222267"/>
                      <a:pt x="188565" y="228385"/>
                      <a:pt x="190078" y="234503"/>
                    </a:cubicBezTo>
                    <a:cubicBezTo>
                      <a:pt x="190903" y="237803"/>
                      <a:pt x="190215" y="239590"/>
                      <a:pt x="187397" y="241377"/>
                    </a:cubicBezTo>
                    <a:cubicBezTo>
                      <a:pt x="185884" y="242340"/>
                      <a:pt x="184303" y="243233"/>
                      <a:pt x="182585" y="243852"/>
                    </a:cubicBezTo>
                    <a:cubicBezTo>
                      <a:pt x="179560" y="244952"/>
                      <a:pt x="177360" y="244402"/>
                      <a:pt x="175366" y="241859"/>
                    </a:cubicBezTo>
                    <a:cubicBezTo>
                      <a:pt x="171585" y="237115"/>
                      <a:pt x="167805" y="232303"/>
                      <a:pt x="164024" y="227491"/>
                    </a:cubicBezTo>
                    <a:cubicBezTo>
                      <a:pt x="160380" y="222954"/>
                      <a:pt x="153781" y="222335"/>
                      <a:pt x="149381" y="226254"/>
                    </a:cubicBezTo>
                    <a:cubicBezTo>
                      <a:pt x="148213" y="227285"/>
                      <a:pt x="147663" y="228591"/>
                      <a:pt x="147456" y="230103"/>
                    </a:cubicBezTo>
                    <a:cubicBezTo>
                      <a:pt x="146563" y="236428"/>
                      <a:pt x="145532" y="242683"/>
                      <a:pt x="144844" y="249008"/>
                    </a:cubicBezTo>
                    <a:cubicBezTo>
                      <a:pt x="144432" y="252308"/>
                      <a:pt x="143126" y="254645"/>
                      <a:pt x="139895" y="255676"/>
                    </a:cubicBezTo>
                    <a:cubicBezTo>
                      <a:pt x="137145" y="255676"/>
                      <a:pt x="134326" y="255676"/>
                      <a:pt x="131577" y="255676"/>
                    </a:cubicBezTo>
                    <a:cubicBezTo>
                      <a:pt x="129652" y="254507"/>
                      <a:pt x="128552" y="252789"/>
                      <a:pt x="127933" y="250589"/>
                    </a:cubicBezTo>
                    <a:cubicBezTo>
                      <a:pt x="126283" y="244540"/>
                      <a:pt x="124427" y="238490"/>
                      <a:pt x="122777" y="232372"/>
                    </a:cubicBezTo>
                    <a:cubicBezTo>
                      <a:pt x="121884" y="229141"/>
                      <a:pt x="119890" y="227422"/>
                      <a:pt x="116659" y="227010"/>
                    </a:cubicBezTo>
                    <a:cubicBezTo>
                      <a:pt x="115422" y="226872"/>
                      <a:pt x="114184" y="226666"/>
                      <a:pt x="112947" y="226597"/>
                    </a:cubicBezTo>
                    <a:cubicBezTo>
                      <a:pt x="110060" y="226391"/>
                      <a:pt x="108066" y="227697"/>
                      <a:pt x="106622" y="230103"/>
                    </a:cubicBezTo>
                    <a:cubicBezTo>
                      <a:pt x="106072" y="230997"/>
                      <a:pt x="105591" y="231891"/>
                      <a:pt x="105041" y="232784"/>
                    </a:cubicBezTo>
                    <a:cubicBezTo>
                      <a:pt x="102154" y="237665"/>
                      <a:pt x="99335" y="242615"/>
                      <a:pt x="96380" y="247427"/>
                    </a:cubicBezTo>
                    <a:cubicBezTo>
                      <a:pt x="94798" y="250108"/>
                      <a:pt x="92873" y="250795"/>
                      <a:pt x="89849" y="250108"/>
                    </a:cubicBezTo>
                    <a:cubicBezTo>
                      <a:pt x="87993" y="249695"/>
                      <a:pt x="86274" y="249077"/>
                      <a:pt x="84555" y="248320"/>
                    </a:cubicBezTo>
                    <a:cubicBezTo>
                      <a:pt x="81531" y="246877"/>
                      <a:pt x="80568" y="245021"/>
                      <a:pt x="80981" y="241652"/>
                    </a:cubicBezTo>
                    <a:cubicBezTo>
                      <a:pt x="81737" y="235397"/>
                      <a:pt x="82356" y="229141"/>
                      <a:pt x="83249" y="222885"/>
                    </a:cubicBezTo>
                    <a:cubicBezTo>
                      <a:pt x="83868" y="218486"/>
                      <a:pt x="81531" y="216080"/>
                      <a:pt x="78094" y="214155"/>
                    </a:cubicBezTo>
                    <a:cubicBezTo>
                      <a:pt x="74725" y="212299"/>
                      <a:pt x="71700" y="212024"/>
                      <a:pt x="68538" y="214636"/>
                    </a:cubicBezTo>
                    <a:cubicBezTo>
                      <a:pt x="64139" y="218142"/>
                      <a:pt x="59533" y="221373"/>
                      <a:pt x="55133" y="224810"/>
                    </a:cubicBezTo>
                    <a:cubicBezTo>
                      <a:pt x="50665" y="228316"/>
                      <a:pt x="48740" y="229072"/>
                      <a:pt x="43240" y="224123"/>
                    </a:cubicBezTo>
                    <a:cubicBezTo>
                      <a:pt x="42897" y="223779"/>
                      <a:pt x="42553" y="223435"/>
                      <a:pt x="42209" y="223091"/>
                    </a:cubicBezTo>
                    <a:cubicBezTo>
                      <a:pt x="39528" y="220342"/>
                      <a:pt x="39253" y="218211"/>
                      <a:pt x="41178" y="214842"/>
                    </a:cubicBezTo>
                    <a:cubicBezTo>
                      <a:pt x="44134" y="209549"/>
                      <a:pt x="47159" y="204187"/>
                      <a:pt x="50115" y="198893"/>
                    </a:cubicBezTo>
                    <a:cubicBezTo>
                      <a:pt x="50940" y="197381"/>
                      <a:pt x="51833" y="195869"/>
                      <a:pt x="51627" y="194013"/>
                    </a:cubicBezTo>
                    <a:cubicBezTo>
                      <a:pt x="51146" y="188444"/>
                      <a:pt x="44959" y="184045"/>
                      <a:pt x="39597" y="185420"/>
                    </a:cubicBezTo>
                    <a:cubicBezTo>
                      <a:pt x="33410" y="187001"/>
                      <a:pt x="27223" y="188582"/>
                      <a:pt x="21105" y="190232"/>
                    </a:cubicBezTo>
                    <a:cubicBezTo>
                      <a:pt x="18630" y="190919"/>
                      <a:pt x="16774" y="190163"/>
                      <a:pt x="15193" y="188238"/>
                    </a:cubicBezTo>
                    <a:cubicBezTo>
                      <a:pt x="13887" y="186657"/>
                      <a:pt x="13062" y="184870"/>
                      <a:pt x="12237" y="183014"/>
                    </a:cubicBezTo>
                    <a:cubicBezTo>
                      <a:pt x="10862" y="179783"/>
                      <a:pt x="11481" y="177445"/>
                      <a:pt x="14230" y="175314"/>
                    </a:cubicBezTo>
                    <a:cubicBezTo>
                      <a:pt x="18767" y="171671"/>
                      <a:pt x="23373" y="168096"/>
                      <a:pt x="27910" y="164453"/>
                    </a:cubicBezTo>
                    <a:cubicBezTo>
                      <a:pt x="32722" y="160741"/>
                      <a:pt x="33135" y="159159"/>
                      <a:pt x="31554" y="153385"/>
                    </a:cubicBezTo>
                    <a:cubicBezTo>
                      <a:pt x="30454" y="149604"/>
                      <a:pt x="28185" y="147611"/>
                      <a:pt x="24198" y="147198"/>
                    </a:cubicBezTo>
                    <a:cubicBezTo>
                      <a:pt x="18424" y="146579"/>
                      <a:pt x="12718" y="145479"/>
                      <a:pt x="6943" y="144861"/>
                    </a:cubicBezTo>
                    <a:cubicBezTo>
                      <a:pt x="3644" y="144517"/>
                      <a:pt x="1306" y="143211"/>
                      <a:pt x="138" y="140049"/>
                    </a:cubicBezTo>
                    <a:cubicBezTo>
                      <a:pt x="0" y="137093"/>
                      <a:pt x="0" y="134343"/>
                      <a:pt x="0" y="131525"/>
                    </a:cubicBezTo>
                    <a:cubicBezTo>
                      <a:pt x="1100" y="129462"/>
                      <a:pt x="2819" y="128431"/>
                      <a:pt x="5019" y="127881"/>
                    </a:cubicBezTo>
                    <a:cubicBezTo>
                      <a:pt x="10931" y="126300"/>
                      <a:pt x="16705" y="124513"/>
                      <a:pt x="22617" y="122931"/>
                    </a:cubicBezTo>
                    <a:cubicBezTo>
                      <a:pt x="26192" y="121969"/>
                      <a:pt x="28323" y="119975"/>
                      <a:pt x="28667" y="116194"/>
                    </a:cubicBezTo>
                    <a:cubicBezTo>
                      <a:pt x="28735" y="115232"/>
                      <a:pt x="28873" y="114270"/>
                      <a:pt x="29010" y="113307"/>
                    </a:cubicBezTo>
                    <a:cubicBezTo>
                      <a:pt x="29354" y="110076"/>
                      <a:pt x="27910" y="107876"/>
                      <a:pt x="25229" y="106295"/>
                    </a:cubicBezTo>
                    <a:cubicBezTo>
                      <a:pt x="19867" y="103202"/>
                      <a:pt x="14574" y="100040"/>
                      <a:pt x="9281" y="96946"/>
                    </a:cubicBezTo>
                    <a:cubicBezTo>
                      <a:pt x="5362" y="94678"/>
                      <a:pt x="4675" y="92959"/>
                      <a:pt x="5843" y="88560"/>
                    </a:cubicBezTo>
                    <a:cubicBezTo>
                      <a:pt x="5981" y="88147"/>
                      <a:pt x="6050" y="87735"/>
                      <a:pt x="6187" y="87391"/>
                    </a:cubicBezTo>
                    <a:cubicBezTo>
                      <a:pt x="7906" y="81685"/>
                      <a:pt x="9418" y="80585"/>
                      <a:pt x="15261" y="81135"/>
                    </a:cubicBezTo>
                    <a:cubicBezTo>
                      <a:pt x="20898" y="81685"/>
                      <a:pt x="26535" y="82304"/>
                      <a:pt x="32173" y="83060"/>
                    </a:cubicBezTo>
                    <a:cubicBezTo>
                      <a:pt x="36641" y="83610"/>
                      <a:pt x="38566" y="82854"/>
                      <a:pt x="40834" y="79073"/>
                    </a:cubicBezTo>
                    <a:cubicBezTo>
                      <a:pt x="44065" y="73848"/>
                      <a:pt x="43928" y="72198"/>
                      <a:pt x="40147" y="67318"/>
                    </a:cubicBezTo>
                    <a:cubicBezTo>
                      <a:pt x="36572" y="62712"/>
                      <a:pt x="33066" y="58037"/>
                      <a:pt x="29629" y="53363"/>
                    </a:cubicBezTo>
                    <a:cubicBezTo>
                      <a:pt x="27567" y="50613"/>
                      <a:pt x="27567" y="48344"/>
                      <a:pt x="29629" y="45595"/>
                    </a:cubicBezTo>
                    <a:cubicBezTo>
                      <a:pt x="30660" y="44220"/>
                      <a:pt x="31760" y="42845"/>
                      <a:pt x="33066" y="41745"/>
                    </a:cubicBezTo>
                    <a:cubicBezTo>
                      <a:pt x="35678" y="39545"/>
                      <a:pt x="37466" y="39270"/>
                      <a:pt x="40422" y="40920"/>
                    </a:cubicBezTo>
                    <a:cubicBezTo>
                      <a:pt x="45646" y="43807"/>
                      <a:pt x="51008" y="46488"/>
                      <a:pt x="56027" y="49719"/>
                    </a:cubicBezTo>
                    <a:cubicBezTo>
                      <a:pt x="61801" y="53431"/>
                      <a:pt x="65788" y="50957"/>
                      <a:pt x="69982" y="45801"/>
                    </a:cubicBezTo>
                    <a:cubicBezTo>
                      <a:pt x="71357" y="44082"/>
                      <a:pt x="70875" y="41814"/>
                      <a:pt x="70325" y="39751"/>
                    </a:cubicBezTo>
                    <a:cubicBezTo>
                      <a:pt x="68813" y="33908"/>
                      <a:pt x="67301" y="28065"/>
                      <a:pt x="65788" y="22221"/>
                    </a:cubicBezTo>
                    <a:cubicBezTo>
                      <a:pt x="64688" y="18028"/>
                      <a:pt x="65376" y="16309"/>
                      <a:pt x="69088" y="14110"/>
                    </a:cubicBezTo>
                    <a:cubicBezTo>
                      <a:pt x="69913" y="13628"/>
                      <a:pt x="70738" y="13147"/>
                      <a:pt x="71632" y="12735"/>
                    </a:cubicBezTo>
                    <a:cubicBezTo>
                      <a:pt x="76100" y="10672"/>
                      <a:pt x="78094" y="11154"/>
                      <a:pt x="81118" y="15072"/>
                    </a:cubicBezTo>
                    <a:cubicBezTo>
                      <a:pt x="84762" y="19678"/>
                      <a:pt x="88405" y="24353"/>
                      <a:pt x="92049" y="28958"/>
                    </a:cubicBezTo>
                    <a:cubicBezTo>
                      <a:pt x="95486" y="33221"/>
                      <a:pt x="103529" y="33221"/>
                      <a:pt x="106966" y="28890"/>
                    </a:cubicBezTo>
                    <a:cubicBezTo>
                      <a:pt x="108410" y="27034"/>
                      <a:pt x="108410" y="24696"/>
                      <a:pt x="108754" y="22565"/>
                    </a:cubicBezTo>
                    <a:cubicBezTo>
                      <a:pt x="109578" y="17203"/>
                      <a:pt x="110266" y="11841"/>
                      <a:pt x="110953" y="6479"/>
                    </a:cubicBezTo>
                    <a:cubicBezTo>
                      <a:pt x="111503" y="2217"/>
                      <a:pt x="112672" y="1048"/>
                      <a:pt x="116934" y="292"/>
                    </a:cubicBezTo>
                    <a:cubicBezTo>
                      <a:pt x="118721" y="-52"/>
                      <a:pt x="120509" y="-52"/>
                      <a:pt x="122296" y="8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96" name="Google Shape;396;p21"/>
          <p:cNvSpPr/>
          <p:nvPr/>
        </p:nvSpPr>
        <p:spPr>
          <a:xfrm>
            <a:off x="2950556" y="3766330"/>
            <a:ext cx="2210100" cy="1245600"/>
          </a:xfrm>
          <a:prstGeom prst="rightArrowCallout">
            <a:avLst>
              <a:gd name="adj1" fmla="val 30293"/>
              <a:gd name="adj2" fmla="val 25630"/>
              <a:gd name="adj3" fmla="val 24276"/>
              <a:gd name="adj4" fmla="val 70595"/>
            </a:avLst>
          </a:prstGeom>
          <a:solidFill>
            <a:srgbClr val="FFFFFF"/>
          </a:solidFill>
          <a:ln w="63500" cap="flat" cmpd="sng">
            <a:solidFill>
              <a:srgbClr val="FBA2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" dist="25400" algn="l" rotWithShape="0">
              <a:srgbClr val="000000">
                <a:alpha val="2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1"/>
          <p:cNvSpPr/>
          <p:nvPr/>
        </p:nvSpPr>
        <p:spPr>
          <a:xfrm rot="-10799533">
            <a:off x="6274146" y="3756275"/>
            <a:ext cx="2210400" cy="1245600"/>
          </a:xfrm>
          <a:prstGeom prst="rightArrowCallout">
            <a:avLst>
              <a:gd name="adj1" fmla="val 30293"/>
              <a:gd name="adj2" fmla="val 25630"/>
              <a:gd name="adj3" fmla="val 24276"/>
              <a:gd name="adj4" fmla="val 70595"/>
            </a:avLst>
          </a:prstGeom>
          <a:solidFill>
            <a:srgbClr val="FFFFFF"/>
          </a:solidFill>
          <a:ln w="63500" cap="flat" cmpd="sng">
            <a:solidFill>
              <a:srgbClr val="FBA2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" dist="25400" algn="l" rotWithShape="0">
              <a:srgbClr val="000000">
                <a:alpha val="2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1"/>
          <p:cNvSpPr/>
          <p:nvPr/>
        </p:nvSpPr>
        <p:spPr>
          <a:xfrm rot="10800000">
            <a:off x="7515174" y="3848816"/>
            <a:ext cx="593988" cy="544071"/>
          </a:xfrm>
          <a:custGeom>
            <a:avLst/>
            <a:gdLst/>
            <a:ahLst/>
            <a:cxnLst/>
            <a:rect l="l" t="t" r="r" b="b"/>
            <a:pathLst>
              <a:path w="3210745" h="2940925" extrusionOk="0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1"/>
          <p:cNvSpPr/>
          <p:nvPr/>
        </p:nvSpPr>
        <p:spPr>
          <a:xfrm rot="5400000">
            <a:off x="7283711" y="2394119"/>
            <a:ext cx="2210100" cy="1245600"/>
          </a:xfrm>
          <a:prstGeom prst="rightArrowCallout">
            <a:avLst>
              <a:gd name="adj1" fmla="val 30293"/>
              <a:gd name="adj2" fmla="val 25630"/>
              <a:gd name="adj3" fmla="val 24276"/>
              <a:gd name="adj4" fmla="val 70595"/>
            </a:avLst>
          </a:prstGeom>
          <a:solidFill>
            <a:srgbClr val="FFFFFF"/>
          </a:solidFill>
          <a:ln w="63500" cap="flat" cmpd="sng">
            <a:solidFill>
              <a:srgbClr val="FBA2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" dist="25400" algn="l" rotWithShape="0">
              <a:srgbClr val="000000">
                <a:alpha val="2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1"/>
          <p:cNvSpPr/>
          <p:nvPr/>
        </p:nvSpPr>
        <p:spPr>
          <a:xfrm rot="5400000">
            <a:off x="7265345" y="629467"/>
            <a:ext cx="2210100" cy="1245600"/>
          </a:xfrm>
          <a:prstGeom prst="rightArrowCallout">
            <a:avLst>
              <a:gd name="adj1" fmla="val 30293"/>
              <a:gd name="adj2" fmla="val 25630"/>
              <a:gd name="adj3" fmla="val 24276"/>
              <a:gd name="adj4" fmla="val 70595"/>
            </a:avLst>
          </a:prstGeom>
          <a:solidFill>
            <a:srgbClr val="FFFFFF"/>
          </a:solidFill>
          <a:ln w="63500" cap="flat" cmpd="sng">
            <a:solidFill>
              <a:srgbClr val="FBA2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" dist="25400" algn="l" rotWithShape="0">
              <a:srgbClr val="000000">
                <a:alpha val="2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1"/>
          <p:cNvSpPr/>
          <p:nvPr/>
        </p:nvSpPr>
        <p:spPr>
          <a:xfrm>
            <a:off x="5821800" y="140700"/>
            <a:ext cx="2210100" cy="1245600"/>
          </a:xfrm>
          <a:prstGeom prst="rightArrowCallout">
            <a:avLst>
              <a:gd name="adj1" fmla="val 30293"/>
              <a:gd name="adj2" fmla="val 25630"/>
              <a:gd name="adj3" fmla="val 24276"/>
              <a:gd name="adj4" fmla="val 70595"/>
            </a:avLst>
          </a:prstGeom>
          <a:solidFill>
            <a:srgbClr val="FFFFFF"/>
          </a:solidFill>
          <a:ln w="63500" cap="flat" cmpd="sng">
            <a:solidFill>
              <a:srgbClr val="FBA2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" dist="25400" algn="l" rotWithShape="0">
              <a:srgbClr val="000000">
                <a:alpha val="2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1"/>
          <p:cNvSpPr/>
          <p:nvPr/>
        </p:nvSpPr>
        <p:spPr>
          <a:xfrm>
            <a:off x="3877675" y="140700"/>
            <a:ext cx="2210100" cy="1245600"/>
          </a:xfrm>
          <a:prstGeom prst="rightArrowCallout">
            <a:avLst>
              <a:gd name="adj1" fmla="val 30293"/>
              <a:gd name="adj2" fmla="val 25630"/>
              <a:gd name="adj3" fmla="val 24276"/>
              <a:gd name="adj4" fmla="val 70595"/>
            </a:avLst>
          </a:prstGeom>
          <a:solidFill>
            <a:srgbClr val="FFFFFF"/>
          </a:solidFill>
          <a:ln w="63500" cap="flat" cmpd="sng">
            <a:solidFill>
              <a:srgbClr val="FBA2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" dist="25400" algn="l" rotWithShape="0">
              <a:srgbClr val="000000">
                <a:alpha val="2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1"/>
          <p:cNvSpPr/>
          <p:nvPr/>
        </p:nvSpPr>
        <p:spPr>
          <a:xfrm>
            <a:off x="2019556" y="176503"/>
            <a:ext cx="2210100" cy="1245600"/>
          </a:xfrm>
          <a:prstGeom prst="rightArrowCallout">
            <a:avLst>
              <a:gd name="adj1" fmla="val 30293"/>
              <a:gd name="adj2" fmla="val 25630"/>
              <a:gd name="adj3" fmla="val 24276"/>
              <a:gd name="adj4" fmla="val 70595"/>
            </a:avLst>
          </a:prstGeom>
          <a:solidFill>
            <a:srgbClr val="FFFFFF"/>
          </a:solidFill>
          <a:ln w="63500" cap="flat" cmpd="sng">
            <a:solidFill>
              <a:srgbClr val="FBA2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" dist="25400" algn="l" rotWithShape="0">
              <a:srgbClr val="000000">
                <a:alpha val="2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1"/>
          <p:cNvSpPr/>
          <p:nvPr/>
        </p:nvSpPr>
        <p:spPr>
          <a:xfrm>
            <a:off x="88275" y="140700"/>
            <a:ext cx="2210100" cy="1245600"/>
          </a:xfrm>
          <a:prstGeom prst="rightArrowCallout">
            <a:avLst>
              <a:gd name="adj1" fmla="val 30293"/>
              <a:gd name="adj2" fmla="val 25630"/>
              <a:gd name="adj3" fmla="val 24276"/>
              <a:gd name="adj4" fmla="val 70595"/>
            </a:avLst>
          </a:prstGeom>
          <a:solidFill>
            <a:srgbClr val="FFFFFF"/>
          </a:solidFill>
          <a:ln w="63500" cap="flat" cmpd="sng">
            <a:solidFill>
              <a:srgbClr val="FBA2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" dist="25400" algn="l" rotWithShape="0">
              <a:srgbClr val="000000">
                <a:alpha val="2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 b="1" dirty="0">
                <a:solidFill>
                  <a:srgbClr val="828181"/>
                </a:solidFill>
                <a:highlight>
                  <a:srgbClr val="FFFFFF"/>
                </a:highlight>
              </a:rPr>
              <a:t>FD</a:t>
            </a:r>
            <a:endParaRPr sz="2700" b="1" dirty="0">
              <a:solidFill>
                <a:srgbClr val="FFFFFF"/>
              </a:solidFill>
            </a:endParaRPr>
          </a:p>
        </p:txBody>
      </p:sp>
      <p:sp>
        <p:nvSpPr>
          <p:cNvPr id="405" name="Google Shape;405;p21"/>
          <p:cNvSpPr txBox="1"/>
          <p:nvPr/>
        </p:nvSpPr>
        <p:spPr>
          <a:xfrm>
            <a:off x="2667938" y="904500"/>
            <a:ext cx="74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0000"/>
                </a:solidFill>
              </a:rPr>
              <a:t>STP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406" name="Google Shape;406;p21"/>
          <p:cNvSpPr txBox="1"/>
          <p:nvPr/>
        </p:nvSpPr>
        <p:spPr>
          <a:xfrm>
            <a:off x="4213200" y="832175"/>
            <a:ext cx="74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A4C2F4"/>
                </a:solidFill>
              </a:rPr>
              <a:t>STD</a:t>
            </a:r>
            <a:endParaRPr dirty="0">
              <a:solidFill>
                <a:srgbClr val="A4C2F4"/>
              </a:solidFill>
            </a:endParaRPr>
          </a:p>
        </p:txBody>
      </p:sp>
      <p:sp>
        <p:nvSpPr>
          <p:cNvPr id="407" name="Google Shape;407;p21"/>
          <p:cNvSpPr txBox="1"/>
          <p:nvPr/>
        </p:nvSpPr>
        <p:spPr>
          <a:xfrm>
            <a:off x="7971625" y="2521325"/>
            <a:ext cx="74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057A72"/>
                </a:solidFill>
              </a:rPr>
              <a:t>STR</a:t>
            </a:r>
            <a:endParaRPr dirty="0">
              <a:solidFill>
                <a:srgbClr val="057A72"/>
              </a:solidFill>
            </a:endParaRPr>
          </a:p>
        </p:txBody>
      </p:sp>
      <p:sp>
        <p:nvSpPr>
          <p:cNvPr id="408" name="Google Shape;408;p21"/>
          <p:cNvSpPr txBox="1"/>
          <p:nvPr/>
        </p:nvSpPr>
        <p:spPr>
          <a:xfrm>
            <a:off x="7405434" y="4607069"/>
            <a:ext cx="102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הצגת STR</a:t>
            </a:r>
            <a:endParaRPr dirty="0"/>
          </a:p>
        </p:txBody>
      </p:sp>
      <p:sp>
        <p:nvSpPr>
          <p:cNvPr id="409" name="Google Shape;409;p21"/>
          <p:cNvSpPr/>
          <p:nvPr/>
        </p:nvSpPr>
        <p:spPr>
          <a:xfrm>
            <a:off x="3061991" y="4001169"/>
            <a:ext cx="335531" cy="769432"/>
          </a:xfrm>
          <a:custGeom>
            <a:avLst/>
            <a:gdLst/>
            <a:ahLst/>
            <a:cxnLst/>
            <a:rect l="l" t="t" r="r" b="b"/>
            <a:pathLst>
              <a:path w="3195530" h="10612860" extrusionOk="0">
                <a:moveTo>
                  <a:pt x="1763037" y="2903008"/>
                </a:moveTo>
                <a:cubicBezTo>
                  <a:pt x="1885202" y="3033635"/>
                  <a:pt x="1872984" y="3065139"/>
                  <a:pt x="1850995" y="3156579"/>
                </a:cubicBezTo>
                <a:cubicBezTo>
                  <a:pt x="1916962" y="3145053"/>
                  <a:pt x="1941396" y="3013657"/>
                  <a:pt x="1868097" y="2960638"/>
                </a:cubicBezTo>
                <a:lnTo>
                  <a:pt x="1763037" y="2903008"/>
                </a:lnTo>
                <a:close/>
                <a:moveTo>
                  <a:pt x="1290800" y="0"/>
                </a:moveTo>
                <a:cubicBezTo>
                  <a:pt x="1801445" y="7956"/>
                  <a:pt x="1808775" y="336334"/>
                  <a:pt x="1852755" y="556368"/>
                </a:cubicBezTo>
                <a:cubicBezTo>
                  <a:pt x="1963687" y="508007"/>
                  <a:pt x="1888928" y="775456"/>
                  <a:pt x="1880139" y="826219"/>
                </a:cubicBezTo>
                <a:cubicBezTo>
                  <a:pt x="1853721" y="920973"/>
                  <a:pt x="1832190" y="902771"/>
                  <a:pt x="1800885" y="889179"/>
                </a:cubicBezTo>
                <a:cubicBezTo>
                  <a:pt x="1794692" y="1052768"/>
                  <a:pt x="1749407" y="1133370"/>
                  <a:pt x="1665029" y="1234718"/>
                </a:cubicBezTo>
                <a:cubicBezTo>
                  <a:pt x="1652388" y="1274130"/>
                  <a:pt x="1654407" y="1304321"/>
                  <a:pt x="1649096" y="1339123"/>
                </a:cubicBezTo>
                <a:cubicBezTo>
                  <a:pt x="1649324" y="1430088"/>
                  <a:pt x="1591182" y="1487163"/>
                  <a:pt x="1534696" y="1530388"/>
                </a:cubicBezTo>
                <a:cubicBezTo>
                  <a:pt x="1631138" y="1537326"/>
                  <a:pt x="1656218" y="1674523"/>
                  <a:pt x="1721540" y="1740863"/>
                </a:cubicBezTo>
                <a:cubicBezTo>
                  <a:pt x="1723080" y="1745641"/>
                  <a:pt x="1724169" y="1750405"/>
                  <a:pt x="1724957" y="1755132"/>
                </a:cubicBezTo>
                <a:lnTo>
                  <a:pt x="1652304" y="1750313"/>
                </a:lnTo>
                <a:lnTo>
                  <a:pt x="1751358" y="1930550"/>
                </a:lnTo>
                <a:cubicBezTo>
                  <a:pt x="1734495" y="1865727"/>
                  <a:pt x="1738270" y="1816989"/>
                  <a:pt x="1724957" y="1755132"/>
                </a:cubicBezTo>
                <a:lnTo>
                  <a:pt x="1736291" y="1755884"/>
                </a:lnTo>
                <a:lnTo>
                  <a:pt x="1721540" y="1740863"/>
                </a:lnTo>
                <a:cubicBezTo>
                  <a:pt x="1712755" y="1703995"/>
                  <a:pt x="1697127" y="1662129"/>
                  <a:pt x="1667880" y="1609649"/>
                </a:cubicBezTo>
                <a:lnTo>
                  <a:pt x="1658106" y="1372022"/>
                </a:lnTo>
                <a:cubicBezTo>
                  <a:pt x="1691718" y="1475323"/>
                  <a:pt x="1705784" y="1525605"/>
                  <a:pt x="1734509" y="1541309"/>
                </a:cubicBezTo>
                <a:cubicBezTo>
                  <a:pt x="1938405" y="1625368"/>
                  <a:pt x="2120309" y="1644883"/>
                  <a:pt x="2326647" y="1715111"/>
                </a:cubicBezTo>
                <a:cubicBezTo>
                  <a:pt x="2387577" y="1741653"/>
                  <a:pt x="2468052" y="1735922"/>
                  <a:pt x="2509435" y="1794736"/>
                </a:cubicBezTo>
                <a:cubicBezTo>
                  <a:pt x="2578423" y="1861987"/>
                  <a:pt x="2583886" y="2028360"/>
                  <a:pt x="2606453" y="2095611"/>
                </a:cubicBezTo>
                <a:cubicBezTo>
                  <a:pt x="2645682" y="2153081"/>
                  <a:pt x="2650703" y="2150616"/>
                  <a:pt x="2672829" y="2178119"/>
                </a:cubicBezTo>
                <a:cubicBezTo>
                  <a:pt x="2671964" y="2219628"/>
                  <a:pt x="2671098" y="2261137"/>
                  <a:pt x="2670233" y="2302646"/>
                </a:cubicBezTo>
                <a:cubicBezTo>
                  <a:pt x="2698229" y="2345244"/>
                  <a:pt x="2677359" y="2320992"/>
                  <a:pt x="2712685" y="2352064"/>
                </a:cubicBezTo>
                <a:lnTo>
                  <a:pt x="2702149" y="2404747"/>
                </a:lnTo>
                <a:cubicBezTo>
                  <a:pt x="2725733" y="2417650"/>
                  <a:pt x="2734657" y="2405196"/>
                  <a:pt x="2763128" y="2436539"/>
                </a:cubicBezTo>
                <a:cubicBezTo>
                  <a:pt x="2783404" y="2468460"/>
                  <a:pt x="2759701" y="2504990"/>
                  <a:pt x="2757987" y="2539216"/>
                </a:cubicBezTo>
                <a:cubicBezTo>
                  <a:pt x="2830675" y="2570897"/>
                  <a:pt x="2952228" y="2786992"/>
                  <a:pt x="3024915" y="2938542"/>
                </a:cubicBezTo>
                <a:lnTo>
                  <a:pt x="3138120" y="3005297"/>
                </a:lnTo>
                <a:cubicBezTo>
                  <a:pt x="3176534" y="3119388"/>
                  <a:pt x="3200288" y="3168933"/>
                  <a:pt x="3194723" y="3333739"/>
                </a:cubicBezTo>
                <a:cubicBezTo>
                  <a:pt x="3121510" y="3499632"/>
                  <a:pt x="3109378" y="3603286"/>
                  <a:pt x="2857806" y="3656225"/>
                </a:cubicBezTo>
                <a:lnTo>
                  <a:pt x="2542420" y="3660305"/>
                </a:lnTo>
                <a:cubicBezTo>
                  <a:pt x="2487616" y="3649756"/>
                  <a:pt x="2506110" y="3650733"/>
                  <a:pt x="2461079" y="3610217"/>
                </a:cubicBezTo>
                <a:lnTo>
                  <a:pt x="2445357" y="3730903"/>
                </a:lnTo>
                <a:lnTo>
                  <a:pt x="2469021" y="4013875"/>
                </a:lnTo>
                <a:cubicBezTo>
                  <a:pt x="2533134" y="4303569"/>
                  <a:pt x="2824378" y="5106399"/>
                  <a:pt x="2974950" y="5593332"/>
                </a:cubicBezTo>
                <a:cubicBezTo>
                  <a:pt x="3011367" y="5707926"/>
                  <a:pt x="2843607" y="5642497"/>
                  <a:pt x="2708419" y="5730659"/>
                </a:cubicBezTo>
                <a:cubicBezTo>
                  <a:pt x="2757344" y="5999535"/>
                  <a:pt x="2737509" y="6102898"/>
                  <a:pt x="2736752" y="6385004"/>
                </a:cubicBezTo>
                <a:cubicBezTo>
                  <a:pt x="2736620" y="6633185"/>
                  <a:pt x="2747845" y="6839701"/>
                  <a:pt x="2718427" y="7009774"/>
                </a:cubicBezTo>
                <a:cubicBezTo>
                  <a:pt x="2666595" y="7086786"/>
                  <a:pt x="2735962" y="7280136"/>
                  <a:pt x="2690545" y="7429203"/>
                </a:cubicBezTo>
                <a:cubicBezTo>
                  <a:pt x="2634529" y="7582454"/>
                  <a:pt x="2615963" y="7594947"/>
                  <a:pt x="2595054" y="7760350"/>
                </a:cubicBezTo>
                <a:cubicBezTo>
                  <a:pt x="2588928" y="7805572"/>
                  <a:pt x="2483805" y="7828293"/>
                  <a:pt x="2500175" y="7873515"/>
                </a:cubicBezTo>
                <a:cubicBezTo>
                  <a:pt x="2579762" y="8026219"/>
                  <a:pt x="2466379" y="8049122"/>
                  <a:pt x="2483431" y="8113645"/>
                </a:cubicBezTo>
                <a:cubicBezTo>
                  <a:pt x="2517403" y="8288153"/>
                  <a:pt x="2436363" y="8606939"/>
                  <a:pt x="2412136" y="8776730"/>
                </a:cubicBezTo>
                <a:cubicBezTo>
                  <a:pt x="2369240" y="8959967"/>
                  <a:pt x="2353609" y="9066251"/>
                  <a:pt x="2380366" y="9173347"/>
                </a:cubicBezTo>
                <a:cubicBezTo>
                  <a:pt x="2432405" y="9284240"/>
                  <a:pt x="2442141" y="9369753"/>
                  <a:pt x="2396889" y="9467957"/>
                </a:cubicBezTo>
                <a:cubicBezTo>
                  <a:pt x="2363285" y="9537774"/>
                  <a:pt x="2376298" y="9577438"/>
                  <a:pt x="2454833" y="9613145"/>
                </a:cubicBezTo>
                <a:cubicBezTo>
                  <a:pt x="2491303" y="9642018"/>
                  <a:pt x="2530300" y="9658824"/>
                  <a:pt x="2424209" y="9804339"/>
                </a:cubicBezTo>
                <a:cubicBezTo>
                  <a:pt x="2356358" y="9899657"/>
                  <a:pt x="2771113" y="10115384"/>
                  <a:pt x="3134866" y="10341562"/>
                </a:cubicBezTo>
                <a:cubicBezTo>
                  <a:pt x="3198279" y="10390076"/>
                  <a:pt x="3220414" y="10515372"/>
                  <a:pt x="3160024" y="10564964"/>
                </a:cubicBezTo>
                <a:cubicBezTo>
                  <a:pt x="3063292" y="10600964"/>
                  <a:pt x="2776202" y="10577739"/>
                  <a:pt x="2531417" y="10550290"/>
                </a:cubicBezTo>
                <a:cubicBezTo>
                  <a:pt x="2270722" y="10510324"/>
                  <a:pt x="2132699" y="10411138"/>
                  <a:pt x="1876236" y="10303490"/>
                </a:cubicBezTo>
                <a:cubicBezTo>
                  <a:pt x="1796716" y="10260760"/>
                  <a:pt x="1856789" y="10099505"/>
                  <a:pt x="1861870" y="10020777"/>
                </a:cubicBezTo>
                <a:cubicBezTo>
                  <a:pt x="1875485" y="9978580"/>
                  <a:pt x="1808100" y="9931880"/>
                  <a:pt x="1835213" y="9894183"/>
                </a:cubicBezTo>
                <a:cubicBezTo>
                  <a:pt x="1921808" y="9780870"/>
                  <a:pt x="1753517" y="9679787"/>
                  <a:pt x="1882681" y="9589781"/>
                </a:cubicBezTo>
                <a:cubicBezTo>
                  <a:pt x="1923556" y="9549469"/>
                  <a:pt x="1807828" y="9495425"/>
                  <a:pt x="1802386" y="9334796"/>
                </a:cubicBezTo>
                <a:cubicBezTo>
                  <a:pt x="1822325" y="9064188"/>
                  <a:pt x="1759591" y="8373565"/>
                  <a:pt x="1800887" y="8152789"/>
                </a:cubicBezTo>
                <a:cubicBezTo>
                  <a:pt x="1845905" y="7937201"/>
                  <a:pt x="1869773" y="7666622"/>
                  <a:pt x="1935942" y="7506024"/>
                </a:cubicBezTo>
                <a:cubicBezTo>
                  <a:pt x="1956496" y="7425915"/>
                  <a:pt x="1882555" y="7399809"/>
                  <a:pt x="1876110" y="7319701"/>
                </a:cubicBezTo>
                <a:cubicBezTo>
                  <a:pt x="1873064" y="7251333"/>
                  <a:pt x="1978010" y="7223460"/>
                  <a:pt x="1916465" y="7164091"/>
                </a:cubicBezTo>
                <a:cubicBezTo>
                  <a:pt x="1851017" y="7064316"/>
                  <a:pt x="1962768" y="6911047"/>
                  <a:pt x="1910193" y="6839348"/>
                </a:cubicBezTo>
                <a:cubicBezTo>
                  <a:pt x="1788088" y="6651715"/>
                  <a:pt x="1879283" y="6224771"/>
                  <a:pt x="1707813" y="6238651"/>
                </a:cubicBezTo>
                <a:cubicBezTo>
                  <a:pt x="1596229" y="6246332"/>
                  <a:pt x="1573799" y="6862550"/>
                  <a:pt x="1377613" y="7441295"/>
                </a:cubicBezTo>
                <a:cubicBezTo>
                  <a:pt x="1339968" y="7523826"/>
                  <a:pt x="1391155" y="7574319"/>
                  <a:pt x="1374660" y="7650818"/>
                </a:cubicBezTo>
                <a:cubicBezTo>
                  <a:pt x="1338208" y="7728919"/>
                  <a:pt x="1281496" y="7732414"/>
                  <a:pt x="1267540" y="7793055"/>
                </a:cubicBezTo>
                <a:cubicBezTo>
                  <a:pt x="1244423" y="7826500"/>
                  <a:pt x="1255144" y="7847253"/>
                  <a:pt x="1278558" y="7897618"/>
                </a:cubicBezTo>
                <a:cubicBezTo>
                  <a:pt x="1292967" y="7951528"/>
                  <a:pt x="1192496" y="7984277"/>
                  <a:pt x="1205942" y="8057305"/>
                </a:cubicBezTo>
                <a:cubicBezTo>
                  <a:pt x="1236310" y="8316457"/>
                  <a:pt x="1126150" y="8888629"/>
                  <a:pt x="1033520" y="9173347"/>
                </a:cubicBezTo>
                <a:cubicBezTo>
                  <a:pt x="1002075" y="9250656"/>
                  <a:pt x="1090137" y="9496528"/>
                  <a:pt x="1054274" y="9656724"/>
                </a:cubicBezTo>
                <a:cubicBezTo>
                  <a:pt x="981217" y="9804572"/>
                  <a:pt x="969453" y="9963578"/>
                  <a:pt x="990267" y="10063276"/>
                </a:cubicBezTo>
                <a:cubicBezTo>
                  <a:pt x="1143347" y="10247861"/>
                  <a:pt x="1168717" y="10274048"/>
                  <a:pt x="1368683" y="10442252"/>
                </a:cubicBezTo>
                <a:cubicBezTo>
                  <a:pt x="1524599" y="10561929"/>
                  <a:pt x="1338067" y="10646149"/>
                  <a:pt x="918876" y="10600044"/>
                </a:cubicBezTo>
                <a:cubicBezTo>
                  <a:pt x="716747" y="10529872"/>
                  <a:pt x="523630" y="10469407"/>
                  <a:pt x="474779" y="10287718"/>
                </a:cubicBezTo>
                <a:cubicBezTo>
                  <a:pt x="460994" y="10214163"/>
                  <a:pt x="590583" y="10089490"/>
                  <a:pt x="566182" y="10019896"/>
                </a:cubicBezTo>
                <a:cubicBezTo>
                  <a:pt x="514350" y="9901569"/>
                  <a:pt x="513736" y="9833548"/>
                  <a:pt x="460825" y="9692724"/>
                </a:cubicBezTo>
                <a:cubicBezTo>
                  <a:pt x="428186" y="9545332"/>
                  <a:pt x="547918" y="9172668"/>
                  <a:pt x="511587" y="9032388"/>
                </a:cubicBezTo>
                <a:cubicBezTo>
                  <a:pt x="417570" y="8647125"/>
                  <a:pt x="441994" y="7931915"/>
                  <a:pt x="622935" y="7525502"/>
                </a:cubicBezTo>
                <a:cubicBezTo>
                  <a:pt x="660944" y="7463322"/>
                  <a:pt x="586275" y="7374687"/>
                  <a:pt x="669466" y="7311969"/>
                </a:cubicBezTo>
                <a:cubicBezTo>
                  <a:pt x="731364" y="7273515"/>
                  <a:pt x="604138" y="7146071"/>
                  <a:pt x="689870" y="7037851"/>
                </a:cubicBezTo>
                <a:cubicBezTo>
                  <a:pt x="719938" y="7010042"/>
                  <a:pt x="607537" y="6942878"/>
                  <a:pt x="677180" y="6796735"/>
                </a:cubicBezTo>
                <a:cubicBezTo>
                  <a:pt x="694258" y="6708282"/>
                  <a:pt x="529714" y="6543249"/>
                  <a:pt x="587421" y="6210025"/>
                </a:cubicBezTo>
                <a:cubicBezTo>
                  <a:pt x="599552" y="6134828"/>
                  <a:pt x="413486" y="6131917"/>
                  <a:pt x="503127" y="5850688"/>
                </a:cubicBezTo>
                <a:cubicBezTo>
                  <a:pt x="536354" y="5706433"/>
                  <a:pt x="319271" y="5761965"/>
                  <a:pt x="304621" y="5601332"/>
                </a:cubicBezTo>
                <a:cubicBezTo>
                  <a:pt x="320313" y="5340683"/>
                  <a:pt x="403834" y="4624329"/>
                  <a:pt x="461987" y="4201579"/>
                </a:cubicBezTo>
                <a:lnTo>
                  <a:pt x="480370" y="4073429"/>
                </a:lnTo>
                <a:lnTo>
                  <a:pt x="480370" y="4037882"/>
                </a:lnTo>
                <a:lnTo>
                  <a:pt x="430481" y="3966665"/>
                </a:lnTo>
                <a:lnTo>
                  <a:pt x="480370" y="3731366"/>
                </a:lnTo>
                <a:lnTo>
                  <a:pt x="357520" y="3489579"/>
                </a:lnTo>
                <a:cubicBezTo>
                  <a:pt x="337024" y="3429548"/>
                  <a:pt x="331188" y="3411010"/>
                  <a:pt x="296032" y="3332537"/>
                </a:cubicBezTo>
                <a:cubicBezTo>
                  <a:pt x="300019" y="3258660"/>
                  <a:pt x="289345" y="3260853"/>
                  <a:pt x="312879" y="3170839"/>
                </a:cubicBezTo>
                <a:lnTo>
                  <a:pt x="258721" y="3134915"/>
                </a:lnTo>
                <a:cubicBezTo>
                  <a:pt x="244061" y="3061294"/>
                  <a:pt x="263608" y="3033775"/>
                  <a:pt x="207412" y="2897913"/>
                </a:cubicBezTo>
                <a:cubicBezTo>
                  <a:pt x="161312" y="2801896"/>
                  <a:pt x="102996" y="2715099"/>
                  <a:pt x="54452" y="2538400"/>
                </a:cubicBezTo>
                <a:cubicBezTo>
                  <a:pt x="18227" y="2400985"/>
                  <a:pt x="52858" y="2339642"/>
                  <a:pt x="9303" y="2186090"/>
                </a:cubicBezTo>
                <a:cubicBezTo>
                  <a:pt x="8963" y="1985587"/>
                  <a:pt x="-37798" y="1978719"/>
                  <a:pt x="81583" y="1743638"/>
                </a:cubicBezTo>
                <a:cubicBezTo>
                  <a:pt x="192719" y="1639872"/>
                  <a:pt x="438234" y="1552243"/>
                  <a:pt x="649543" y="1494582"/>
                </a:cubicBezTo>
                <a:cubicBezTo>
                  <a:pt x="811283" y="1452620"/>
                  <a:pt x="910748" y="1222236"/>
                  <a:pt x="945925" y="1232699"/>
                </a:cubicBezTo>
                <a:cubicBezTo>
                  <a:pt x="948270" y="1233396"/>
                  <a:pt x="950329" y="1235164"/>
                  <a:pt x="952102" y="1238129"/>
                </a:cubicBezTo>
                <a:cubicBezTo>
                  <a:pt x="927905" y="1306516"/>
                  <a:pt x="1245770" y="1656136"/>
                  <a:pt x="1453685" y="1885887"/>
                </a:cubicBezTo>
                <a:cubicBezTo>
                  <a:pt x="1429491" y="1820348"/>
                  <a:pt x="1429728" y="1805525"/>
                  <a:pt x="1302916" y="1712325"/>
                </a:cubicBezTo>
                <a:lnTo>
                  <a:pt x="1505401" y="1530023"/>
                </a:lnTo>
                <a:lnTo>
                  <a:pt x="1518343" y="1530185"/>
                </a:lnTo>
                <a:cubicBezTo>
                  <a:pt x="1483021" y="1505424"/>
                  <a:pt x="1447382" y="1494945"/>
                  <a:pt x="1411743" y="1476618"/>
                </a:cubicBezTo>
                <a:cubicBezTo>
                  <a:pt x="1330996" y="1480364"/>
                  <a:pt x="1291785" y="1520994"/>
                  <a:pt x="1132853" y="1356460"/>
                </a:cubicBezTo>
                <a:cubicBezTo>
                  <a:pt x="1078609" y="1303057"/>
                  <a:pt x="1031695" y="1265790"/>
                  <a:pt x="987224" y="1196250"/>
                </a:cubicBezTo>
                <a:cubicBezTo>
                  <a:pt x="929773" y="1116465"/>
                  <a:pt x="921187" y="1018238"/>
                  <a:pt x="888169" y="929232"/>
                </a:cubicBezTo>
                <a:cubicBezTo>
                  <a:pt x="868097" y="943271"/>
                  <a:pt x="852911" y="966532"/>
                  <a:pt x="827953" y="971350"/>
                </a:cubicBezTo>
                <a:cubicBezTo>
                  <a:pt x="788114" y="976360"/>
                  <a:pt x="721398" y="813092"/>
                  <a:pt x="713322" y="695928"/>
                </a:cubicBezTo>
                <a:cubicBezTo>
                  <a:pt x="710811" y="610956"/>
                  <a:pt x="744950" y="629718"/>
                  <a:pt x="783974" y="630038"/>
                </a:cubicBezTo>
                <a:cubicBezTo>
                  <a:pt x="714289" y="279409"/>
                  <a:pt x="896262" y="16377"/>
                  <a:pt x="1290800" y="0"/>
                </a:cubicBezTo>
                <a:close/>
              </a:path>
            </a:pathLst>
          </a:custGeom>
          <a:solidFill>
            <a:srgbClr val="90C2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1"/>
          <p:cNvSpPr/>
          <p:nvPr/>
        </p:nvSpPr>
        <p:spPr>
          <a:xfrm>
            <a:off x="3882881" y="3965772"/>
            <a:ext cx="435769" cy="786765"/>
          </a:xfrm>
          <a:custGeom>
            <a:avLst/>
            <a:gdLst/>
            <a:ahLst/>
            <a:cxnLst/>
            <a:rect l="l" t="t" r="r" b="b"/>
            <a:pathLst>
              <a:path w="1743075" h="4495800" extrusionOk="0">
                <a:moveTo>
                  <a:pt x="1732970" y="1329937"/>
                </a:moveTo>
                <a:cubicBezTo>
                  <a:pt x="1728207" y="1318507"/>
                  <a:pt x="1726302" y="1304219"/>
                  <a:pt x="1726302" y="1291837"/>
                </a:cubicBezTo>
                <a:cubicBezTo>
                  <a:pt x="1728207" y="1266119"/>
                  <a:pt x="1718682" y="1246117"/>
                  <a:pt x="1698680" y="1230877"/>
                </a:cubicBezTo>
                <a:cubicBezTo>
                  <a:pt x="1680582" y="1216589"/>
                  <a:pt x="1672962" y="1197539"/>
                  <a:pt x="1666295" y="1177537"/>
                </a:cubicBezTo>
                <a:cubicBezTo>
                  <a:pt x="1660580" y="1160392"/>
                  <a:pt x="1651055" y="1145152"/>
                  <a:pt x="1643435" y="1128959"/>
                </a:cubicBezTo>
                <a:cubicBezTo>
                  <a:pt x="1641530" y="1125149"/>
                  <a:pt x="1638672" y="1121339"/>
                  <a:pt x="1636767" y="1117529"/>
                </a:cubicBezTo>
                <a:cubicBezTo>
                  <a:pt x="1623432" y="1086097"/>
                  <a:pt x="1610097" y="1054664"/>
                  <a:pt x="1595810" y="1023232"/>
                </a:cubicBezTo>
                <a:cubicBezTo>
                  <a:pt x="1592952" y="1017517"/>
                  <a:pt x="1588190" y="1012754"/>
                  <a:pt x="1586285" y="1007039"/>
                </a:cubicBezTo>
                <a:cubicBezTo>
                  <a:pt x="1581522" y="995609"/>
                  <a:pt x="1574855" y="984179"/>
                  <a:pt x="1573902" y="972749"/>
                </a:cubicBezTo>
                <a:cubicBezTo>
                  <a:pt x="1571997" y="955604"/>
                  <a:pt x="1569140" y="939412"/>
                  <a:pt x="1560567" y="923219"/>
                </a:cubicBezTo>
                <a:cubicBezTo>
                  <a:pt x="1553900" y="910837"/>
                  <a:pt x="1552947" y="894644"/>
                  <a:pt x="1550090" y="880357"/>
                </a:cubicBezTo>
                <a:cubicBezTo>
                  <a:pt x="1549137" y="874642"/>
                  <a:pt x="1549137" y="868927"/>
                  <a:pt x="1547232" y="863212"/>
                </a:cubicBezTo>
                <a:cubicBezTo>
                  <a:pt x="1534850" y="824159"/>
                  <a:pt x="1521515" y="786059"/>
                  <a:pt x="1508180" y="747959"/>
                </a:cubicBezTo>
                <a:cubicBezTo>
                  <a:pt x="1501512" y="727957"/>
                  <a:pt x="1488177" y="713669"/>
                  <a:pt x="1468175" y="705097"/>
                </a:cubicBezTo>
                <a:cubicBezTo>
                  <a:pt x="1454840" y="699382"/>
                  <a:pt x="1442457" y="690809"/>
                  <a:pt x="1428170" y="685094"/>
                </a:cubicBezTo>
                <a:cubicBezTo>
                  <a:pt x="1412930" y="678427"/>
                  <a:pt x="1396737" y="673664"/>
                  <a:pt x="1380545" y="669854"/>
                </a:cubicBezTo>
                <a:cubicBezTo>
                  <a:pt x="1354827" y="663187"/>
                  <a:pt x="1329110" y="657472"/>
                  <a:pt x="1303392" y="650804"/>
                </a:cubicBezTo>
                <a:cubicBezTo>
                  <a:pt x="1302440" y="650804"/>
                  <a:pt x="1302440" y="649852"/>
                  <a:pt x="1301487" y="649852"/>
                </a:cubicBezTo>
                <a:cubicBezTo>
                  <a:pt x="1275770" y="643184"/>
                  <a:pt x="1249100" y="636517"/>
                  <a:pt x="1223382" y="629849"/>
                </a:cubicBezTo>
                <a:cubicBezTo>
                  <a:pt x="1202427" y="624134"/>
                  <a:pt x="1180520" y="619372"/>
                  <a:pt x="1160517" y="610799"/>
                </a:cubicBezTo>
                <a:cubicBezTo>
                  <a:pt x="1118607" y="591749"/>
                  <a:pt x="1104320" y="552697"/>
                  <a:pt x="1101462" y="511739"/>
                </a:cubicBezTo>
                <a:cubicBezTo>
                  <a:pt x="1098605" y="482212"/>
                  <a:pt x="1104320" y="452684"/>
                  <a:pt x="1106225" y="422204"/>
                </a:cubicBezTo>
                <a:cubicBezTo>
                  <a:pt x="1107177" y="411727"/>
                  <a:pt x="1110987" y="404107"/>
                  <a:pt x="1119560" y="398392"/>
                </a:cubicBezTo>
                <a:cubicBezTo>
                  <a:pt x="1136705" y="387914"/>
                  <a:pt x="1146230" y="371722"/>
                  <a:pt x="1150040" y="352672"/>
                </a:cubicBezTo>
                <a:cubicBezTo>
                  <a:pt x="1151945" y="344099"/>
                  <a:pt x="1155755" y="335527"/>
                  <a:pt x="1155755" y="326002"/>
                </a:cubicBezTo>
                <a:cubicBezTo>
                  <a:pt x="1155755" y="305047"/>
                  <a:pt x="1155755" y="284092"/>
                  <a:pt x="1153850" y="263137"/>
                </a:cubicBezTo>
                <a:cubicBezTo>
                  <a:pt x="1152897" y="254564"/>
                  <a:pt x="1148135" y="247897"/>
                  <a:pt x="1135752" y="252659"/>
                </a:cubicBezTo>
                <a:cubicBezTo>
                  <a:pt x="1125275" y="256469"/>
                  <a:pt x="1123370" y="252659"/>
                  <a:pt x="1124322" y="241229"/>
                </a:cubicBezTo>
                <a:cubicBezTo>
                  <a:pt x="1125275" y="228847"/>
                  <a:pt x="1125275" y="215512"/>
                  <a:pt x="1125275" y="203129"/>
                </a:cubicBezTo>
                <a:cubicBezTo>
                  <a:pt x="1125275" y="196462"/>
                  <a:pt x="1123370" y="188842"/>
                  <a:pt x="1124322" y="182174"/>
                </a:cubicBezTo>
                <a:cubicBezTo>
                  <a:pt x="1125275" y="133597"/>
                  <a:pt x="1102415" y="93592"/>
                  <a:pt x="1074792" y="56444"/>
                </a:cubicBezTo>
                <a:cubicBezTo>
                  <a:pt x="1069077" y="47872"/>
                  <a:pt x="1057647" y="42157"/>
                  <a:pt x="1048122" y="37394"/>
                </a:cubicBezTo>
                <a:cubicBezTo>
                  <a:pt x="1033835" y="30727"/>
                  <a:pt x="1019547" y="24059"/>
                  <a:pt x="1005260" y="20249"/>
                </a:cubicBezTo>
                <a:cubicBezTo>
                  <a:pt x="959540" y="5009"/>
                  <a:pt x="914772" y="-706"/>
                  <a:pt x="873815" y="24059"/>
                </a:cubicBezTo>
                <a:cubicBezTo>
                  <a:pt x="839525" y="45967"/>
                  <a:pt x="808092" y="71684"/>
                  <a:pt x="782375" y="104069"/>
                </a:cubicBezTo>
                <a:cubicBezTo>
                  <a:pt x="779517" y="107879"/>
                  <a:pt x="776660" y="112642"/>
                  <a:pt x="775707" y="117404"/>
                </a:cubicBezTo>
                <a:cubicBezTo>
                  <a:pt x="772850" y="131692"/>
                  <a:pt x="770945" y="145027"/>
                  <a:pt x="769040" y="159314"/>
                </a:cubicBezTo>
                <a:cubicBezTo>
                  <a:pt x="765230" y="204082"/>
                  <a:pt x="777612" y="249802"/>
                  <a:pt x="759515" y="293617"/>
                </a:cubicBezTo>
                <a:cubicBezTo>
                  <a:pt x="759515" y="294569"/>
                  <a:pt x="759515" y="296474"/>
                  <a:pt x="759515" y="297427"/>
                </a:cubicBezTo>
                <a:cubicBezTo>
                  <a:pt x="760467" y="322192"/>
                  <a:pt x="760467" y="346957"/>
                  <a:pt x="762372" y="370769"/>
                </a:cubicBezTo>
                <a:cubicBezTo>
                  <a:pt x="763325" y="390772"/>
                  <a:pt x="769040" y="409822"/>
                  <a:pt x="786185" y="424109"/>
                </a:cubicBezTo>
                <a:cubicBezTo>
                  <a:pt x="792852" y="429824"/>
                  <a:pt x="797615" y="438397"/>
                  <a:pt x="799520" y="446969"/>
                </a:cubicBezTo>
                <a:cubicBezTo>
                  <a:pt x="805235" y="469829"/>
                  <a:pt x="809045" y="493642"/>
                  <a:pt x="811902" y="517454"/>
                </a:cubicBezTo>
                <a:cubicBezTo>
                  <a:pt x="812855" y="525074"/>
                  <a:pt x="810950" y="536504"/>
                  <a:pt x="806187" y="540314"/>
                </a:cubicBezTo>
                <a:cubicBezTo>
                  <a:pt x="783327" y="557459"/>
                  <a:pt x="761420" y="578414"/>
                  <a:pt x="729035" y="576509"/>
                </a:cubicBezTo>
                <a:cubicBezTo>
                  <a:pt x="725225" y="576509"/>
                  <a:pt x="721415" y="578414"/>
                  <a:pt x="717605" y="579367"/>
                </a:cubicBezTo>
                <a:cubicBezTo>
                  <a:pt x="660455" y="592702"/>
                  <a:pt x="603305" y="606037"/>
                  <a:pt x="546155" y="617467"/>
                </a:cubicBezTo>
                <a:cubicBezTo>
                  <a:pt x="521390" y="622229"/>
                  <a:pt x="494720" y="623182"/>
                  <a:pt x="469955" y="627944"/>
                </a:cubicBezTo>
                <a:cubicBezTo>
                  <a:pt x="445190" y="632707"/>
                  <a:pt x="421377" y="639374"/>
                  <a:pt x="396612" y="646994"/>
                </a:cubicBezTo>
                <a:cubicBezTo>
                  <a:pt x="374705" y="653662"/>
                  <a:pt x="357560" y="668902"/>
                  <a:pt x="348035" y="688904"/>
                </a:cubicBezTo>
                <a:cubicBezTo>
                  <a:pt x="329937" y="727004"/>
                  <a:pt x="321365" y="767009"/>
                  <a:pt x="311840" y="807014"/>
                </a:cubicBezTo>
                <a:cubicBezTo>
                  <a:pt x="308030" y="824159"/>
                  <a:pt x="302315" y="838447"/>
                  <a:pt x="287075" y="848924"/>
                </a:cubicBezTo>
                <a:cubicBezTo>
                  <a:pt x="269930" y="861307"/>
                  <a:pt x="253737" y="875594"/>
                  <a:pt x="246117" y="896549"/>
                </a:cubicBezTo>
                <a:cubicBezTo>
                  <a:pt x="243260" y="905122"/>
                  <a:pt x="239450" y="914647"/>
                  <a:pt x="233735" y="922267"/>
                </a:cubicBezTo>
                <a:cubicBezTo>
                  <a:pt x="209922" y="950842"/>
                  <a:pt x="195635" y="987037"/>
                  <a:pt x="164202" y="1008944"/>
                </a:cubicBezTo>
                <a:cubicBezTo>
                  <a:pt x="159440" y="1012754"/>
                  <a:pt x="155630" y="1018469"/>
                  <a:pt x="152772" y="1024184"/>
                </a:cubicBezTo>
                <a:cubicBezTo>
                  <a:pt x="128960" y="1059427"/>
                  <a:pt x="105147" y="1094669"/>
                  <a:pt x="81335" y="1130864"/>
                </a:cubicBezTo>
                <a:cubicBezTo>
                  <a:pt x="50855" y="1177537"/>
                  <a:pt x="22280" y="1225162"/>
                  <a:pt x="10850" y="1280407"/>
                </a:cubicBezTo>
                <a:cubicBezTo>
                  <a:pt x="2277" y="1320412"/>
                  <a:pt x="8945" y="1359464"/>
                  <a:pt x="27042" y="1395659"/>
                </a:cubicBezTo>
                <a:cubicBezTo>
                  <a:pt x="36567" y="1415662"/>
                  <a:pt x="49902" y="1434712"/>
                  <a:pt x="61332" y="1453762"/>
                </a:cubicBezTo>
                <a:cubicBezTo>
                  <a:pt x="66095" y="1460429"/>
                  <a:pt x="71810" y="1467097"/>
                  <a:pt x="74667" y="1474717"/>
                </a:cubicBezTo>
                <a:cubicBezTo>
                  <a:pt x="78477" y="1489004"/>
                  <a:pt x="83240" y="1501387"/>
                  <a:pt x="97527" y="1509007"/>
                </a:cubicBezTo>
                <a:cubicBezTo>
                  <a:pt x="102290" y="1510912"/>
                  <a:pt x="104195" y="1517579"/>
                  <a:pt x="108005" y="1522342"/>
                </a:cubicBezTo>
                <a:cubicBezTo>
                  <a:pt x="126102" y="1549012"/>
                  <a:pt x="143247" y="1575682"/>
                  <a:pt x="162297" y="1602352"/>
                </a:cubicBezTo>
                <a:cubicBezTo>
                  <a:pt x="174680" y="1620449"/>
                  <a:pt x="189920" y="1636642"/>
                  <a:pt x="201350" y="1654739"/>
                </a:cubicBezTo>
                <a:cubicBezTo>
                  <a:pt x="228020" y="1694744"/>
                  <a:pt x="257547" y="1731892"/>
                  <a:pt x="288980" y="1768087"/>
                </a:cubicBezTo>
                <a:cubicBezTo>
                  <a:pt x="300410" y="1781422"/>
                  <a:pt x="303267" y="1794757"/>
                  <a:pt x="300410" y="1810949"/>
                </a:cubicBezTo>
                <a:cubicBezTo>
                  <a:pt x="295647" y="1843334"/>
                  <a:pt x="290885" y="1875719"/>
                  <a:pt x="288027" y="1909057"/>
                </a:cubicBezTo>
                <a:cubicBezTo>
                  <a:pt x="284217" y="1960492"/>
                  <a:pt x="282312" y="2012879"/>
                  <a:pt x="279455" y="2064314"/>
                </a:cubicBezTo>
                <a:cubicBezTo>
                  <a:pt x="279455" y="2069077"/>
                  <a:pt x="278502" y="2074792"/>
                  <a:pt x="277550" y="2079554"/>
                </a:cubicBezTo>
                <a:cubicBezTo>
                  <a:pt x="273740" y="2117654"/>
                  <a:pt x="268025" y="2154802"/>
                  <a:pt x="266120" y="2192902"/>
                </a:cubicBezTo>
                <a:cubicBezTo>
                  <a:pt x="264215" y="2241479"/>
                  <a:pt x="263262" y="2290057"/>
                  <a:pt x="265167" y="2338634"/>
                </a:cubicBezTo>
                <a:cubicBezTo>
                  <a:pt x="266120" y="2381497"/>
                  <a:pt x="259452" y="2422454"/>
                  <a:pt x="251832" y="2463412"/>
                </a:cubicBezTo>
                <a:cubicBezTo>
                  <a:pt x="248975" y="2479604"/>
                  <a:pt x="253737" y="2490082"/>
                  <a:pt x="268025" y="2496749"/>
                </a:cubicBezTo>
                <a:cubicBezTo>
                  <a:pt x="297552" y="2508179"/>
                  <a:pt x="326127" y="2523419"/>
                  <a:pt x="358512" y="2521514"/>
                </a:cubicBezTo>
                <a:cubicBezTo>
                  <a:pt x="365180" y="2521514"/>
                  <a:pt x="370895" y="2523419"/>
                  <a:pt x="377562" y="2525324"/>
                </a:cubicBezTo>
                <a:cubicBezTo>
                  <a:pt x="411852" y="2531039"/>
                  <a:pt x="443285" y="2530087"/>
                  <a:pt x="467097" y="2499607"/>
                </a:cubicBezTo>
                <a:cubicBezTo>
                  <a:pt x="474717" y="2490082"/>
                  <a:pt x="485195" y="2483414"/>
                  <a:pt x="496625" y="2472937"/>
                </a:cubicBezTo>
                <a:cubicBezTo>
                  <a:pt x="497577" y="2485319"/>
                  <a:pt x="498530" y="2492939"/>
                  <a:pt x="498530" y="2500559"/>
                </a:cubicBezTo>
                <a:cubicBezTo>
                  <a:pt x="498530" y="2551994"/>
                  <a:pt x="498530" y="2602477"/>
                  <a:pt x="497577" y="2653912"/>
                </a:cubicBezTo>
                <a:cubicBezTo>
                  <a:pt x="496625" y="2687249"/>
                  <a:pt x="492815" y="2719634"/>
                  <a:pt x="491862" y="2752972"/>
                </a:cubicBezTo>
                <a:cubicBezTo>
                  <a:pt x="490910" y="2807264"/>
                  <a:pt x="491862" y="2861557"/>
                  <a:pt x="489957" y="2915849"/>
                </a:cubicBezTo>
                <a:cubicBezTo>
                  <a:pt x="486147" y="3045389"/>
                  <a:pt x="496625" y="3174929"/>
                  <a:pt x="483290" y="3303517"/>
                </a:cubicBezTo>
                <a:cubicBezTo>
                  <a:pt x="479480" y="3343522"/>
                  <a:pt x="482337" y="3383527"/>
                  <a:pt x="483290" y="3423532"/>
                </a:cubicBezTo>
                <a:cubicBezTo>
                  <a:pt x="484242" y="3504494"/>
                  <a:pt x="483290" y="3585457"/>
                  <a:pt x="489005" y="3666419"/>
                </a:cubicBezTo>
                <a:cubicBezTo>
                  <a:pt x="495672" y="3761669"/>
                  <a:pt x="495672" y="3857872"/>
                  <a:pt x="497577" y="3953122"/>
                </a:cubicBezTo>
                <a:cubicBezTo>
                  <a:pt x="497577" y="3956932"/>
                  <a:pt x="498530" y="3960742"/>
                  <a:pt x="498530" y="3964552"/>
                </a:cubicBezTo>
                <a:cubicBezTo>
                  <a:pt x="500435" y="3982649"/>
                  <a:pt x="503292" y="4001699"/>
                  <a:pt x="505197" y="4019797"/>
                </a:cubicBezTo>
                <a:cubicBezTo>
                  <a:pt x="506150" y="4040752"/>
                  <a:pt x="506150" y="4062659"/>
                  <a:pt x="507102" y="4083614"/>
                </a:cubicBezTo>
                <a:cubicBezTo>
                  <a:pt x="508055" y="4093139"/>
                  <a:pt x="509007" y="4104569"/>
                  <a:pt x="513770" y="4111237"/>
                </a:cubicBezTo>
                <a:cubicBezTo>
                  <a:pt x="528057" y="4131239"/>
                  <a:pt x="534725" y="4153147"/>
                  <a:pt x="539487" y="4176959"/>
                </a:cubicBezTo>
                <a:cubicBezTo>
                  <a:pt x="546155" y="4211249"/>
                  <a:pt x="554727" y="4244587"/>
                  <a:pt x="562347" y="4278877"/>
                </a:cubicBezTo>
                <a:cubicBezTo>
                  <a:pt x="563300" y="4285544"/>
                  <a:pt x="565205" y="4295069"/>
                  <a:pt x="561395" y="4299832"/>
                </a:cubicBezTo>
                <a:cubicBezTo>
                  <a:pt x="549965" y="4316977"/>
                  <a:pt x="553775" y="4336027"/>
                  <a:pt x="551870" y="4354124"/>
                </a:cubicBezTo>
                <a:cubicBezTo>
                  <a:pt x="549965" y="4379842"/>
                  <a:pt x="563300" y="4395082"/>
                  <a:pt x="583302" y="4404607"/>
                </a:cubicBezTo>
                <a:cubicBezTo>
                  <a:pt x="591875" y="4409369"/>
                  <a:pt x="597590" y="4414132"/>
                  <a:pt x="600447" y="4423657"/>
                </a:cubicBezTo>
                <a:cubicBezTo>
                  <a:pt x="605210" y="4438897"/>
                  <a:pt x="614735" y="4452232"/>
                  <a:pt x="628070" y="4459852"/>
                </a:cubicBezTo>
                <a:cubicBezTo>
                  <a:pt x="648072" y="4469377"/>
                  <a:pt x="669027" y="4478902"/>
                  <a:pt x="690935" y="4483664"/>
                </a:cubicBezTo>
                <a:cubicBezTo>
                  <a:pt x="713795" y="4489379"/>
                  <a:pt x="738560" y="4491284"/>
                  <a:pt x="762372" y="4492237"/>
                </a:cubicBezTo>
                <a:cubicBezTo>
                  <a:pt x="808092" y="4493189"/>
                  <a:pt x="852860" y="4493189"/>
                  <a:pt x="898580" y="4493189"/>
                </a:cubicBezTo>
                <a:cubicBezTo>
                  <a:pt x="917630" y="4493189"/>
                  <a:pt x="922392" y="4482712"/>
                  <a:pt x="913820" y="4464614"/>
                </a:cubicBezTo>
                <a:cubicBezTo>
                  <a:pt x="909057" y="4455089"/>
                  <a:pt x="906200" y="4444612"/>
                  <a:pt x="901437" y="4434134"/>
                </a:cubicBezTo>
                <a:cubicBezTo>
                  <a:pt x="890960" y="4406512"/>
                  <a:pt x="880482" y="4378889"/>
                  <a:pt x="869052" y="4351267"/>
                </a:cubicBezTo>
                <a:cubicBezTo>
                  <a:pt x="867147" y="4346504"/>
                  <a:pt x="863337" y="4342694"/>
                  <a:pt x="859527" y="4338884"/>
                </a:cubicBezTo>
                <a:cubicBezTo>
                  <a:pt x="837620" y="4317929"/>
                  <a:pt x="818570" y="4295069"/>
                  <a:pt x="811902" y="4263637"/>
                </a:cubicBezTo>
                <a:cubicBezTo>
                  <a:pt x="808092" y="4244587"/>
                  <a:pt x="806187" y="4225537"/>
                  <a:pt x="812855" y="4206487"/>
                </a:cubicBezTo>
                <a:cubicBezTo>
                  <a:pt x="817617" y="4193152"/>
                  <a:pt x="820475" y="4178864"/>
                  <a:pt x="823332" y="4165529"/>
                </a:cubicBezTo>
                <a:cubicBezTo>
                  <a:pt x="830000" y="4127429"/>
                  <a:pt x="835715" y="4089329"/>
                  <a:pt x="841430" y="4050277"/>
                </a:cubicBezTo>
                <a:cubicBezTo>
                  <a:pt x="845240" y="4028369"/>
                  <a:pt x="850955" y="4005509"/>
                  <a:pt x="849050" y="3982649"/>
                </a:cubicBezTo>
                <a:cubicBezTo>
                  <a:pt x="843335" y="3899782"/>
                  <a:pt x="839525" y="3817867"/>
                  <a:pt x="837620" y="3734999"/>
                </a:cubicBezTo>
                <a:cubicBezTo>
                  <a:pt x="836667" y="3711187"/>
                  <a:pt x="831905" y="3686422"/>
                  <a:pt x="826190" y="3662609"/>
                </a:cubicBezTo>
                <a:cubicBezTo>
                  <a:pt x="821427" y="3641654"/>
                  <a:pt x="813807" y="3622604"/>
                  <a:pt x="807140" y="3601649"/>
                </a:cubicBezTo>
                <a:cubicBezTo>
                  <a:pt x="801425" y="3580694"/>
                  <a:pt x="794757" y="3559739"/>
                  <a:pt x="789995" y="3537832"/>
                </a:cubicBezTo>
                <a:cubicBezTo>
                  <a:pt x="787137" y="3523544"/>
                  <a:pt x="785232" y="3508304"/>
                  <a:pt x="786185" y="3494017"/>
                </a:cubicBezTo>
                <a:cubicBezTo>
                  <a:pt x="786185" y="3480682"/>
                  <a:pt x="789995" y="3467347"/>
                  <a:pt x="790947" y="3454012"/>
                </a:cubicBezTo>
                <a:cubicBezTo>
                  <a:pt x="793805" y="3434009"/>
                  <a:pt x="797615" y="3413054"/>
                  <a:pt x="798567" y="3393052"/>
                </a:cubicBezTo>
                <a:cubicBezTo>
                  <a:pt x="799520" y="3353999"/>
                  <a:pt x="799520" y="3313994"/>
                  <a:pt x="799520" y="3274942"/>
                </a:cubicBezTo>
                <a:cubicBezTo>
                  <a:pt x="799520" y="3270179"/>
                  <a:pt x="800472" y="3262559"/>
                  <a:pt x="803330" y="3260654"/>
                </a:cubicBezTo>
                <a:cubicBezTo>
                  <a:pt x="818570" y="3252082"/>
                  <a:pt x="817617" y="3237794"/>
                  <a:pt x="819522" y="3223507"/>
                </a:cubicBezTo>
                <a:cubicBezTo>
                  <a:pt x="820475" y="3208267"/>
                  <a:pt x="822380" y="3193979"/>
                  <a:pt x="825237" y="3178739"/>
                </a:cubicBezTo>
                <a:cubicBezTo>
                  <a:pt x="847145" y="3057772"/>
                  <a:pt x="868100" y="2936804"/>
                  <a:pt x="903342" y="2818694"/>
                </a:cubicBezTo>
                <a:cubicBezTo>
                  <a:pt x="910010" y="2796787"/>
                  <a:pt x="915725" y="2773927"/>
                  <a:pt x="921440" y="2752019"/>
                </a:cubicBezTo>
                <a:cubicBezTo>
                  <a:pt x="923345" y="2752972"/>
                  <a:pt x="925250" y="2752972"/>
                  <a:pt x="927155" y="2753924"/>
                </a:cubicBezTo>
                <a:cubicBezTo>
                  <a:pt x="924297" y="2782499"/>
                  <a:pt x="921440" y="2810122"/>
                  <a:pt x="917630" y="2838697"/>
                </a:cubicBezTo>
                <a:cubicBezTo>
                  <a:pt x="906200" y="2923469"/>
                  <a:pt x="895722" y="3008242"/>
                  <a:pt x="899532" y="3093967"/>
                </a:cubicBezTo>
                <a:cubicBezTo>
                  <a:pt x="900485" y="3104444"/>
                  <a:pt x="903342" y="3113969"/>
                  <a:pt x="902390" y="3124447"/>
                </a:cubicBezTo>
                <a:cubicBezTo>
                  <a:pt x="900485" y="3146354"/>
                  <a:pt x="895722" y="3168262"/>
                  <a:pt x="893817" y="3190169"/>
                </a:cubicBezTo>
                <a:cubicBezTo>
                  <a:pt x="892865" y="3201599"/>
                  <a:pt x="893817" y="3213029"/>
                  <a:pt x="894770" y="3224459"/>
                </a:cubicBezTo>
                <a:cubicBezTo>
                  <a:pt x="898580" y="3258749"/>
                  <a:pt x="903342" y="3293039"/>
                  <a:pt x="905247" y="3328282"/>
                </a:cubicBezTo>
                <a:cubicBezTo>
                  <a:pt x="907152" y="3355904"/>
                  <a:pt x="904295" y="3383527"/>
                  <a:pt x="905247" y="3412102"/>
                </a:cubicBezTo>
                <a:cubicBezTo>
                  <a:pt x="908105" y="3485444"/>
                  <a:pt x="910962" y="3559739"/>
                  <a:pt x="913820" y="3633082"/>
                </a:cubicBezTo>
                <a:cubicBezTo>
                  <a:pt x="914772" y="3665467"/>
                  <a:pt x="917630" y="3697852"/>
                  <a:pt x="919535" y="3730237"/>
                </a:cubicBezTo>
                <a:cubicBezTo>
                  <a:pt x="919535" y="3740714"/>
                  <a:pt x="919535" y="3751192"/>
                  <a:pt x="916677" y="3760717"/>
                </a:cubicBezTo>
                <a:cubicBezTo>
                  <a:pt x="907152" y="3794054"/>
                  <a:pt x="897627" y="3827392"/>
                  <a:pt x="896675" y="3862634"/>
                </a:cubicBezTo>
                <a:cubicBezTo>
                  <a:pt x="894770" y="3919784"/>
                  <a:pt x="887150" y="3975982"/>
                  <a:pt x="883340" y="4033132"/>
                </a:cubicBezTo>
                <a:cubicBezTo>
                  <a:pt x="879530" y="4090282"/>
                  <a:pt x="874767" y="4147432"/>
                  <a:pt x="855717" y="4201724"/>
                </a:cubicBezTo>
                <a:cubicBezTo>
                  <a:pt x="845240" y="4233157"/>
                  <a:pt x="850955" y="4246492"/>
                  <a:pt x="880482" y="4262684"/>
                </a:cubicBezTo>
                <a:cubicBezTo>
                  <a:pt x="898580" y="4272209"/>
                  <a:pt x="917630" y="4279829"/>
                  <a:pt x="936680" y="4289354"/>
                </a:cubicBezTo>
                <a:cubicBezTo>
                  <a:pt x="950015" y="4296022"/>
                  <a:pt x="964302" y="4299832"/>
                  <a:pt x="979542" y="4295069"/>
                </a:cubicBezTo>
                <a:cubicBezTo>
                  <a:pt x="993830" y="4290307"/>
                  <a:pt x="1007165" y="4294117"/>
                  <a:pt x="1015737" y="4306499"/>
                </a:cubicBezTo>
                <a:cubicBezTo>
                  <a:pt x="1023357" y="4316977"/>
                  <a:pt x="1030977" y="4329359"/>
                  <a:pt x="1038597" y="4339837"/>
                </a:cubicBezTo>
                <a:cubicBezTo>
                  <a:pt x="1044312" y="4347457"/>
                  <a:pt x="1050980" y="4357934"/>
                  <a:pt x="1059552" y="4361744"/>
                </a:cubicBezTo>
                <a:cubicBezTo>
                  <a:pt x="1093842" y="4379842"/>
                  <a:pt x="1131942" y="4389367"/>
                  <a:pt x="1170995" y="4391272"/>
                </a:cubicBezTo>
                <a:cubicBezTo>
                  <a:pt x="1208142" y="4393177"/>
                  <a:pt x="1246242" y="4391272"/>
                  <a:pt x="1283390" y="4390319"/>
                </a:cubicBezTo>
                <a:cubicBezTo>
                  <a:pt x="1295772" y="4390319"/>
                  <a:pt x="1309107" y="4387462"/>
                  <a:pt x="1321490" y="4385557"/>
                </a:cubicBezTo>
                <a:cubicBezTo>
                  <a:pt x="1336730" y="4382699"/>
                  <a:pt x="1342445" y="4370317"/>
                  <a:pt x="1333872" y="4358887"/>
                </a:cubicBezTo>
                <a:cubicBezTo>
                  <a:pt x="1325300" y="4348409"/>
                  <a:pt x="1323395" y="4336027"/>
                  <a:pt x="1317680" y="4324597"/>
                </a:cubicBezTo>
                <a:cubicBezTo>
                  <a:pt x="1312917" y="4314119"/>
                  <a:pt x="1306250" y="4304594"/>
                  <a:pt x="1297677" y="4296974"/>
                </a:cubicBezTo>
                <a:cubicBezTo>
                  <a:pt x="1286247" y="4286497"/>
                  <a:pt x="1273865" y="4274114"/>
                  <a:pt x="1258625" y="4268399"/>
                </a:cubicBezTo>
                <a:cubicBezTo>
                  <a:pt x="1228145" y="4256017"/>
                  <a:pt x="1207190" y="4235062"/>
                  <a:pt x="1196712" y="4203629"/>
                </a:cubicBezTo>
                <a:cubicBezTo>
                  <a:pt x="1196712" y="4202677"/>
                  <a:pt x="1195760" y="4202677"/>
                  <a:pt x="1195760" y="4201724"/>
                </a:cubicBezTo>
                <a:cubicBezTo>
                  <a:pt x="1188140" y="4180769"/>
                  <a:pt x="1179567" y="4159814"/>
                  <a:pt x="1173852" y="4137907"/>
                </a:cubicBezTo>
                <a:cubicBezTo>
                  <a:pt x="1167185" y="4113142"/>
                  <a:pt x="1165280" y="4087424"/>
                  <a:pt x="1159565" y="4061707"/>
                </a:cubicBezTo>
                <a:cubicBezTo>
                  <a:pt x="1154802" y="4041704"/>
                  <a:pt x="1151945" y="4021702"/>
                  <a:pt x="1165280" y="4002652"/>
                </a:cubicBezTo>
                <a:cubicBezTo>
                  <a:pt x="1170995" y="3994079"/>
                  <a:pt x="1170995" y="3981697"/>
                  <a:pt x="1172900" y="3971219"/>
                </a:cubicBezTo>
                <a:cubicBezTo>
                  <a:pt x="1177662" y="3938834"/>
                  <a:pt x="1181472" y="3907402"/>
                  <a:pt x="1185282" y="3875017"/>
                </a:cubicBezTo>
                <a:cubicBezTo>
                  <a:pt x="1188140" y="3853109"/>
                  <a:pt x="1192902" y="3830249"/>
                  <a:pt x="1194807" y="3808342"/>
                </a:cubicBezTo>
                <a:cubicBezTo>
                  <a:pt x="1198617" y="3763574"/>
                  <a:pt x="1201475" y="3719759"/>
                  <a:pt x="1204332" y="3674992"/>
                </a:cubicBezTo>
                <a:cubicBezTo>
                  <a:pt x="1204332" y="3670229"/>
                  <a:pt x="1205285" y="3666419"/>
                  <a:pt x="1206237" y="3661657"/>
                </a:cubicBezTo>
                <a:cubicBezTo>
                  <a:pt x="1216715" y="3607364"/>
                  <a:pt x="1222430" y="3553072"/>
                  <a:pt x="1226240" y="3498779"/>
                </a:cubicBezTo>
                <a:cubicBezTo>
                  <a:pt x="1227192" y="3477824"/>
                  <a:pt x="1230050" y="3457822"/>
                  <a:pt x="1231002" y="3436867"/>
                </a:cubicBezTo>
                <a:cubicBezTo>
                  <a:pt x="1231955" y="3428294"/>
                  <a:pt x="1231002" y="3419722"/>
                  <a:pt x="1230050" y="3412102"/>
                </a:cubicBezTo>
                <a:cubicBezTo>
                  <a:pt x="1229097" y="3399719"/>
                  <a:pt x="1225287" y="3386384"/>
                  <a:pt x="1225287" y="3374002"/>
                </a:cubicBezTo>
                <a:cubicBezTo>
                  <a:pt x="1224335" y="3347332"/>
                  <a:pt x="1224335" y="3320662"/>
                  <a:pt x="1225287" y="3293992"/>
                </a:cubicBezTo>
                <a:cubicBezTo>
                  <a:pt x="1226240" y="3280657"/>
                  <a:pt x="1229097" y="3267322"/>
                  <a:pt x="1231955" y="3253987"/>
                </a:cubicBezTo>
                <a:cubicBezTo>
                  <a:pt x="1233860" y="3243509"/>
                  <a:pt x="1238622" y="3233032"/>
                  <a:pt x="1239575" y="3222554"/>
                </a:cubicBezTo>
                <a:cubicBezTo>
                  <a:pt x="1243385" y="3188264"/>
                  <a:pt x="1245290" y="3154927"/>
                  <a:pt x="1248147" y="3120637"/>
                </a:cubicBezTo>
                <a:cubicBezTo>
                  <a:pt x="1248147" y="3116827"/>
                  <a:pt x="1249100" y="3113017"/>
                  <a:pt x="1250052" y="3109207"/>
                </a:cubicBezTo>
                <a:cubicBezTo>
                  <a:pt x="1254815" y="3079679"/>
                  <a:pt x="1258625" y="3049199"/>
                  <a:pt x="1263387" y="3019672"/>
                </a:cubicBezTo>
                <a:cubicBezTo>
                  <a:pt x="1267197" y="2996812"/>
                  <a:pt x="1270055" y="2973952"/>
                  <a:pt x="1274817" y="2951092"/>
                </a:cubicBezTo>
                <a:cubicBezTo>
                  <a:pt x="1279580" y="2928232"/>
                  <a:pt x="1288152" y="2906324"/>
                  <a:pt x="1287200" y="2882512"/>
                </a:cubicBezTo>
                <a:cubicBezTo>
                  <a:pt x="1287200" y="2875844"/>
                  <a:pt x="1288152" y="2868224"/>
                  <a:pt x="1289105" y="2861557"/>
                </a:cubicBezTo>
                <a:cubicBezTo>
                  <a:pt x="1293867" y="2829172"/>
                  <a:pt x="1297677" y="2796787"/>
                  <a:pt x="1302440" y="2764402"/>
                </a:cubicBezTo>
                <a:cubicBezTo>
                  <a:pt x="1304345" y="2752019"/>
                  <a:pt x="1306250" y="2740589"/>
                  <a:pt x="1308155" y="2728207"/>
                </a:cubicBezTo>
                <a:cubicBezTo>
                  <a:pt x="1311012" y="2710109"/>
                  <a:pt x="1315775" y="2692012"/>
                  <a:pt x="1317680" y="2672962"/>
                </a:cubicBezTo>
                <a:cubicBezTo>
                  <a:pt x="1322442" y="2634862"/>
                  <a:pt x="1332920" y="2596762"/>
                  <a:pt x="1328157" y="2557709"/>
                </a:cubicBezTo>
                <a:cubicBezTo>
                  <a:pt x="1328157" y="2556757"/>
                  <a:pt x="1328157" y="2554852"/>
                  <a:pt x="1329110" y="2553899"/>
                </a:cubicBezTo>
                <a:cubicBezTo>
                  <a:pt x="1330062" y="2542469"/>
                  <a:pt x="1336730" y="2536754"/>
                  <a:pt x="1348160" y="2535802"/>
                </a:cubicBezTo>
                <a:cubicBezTo>
                  <a:pt x="1384355" y="2531992"/>
                  <a:pt x="1416740" y="2517704"/>
                  <a:pt x="1445315" y="2494844"/>
                </a:cubicBezTo>
                <a:cubicBezTo>
                  <a:pt x="1463412" y="2480557"/>
                  <a:pt x="1479605" y="2465317"/>
                  <a:pt x="1474842" y="2438647"/>
                </a:cubicBezTo>
                <a:cubicBezTo>
                  <a:pt x="1471985" y="2422454"/>
                  <a:pt x="1471985" y="2405309"/>
                  <a:pt x="1470080" y="2388164"/>
                </a:cubicBezTo>
                <a:cubicBezTo>
                  <a:pt x="1469127" y="2375782"/>
                  <a:pt x="1468175" y="2363399"/>
                  <a:pt x="1468175" y="2351017"/>
                </a:cubicBezTo>
                <a:cubicBezTo>
                  <a:pt x="1465317" y="2232907"/>
                  <a:pt x="1472937" y="2115749"/>
                  <a:pt x="1460555" y="1997639"/>
                </a:cubicBezTo>
                <a:cubicBezTo>
                  <a:pt x="1459602" y="1990972"/>
                  <a:pt x="1460555" y="1983352"/>
                  <a:pt x="1460555" y="1976684"/>
                </a:cubicBezTo>
                <a:cubicBezTo>
                  <a:pt x="1460555" y="1966207"/>
                  <a:pt x="1463412" y="1957634"/>
                  <a:pt x="1471985" y="1951919"/>
                </a:cubicBezTo>
                <a:cubicBezTo>
                  <a:pt x="1483415" y="1943347"/>
                  <a:pt x="1491987" y="1932869"/>
                  <a:pt x="1495797" y="1918582"/>
                </a:cubicBezTo>
                <a:cubicBezTo>
                  <a:pt x="1499607" y="1906199"/>
                  <a:pt x="1507227" y="1895722"/>
                  <a:pt x="1513895" y="1884292"/>
                </a:cubicBezTo>
                <a:cubicBezTo>
                  <a:pt x="1533897" y="1853812"/>
                  <a:pt x="1554852" y="1825237"/>
                  <a:pt x="1573902" y="1793804"/>
                </a:cubicBezTo>
                <a:cubicBezTo>
                  <a:pt x="1584380" y="1776659"/>
                  <a:pt x="1590095" y="1757609"/>
                  <a:pt x="1599620" y="1739512"/>
                </a:cubicBezTo>
                <a:cubicBezTo>
                  <a:pt x="1631052" y="1679504"/>
                  <a:pt x="1663437" y="1621402"/>
                  <a:pt x="1692965" y="1561394"/>
                </a:cubicBezTo>
                <a:cubicBezTo>
                  <a:pt x="1703442" y="1539487"/>
                  <a:pt x="1712967" y="1515674"/>
                  <a:pt x="1714872" y="1491862"/>
                </a:cubicBezTo>
                <a:cubicBezTo>
                  <a:pt x="1716777" y="1463287"/>
                  <a:pt x="1723445" y="1435664"/>
                  <a:pt x="1729160" y="1408042"/>
                </a:cubicBezTo>
                <a:cubicBezTo>
                  <a:pt x="1737732" y="1383277"/>
                  <a:pt x="1743447" y="1357559"/>
                  <a:pt x="1732970" y="1329937"/>
                </a:cubicBezTo>
                <a:close/>
                <a:moveTo>
                  <a:pt x="373752" y="1452809"/>
                </a:moveTo>
                <a:cubicBezTo>
                  <a:pt x="373752" y="1455667"/>
                  <a:pt x="368990" y="1457572"/>
                  <a:pt x="367085" y="1460429"/>
                </a:cubicBezTo>
                <a:cubicBezTo>
                  <a:pt x="365180" y="1458524"/>
                  <a:pt x="361370" y="1455667"/>
                  <a:pt x="361370" y="1453762"/>
                </a:cubicBezTo>
                <a:cubicBezTo>
                  <a:pt x="358512" y="1418519"/>
                  <a:pt x="334700" y="1394707"/>
                  <a:pt x="319460" y="1365179"/>
                </a:cubicBezTo>
                <a:cubicBezTo>
                  <a:pt x="317555" y="1360417"/>
                  <a:pt x="313745" y="1356607"/>
                  <a:pt x="310887" y="1351844"/>
                </a:cubicBezTo>
                <a:cubicBezTo>
                  <a:pt x="307077" y="1346129"/>
                  <a:pt x="307077" y="1340414"/>
                  <a:pt x="311840" y="1334699"/>
                </a:cubicBezTo>
                <a:cubicBezTo>
                  <a:pt x="322317" y="1322317"/>
                  <a:pt x="331842" y="1309934"/>
                  <a:pt x="343272" y="1297552"/>
                </a:cubicBezTo>
                <a:cubicBezTo>
                  <a:pt x="354702" y="1285169"/>
                  <a:pt x="360417" y="1285169"/>
                  <a:pt x="367085" y="1301362"/>
                </a:cubicBezTo>
                <a:cubicBezTo>
                  <a:pt x="372800" y="1315649"/>
                  <a:pt x="375657" y="1331842"/>
                  <a:pt x="377562" y="1348034"/>
                </a:cubicBezTo>
                <a:cubicBezTo>
                  <a:pt x="379467" y="1358512"/>
                  <a:pt x="377562" y="1369942"/>
                  <a:pt x="377562" y="1381372"/>
                </a:cubicBezTo>
                <a:cubicBezTo>
                  <a:pt x="378515" y="1381372"/>
                  <a:pt x="379467" y="1381372"/>
                  <a:pt x="381372" y="1381372"/>
                </a:cubicBezTo>
                <a:cubicBezTo>
                  <a:pt x="378515" y="1404232"/>
                  <a:pt x="376610" y="1428044"/>
                  <a:pt x="373752" y="1452809"/>
                </a:cubicBezTo>
                <a:close/>
                <a:moveTo>
                  <a:pt x="575682" y="1686172"/>
                </a:moveTo>
                <a:cubicBezTo>
                  <a:pt x="570920" y="1693792"/>
                  <a:pt x="565205" y="1700459"/>
                  <a:pt x="559490" y="1708079"/>
                </a:cubicBezTo>
                <a:cubicBezTo>
                  <a:pt x="532820" y="1744274"/>
                  <a:pt x="506150" y="1781422"/>
                  <a:pt x="480432" y="1817617"/>
                </a:cubicBezTo>
                <a:cubicBezTo>
                  <a:pt x="477575" y="1821427"/>
                  <a:pt x="477575" y="1828094"/>
                  <a:pt x="476622" y="1834762"/>
                </a:cubicBezTo>
                <a:cubicBezTo>
                  <a:pt x="465192" y="1832857"/>
                  <a:pt x="453762" y="1830952"/>
                  <a:pt x="437570" y="1828094"/>
                </a:cubicBezTo>
                <a:cubicBezTo>
                  <a:pt x="449000" y="1814759"/>
                  <a:pt x="457572" y="1803329"/>
                  <a:pt x="466145" y="1792852"/>
                </a:cubicBezTo>
                <a:cubicBezTo>
                  <a:pt x="496625" y="1757609"/>
                  <a:pt x="527105" y="1723319"/>
                  <a:pt x="557585" y="1688077"/>
                </a:cubicBezTo>
                <a:cubicBezTo>
                  <a:pt x="560442" y="1684267"/>
                  <a:pt x="564252" y="1681409"/>
                  <a:pt x="567110" y="1678552"/>
                </a:cubicBezTo>
                <a:cubicBezTo>
                  <a:pt x="569015" y="1677599"/>
                  <a:pt x="572825" y="1677599"/>
                  <a:pt x="573777" y="1678552"/>
                </a:cubicBezTo>
                <a:cubicBezTo>
                  <a:pt x="575682" y="1680457"/>
                  <a:pt x="576635" y="1685219"/>
                  <a:pt x="575682" y="1686172"/>
                </a:cubicBezTo>
                <a:close/>
                <a:moveTo>
                  <a:pt x="889055" y="1877624"/>
                </a:moveTo>
                <a:cubicBezTo>
                  <a:pt x="889055" y="1874767"/>
                  <a:pt x="889055" y="1872862"/>
                  <a:pt x="890007" y="1871909"/>
                </a:cubicBezTo>
                <a:cubicBezTo>
                  <a:pt x="907152" y="1852859"/>
                  <a:pt x="907152" y="1849049"/>
                  <a:pt x="887150" y="1834762"/>
                </a:cubicBezTo>
                <a:cubicBezTo>
                  <a:pt x="854765" y="1812854"/>
                  <a:pt x="824285" y="1789042"/>
                  <a:pt x="789995" y="1769992"/>
                </a:cubicBezTo>
                <a:cubicBezTo>
                  <a:pt x="757610" y="1752847"/>
                  <a:pt x="722367" y="1741417"/>
                  <a:pt x="689030" y="1727129"/>
                </a:cubicBezTo>
                <a:cubicBezTo>
                  <a:pt x="677600" y="1722367"/>
                  <a:pt x="666170" y="1718557"/>
                  <a:pt x="655692" y="1712842"/>
                </a:cubicBezTo>
                <a:cubicBezTo>
                  <a:pt x="638547" y="1704269"/>
                  <a:pt x="621402" y="1693792"/>
                  <a:pt x="604257" y="1685219"/>
                </a:cubicBezTo>
                <a:cubicBezTo>
                  <a:pt x="586160" y="1675694"/>
                  <a:pt x="585207" y="1648072"/>
                  <a:pt x="602352" y="1636642"/>
                </a:cubicBezTo>
                <a:cubicBezTo>
                  <a:pt x="608067" y="1632832"/>
                  <a:pt x="614735" y="1630927"/>
                  <a:pt x="618545" y="1626164"/>
                </a:cubicBezTo>
                <a:cubicBezTo>
                  <a:pt x="623307" y="1621402"/>
                  <a:pt x="625212" y="1614734"/>
                  <a:pt x="628070" y="1608067"/>
                </a:cubicBezTo>
                <a:cubicBezTo>
                  <a:pt x="631880" y="1599494"/>
                  <a:pt x="632832" y="1589017"/>
                  <a:pt x="637595" y="1581397"/>
                </a:cubicBezTo>
                <a:cubicBezTo>
                  <a:pt x="658550" y="1549012"/>
                  <a:pt x="683315" y="1519484"/>
                  <a:pt x="711890" y="1492814"/>
                </a:cubicBezTo>
                <a:cubicBezTo>
                  <a:pt x="749990" y="1455667"/>
                  <a:pt x="771897" y="1408042"/>
                  <a:pt x="788090" y="1357559"/>
                </a:cubicBezTo>
                <a:cubicBezTo>
                  <a:pt x="812855" y="1278502"/>
                  <a:pt x="823332" y="1197539"/>
                  <a:pt x="821427" y="1114672"/>
                </a:cubicBezTo>
                <a:cubicBezTo>
                  <a:pt x="819522" y="1039424"/>
                  <a:pt x="820475" y="964177"/>
                  <a:pt x="819522" y="889882"/>
                </a:cubicBezTo>
                <a:cubicBezTo>
                  <a:pt x="818570" y="839399"/>
                  <a:pt x="815712" y="788917"/>
                  <a:pt x="813807" y="738434"/>
                </a:cubicBezTo>
                <a:cubicBezTo>
                  <a:pt x="813807" y="732719"/>
                  <a:pt x="813807" y="726052"/>
                  <a:pt x="813807" y="720337"/>
                </a:cubicBezTo>
                <a:cubicBezTo>
                  <a:pt x="815712" y="719384"/>
                  <a:pt x="817617" y="719384"/>
                  <a:pt x="818570" y="718432"/>
                </a:cubicBezTo>
                <a:cubicBezTo>
                  <a:pt x="833810" y="750817"/>
                  <a:pt x="848097" y="783202"/>
                  <a:pt x="863337" y="815587"/>
                </a:cubicBezTo>
                <a:cubicBezTo>
                  <a:pt x="864290" y="815587"/>
                  <a:pt x="865242" y="814634"/>
                  <a:pt x="866195" y="814634"/>
                </a:cubicBezTo>
                <a:cubicBezTo>
                  <a:pt x="860480" y="800347"/>
                  <a:pt x="853812" y="786059"/>
                  <a:pt x="848097" y="771772"/>
                </a:cubicBezTo>
                <a:cubicBezTo>
                  <a:pt x="841430" y="756532"/>
                  <a:pt x="836667" y="741292"/>
                  <a:pt x="828095" y="727004"/>
                </a:cubicBezTo>
                <a:cubicBezTo>
                  <a:pt x="809045" y="692714"/>
                  <a:pt x="809997" y="654614"/>
                  <a:pt x="810950" y="617467"/>
                </a:cubicBezTo>
                <a:cubicBezTo>
                  <a:pt x="810950" y="605084"/>
                  <a:pt x="811902" y="592702"/>
                  <a:pt x="812855" y="580319"/>
                </a:cubicBezTo>
                <a:cubicBezTo>
                  <a:pt x="813807" y="571747"/>
                  <a:pt x="815712" y="564127"/>
                  <a:pt x="816665" y="556507"/>
                </a:cubicBezTo>
                <a:cubicBezTo>
                  <a:pt x="818570" y="555554"/>
                  <a:pt x="819522" y="555554"/>
                  <a:pt x="821427" y="554602"/>
                </a:cubicBezTo>
                <a:cubicBezTo>
                  <a:pt x="832857" y="567937"/>
                  <a:pt x="844287" y="581272"/>
                  <a:pt x="856670" y="594607"/>
                </a:cubicBezTo>
                <a:cubicBezTo>
                  <a:pt x="872862" y="613657"/>
                  <a:pt x="887150" y="635564"/>
                  <a:pt x="913820" y="638422"/>
                </a:cubicBezTo>
                <a:cubicBezTo>
                  <a:pt x="942395" y="642232"/>
                  <a:pt x="956682" y="661282"/>
                  <a:pt x="974780" y="679379"/>
                </a:cubicBezTo>
                <a:cubicBezTo>
                  <a:pt x="981447" y="686047"/>
                  <a:pt x="984305" y="689857"/>
                  <a:pt x="973827" y="696524"/>
                </a:cubicBezTo>
                <a:cubicBezTo>
                  <a:pt x="964302" y="702239"/>
                  <a:pt x="956682" y="711764"/>
                  <a:pt x="950015" y="721289"/>
                </a:cubicBezTo>
                <a:cubicBezTo>
                  <a:pt x="931917" y="746054"/>
                  <a:pt x="914772" y="770819"/>
                  <a:pt x="899532" y="797489"/>
                </a:cubicBezTo>
                <a:cubicBezTo>
                  <a:pt x="910010" y="785107"/>
                  <a:pt x="920487" y="772724"/>
                  <a:pt x="930012" y="759389"/>
                </a:cubicBezTo>
                <a:cubicBezTo>
                  <a:pt x="935727" y="751769"/>
                  <a:pt x="939537" y="749864"/>
                  <a:pt x="945252" y="759389"/>
                </a:cubicBezTo>
                <a:cubicBezTo>
                  <a:pt x="952872" y="771772"/>
                  <a:pt x="961445" y="784154"/>
                  <a:pt x="954777" y="800347"/>
                </a:cubicBezTo>
                <a:cubicBezTo>
                  <a:pt x="913820" y="910837"/>
                  <a:pt x="909057" y="1026089"/>
                  <a:pt x="910962" y="1142294"/>
                </a:cubicBezTo>
                <a:cubicBezTo>
                  <a:pt x="913820" y="1260404"/>
                  <a:pt x="913820" y="1377562"/>
                  <a:pt x="917630" y="1495672"/>
                </a:cubicBezTo>
                <a:cubicBezTo>
                  <a:pt x="920487" y="1589017"/>
                  <a:pt x="924297" y="1683314"/>
                  <a:pt x="929060" y="1776659"/>
                </a:cubicBezTo>
                <a:cubicBezTo>
                  <a:pt x="929060" y="1785232"/>
                  <a:pt x="932870" y="1796662"/>
                  <a:pt x="938585" y="1802377"/>
                </a:cubicBezTo>
                <a:cubicBezTo>
                  <a:pt x="967160" y="1833809"/>
                  <a:pt x="996687" y="1865242"/>
                  <a:pt x="1026215" y="1895722"/>
                </a:cubicBezTo>
                <a:cubicBezTo>
                  <a:pt x="1030025" y="1899532"/>
                  <a:pt x="1033835" y="1903342"/>
                  <a:pt x="1036692" y="1909057"/>
                </a:cubicBezTo>
                <a:cubicBezTo>
                  <a:pt x="983352" y="1909057"/>
                  <a:pt x="935727" y="1897627"/>
                  <a:pt x="889055" y="1877624"/>
                </a:cubicBezTo>
                <a:close/>
                <a:moveTo>
                  <a:pt x="1279580" y="1673789"/>
                </a:moveTo>
                <a:cubicBezTo>
                  <a:pt x="1278627" y="1698554"/>
                  <a:pt x="1274817" y="1723319"/>
                  <a:pt x="1275770" y="1747132"/>
                </a:cubicBezTo>
                <a:cubicBezTo>
                  <a:pt x="1275770" y="1771897"/>
                  <a:pt x="1267197" y="1791899"/>
                  <a:pt x="1250052" y="1809044"/>
                </a:cubicBezTo>
                <a:cubicBezTo>
                  <a:pt x="1229097" y="1829047"/>
                  <a:pt x="1208142" y="1850002"/>
                  <a:pt x="1188140" y="1870004"/>
                </a:cubicBezTo>
                <a:cubicBezTo>
                  <a:pt x="1177662" y="1880482"/>
                  <a:pt x="1170042" y="1891912"/>
                  <a:pt x="1170042" y="1907152"/>
                </a:cubicBezTo>
                <a:cubicBezTo>
                  <a:pt x="1170042" y="1911914"/>
                  <a:pt x="1165280" y="1917629"/>
                  <a:pt x="1160517" y="1919534"/>
                </a:cubicBezTo>
                <a:cubicBezTo>
                  <a:pt x="1154802" y="1922392"/>
                  <a:pt x="1148135" y="1925249"/>
                  <a:pt x="1142420" y="1924297"/>
                </a:cubicBezTo>
                <a:cubicBezTo>
                  <a:pt x="1110987" y="1922392"/>
                  <a:pt x="1079555" y="1919534"/>
                  <a:pt x="1045265" y="1916677"/>
                </a:cubicBezTo>
                <a:cubicBezTo>
                  <a:pt x="1049075" y="1910009"/>
                  <a:pt x="1050980" y="1905247"/>
                  <a:pt x="1053837" y="1901437"/>
                </a:cubicBezTo>
                <a:cubicBezTo>
                  <a:pt x="1079555" y="1868099"/>
                  <a:pt x="1106225" y="1835714"/>
                  <a:pt x="1132895" y="1803329"/>
                </a:cubicBezTo>
                <a:cubicBezTo>
                  <a:pt x="1140515" y="1793804"/>
                  <a:pt x="1144325" y="1784279"/>
                  <a:pt x="1143372" y="1770944"/>
                </a:cubicBezTo>
                <a:cubicBezTo>
                  <a:pt x="1141467" y="1735702"/>
                  <a:pt x="1139562" y="1701412"/>
                  <a:pt x="1137657" y="1666169"/>
                </a:cubicBezTo>
                <a:cubicBezTo>
                  <a:pt x="1134800" y="1612829"/>
                  <a:pt x="1133847" y="1558537"/>
                  <a:pt x="1130037" y="1505197"/>
                </a:cubicBezTo>
                <a:cubicBezTo>
                  <a:pt x="1126227" y="1435664"/>
                  <a:pt x="1121465" y="1366132"/>
                  <a:pt x="1115750" y="1296599"/>
                </a:cubicBezTo>
                <a:cubicBezTo>
                  <a:pt x="1110035" y="1228019"/>
                  <a:pt x="1103367" y="1160392"/>
                  <a:pt x="1094795" y="1091812"/>
                </a:cubicBezTo>
                <a:cubicBezTo>
                  <a:pt x="1084317" y="1006087"/>
                  <a:pt x="1071935" y="920362"/>
                  <a:pt x="1037645" y="839399"/>
                </a:cubicBezTo>
                <a:cubicBezTo>
                  <a:pt x="1029072" y="820349"/>
                  <a:pt x="1024310" y="800347"/>
                  <a:pt x="1019547" y="780344"/>
                </a:cubicBezTo>
                <a:cubicBezTo>
                  <a:pt x="1018595" y="774629"/>
                  <a:pt x="1020500" y="767009"/>
                  <a:pt x="1024310" y="761294"/>
                </a:cubicBezTo>
                <a:cubicBezTo>
                  <a:pt x="1028120" y="755579"/>
                  <a:pt x="1034787" y="751769"/>
                  <a:pt x="1042407" y="744149"/>
                </a:cubicBezTo>
                <a:cubicBezTo>
                  <a:pt x="1051932" y="766057"/>
                  <a:pt x="1060505" y="785107"/>
                  <a:pt x="1069077" y="806062"/>
                </a:cubicBezTo>
                <a:cubicBezTo>
                  <a:pt x="1065267" y="773677"/>
                  <a:pt x="1037645" y="721289"/>
                  <a:pt x="1014785" y="699382"/>
                </a:cubicBezTo>
                <a:cubicBezTo>
                  <a:pt x="1003355" y="688904"/>
                  <a:pt x="1003355" y="687952"/>
                  <a:pt x="1015737" y="677474"/>
                </a:cubicBezTo>
                <a:cubicBezTo>
                  <a:pt x="1033835" y="662234"/>
                  <a:pt x="1051932" y="647947"/>
                  <a:pt x="1068125" y="631754"/>
                </a:cubicBezTo>
                <a:cubicBezTo>
                  <a:pt x="1084317" y="615562"/>
                  <a:pt x="1095747" y="596512"/>
                  <a:pt x="1096700" y="571747"/>
                </a:cubicBezTo>
                <a:cubicBezTo>
                  <a:pt x="1096700" y="565079"/>
                  <a:pt x="1099557" y="559364"/>
                  <a:pt x="1102415" y="552697"/>
                </a:cubicBezTo>
                <a:cubicBezTo>
                  <a:pt x="1111940" y="569842"/>
                  <a:pt x="1122417" y="586987"/>
                  <a:pt x="1120512" y="606989"/>
                </a:cubicBezTo>
                <a:cubicBezTo>
                  <a:pt x="1116702" y="651757"/>
                  <a:pt x="1111940" y="697477"/>
                  <a:pt x="1107177" y="742244"/>
                </a:cubicBezTo>
                <a:cubicBezTo>
                  <a:pt x="1106225" y="748912"/>
                  <a:pt x="1105272" y="754627"/>
                  <a:pt x="1108130" y="761294"/>
                </a:cubicBezTo>
                <a:cubicBezTo>
                  <a:pt x="1114797" y="714622"/>
                  <a:pt x="1120512" y="667949"/>
                  <a:pt x="1127180" y="621277"/>
                </a:cubicBezTo>
                <a:cubicBezTo>
                  <a:pt x="1150992" y="690809"/>
                  <a:pt x="1176710" y="758437"/>
                  <a:pt x="1187187" y="829874"/>
                </a:cubicBezTo>
                <a:cubicBezTo>
                  <a:pt x="1194807" y="886072"/>
                  <a:pt x="1212905" y="939412"/>
                  <a:pt x="1228145" y="993704"/>
                </a:cubicBezTo>
                <a:cubicBezTo>
                  <a:pt x="1240527" y="1037519"/>
                  <a:pt x="1247195" y="1082287"/>
                  <a:pt x="1246242" y="1128007"/>
                </a:cubicBezTo>
                <a:cubicBezTo>
                  <a:pt x="1244337" y="1207064"/>
                  <a:pt x="1252910" y="1285169"/>
                  <a:pt x="1270055" y="1363274"/>
                </a:cubicBezTo>
                <a:cubicBezTo>
                  <a:pt x="1274817" y="1384229"/>
                  <a:pt x="1274817" y="1405184"/>
                  <a:pt x="1276722" y="1427092"/>
                </a:cubicBezTo>
                <a:cubicBezTo>
                  <a:pt x="1279580" y="1463287"/>
                  <a:pt x="1284342" y="1499482"/>
                  <a:pt x="1284342" y="1534724"/>
                </a:cubicBezTo>
                <a:cubicBezTo>
                  <a:pt x="1284342" y="1581397"/>
                  <a:pt x="1281485" y="1628069"/>
                  <a:pt x="1279580" y="1673789"/>
                </a:cubicBezTo>
                <a:close/>
                <a:moveTo>
                  <a:pt x="1437695" y="1289932"/>
                </a:moveTo>
                <a:cubicBezTo>
                  <a:pt x="1439600" y="1289932"/>
                  <a:pt x="1440552" y="1288979"/>
                  <a:pt x="1442457" y="1288979"/>
                </a:cubicBezTo>
                <a:cubicBezTo>
                  <a:pt x="1444362" y="1292789"/>
                  <a:pt x="1446267" y="1296599"/>
                  <a:pt x="1447220" y="1300409"/>
                </a:cubicBezTo>
                <a:cubicBezTo>
                  <a:pt x="1448172" y="1308982"/>
                  <a:pt x="1448172" y="1318507"/>
                  <a:pt x="1448172" y="1327079"/>
                </a:cubicBezTo>
                <a:cubicBezTo>
                  <a:pt x="1446267" y="1352797"/>
                  <a:pt x="1451030" y="1375657"/>
                  <a:pt x="1470080" y="1394707"/>
                </a:cubicBezTo>
                <a:cubicBezTo>
                  <a:pt x="1481510" y="1406137"/>
                  <a:pt x="1481510" y="1418519"/>
                  <a:pt x="1476747" y="1433759"/>
                </a:cubicBezTo>
                <a:cubicBezTo>
                  <a:pt x="1469127" y="1457572"/>
                  <a:pt x="1453887" y="1476622"/>
                  <a:pt x="1439600" y="1497577"/>
                </a:cubicBezTo>
                <a:cubicBezTo>
                  <a:pt x="1431980" y="1428044"/>
                  <a:pt x="1431027" y="1359464"/>
                  <a:pt x="1437695" y="1289932"/>
                </a:cubicBezTo>
                <a:close/>
                <a:moveTo>
                  <a:pt x="1475795" y="1882387"/>
                </a:moveTo>
                <a:cubicBezTo>
                  <a:pt x="1468175" y="1887149"/>
                  <a:pt x="1465317" y="1880482"/>
                  <a:pt x="1462460" y="1874767"/>
                </a:cubicBezTo>
                <a:cubicBezTo>
                  <a:pt x="1438647" y="1833809"/>
                  <a:pt x="1411977" y="1796662"/>
                  <a:pt x="1371972" y="1769992"/>
                </a:cubicBezTo>
                <a:cubicBezTo>
                  <a:pt x="1360542" y="1762372"/>
                  <a:pt x="1348160" y="1756657"/>
                  <a:pt x="1336730" y="1750942"/>
                </a:cubicBezTo>
                <a:cubicBezTo>
                  <a:pt x="1331015" y="1748084"/>
                  <a:pt x="1325300" y="1746179"/>
                  <a:pt x="1319585" y="1744274"/>
                </a:cubicBezTo>
                <a:cubicBezTo>
                  <a:pt x="1319585" y="1742369"/>
                  <a:pt x="1320537" y="1740464"/>
                  <a:pt x="1320537" y="1738559"/>
                </a:cubicBezTo>
                <a:cubicBezTo>
                  <a:pt x="1326252" y="1739512"/>
                  <a:pt x="1331967" y="1738559"/>
                  <a:pt x="1337682" y="1740464"/>
                </a:cubicBezTo>
                <a:cubicBezTo>
                  <a:pt x="1367210" y="1749989"/>
                  <a:pt x="1395785" y="1762372"/>
                  <a:pt x="1416740" y="1788089"/>
                </a:cubicBezTo>
                <a:cubicBezTo>
                  <a:pt x="1434837" y="1809997"/>
                  <a:pt x="1454840" y="1831904"/>
                  <a:pt x="1473890" y="1853812"/>
                </a:cubicBezTo>
                <a:cubicBezTo>
                  <a:pt x="1476747" y="1857622"/>
                  <a:pt x="1478652" y="1861432"/>
                  <a:pt x="1480557" y="1865242"/>
                </a:cubicBezTo>
                <a:cubicBezTo>
                  <a:pt x="1483415" y="1872862"/>
                  <a:pt x="1482462" y="1878577"/>
                  <a:pt x="1475795" y="1882387"/>
                </a:cubicBezTo>
                <a:close/>
              </a:path>
            </a:pathLst>
          </a:custGeom>
          <a:solidFill>
            <a:srgbClr val="0680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1"/>
          <p:cNvSpPr/>
          <p:nvPr/>
        </p:nvSpPr>
        <p:spPr>
          <a:xfrm>
            <a:off x="3446802" y="4001993"/>
            <a:ext cx="452438" cy="781764"/>
          </a:xfrm>
          <a:custGeom>
            <a:avLst/>
            <a:gdLst/>
            <a:ahLst/>
            <a:cxnLst/>
            <a:rect l="l" t="t" r="r" b="b"/>
            <a:pathLst>
              <a:path w="1809750" h="4467225" extrusionOk="0">
                <a:moveTo>
                  <a:pt x="10001" y="4380249"/>
                </a:moveTo>
                <a:cubicBezTo>
                  <a:pt x="17621" y="4372629"/>
                  <a:pt x="25241" y="4363104"/>
                  <a:pt x="33814" y="4357389"/>
                </a:cubicBezTo>
                <a:cubicBezTo>
                  <a:pt x="44291" y="4350721"/>
                  <a:pt x="56674" y="4345959"/>
                  <a:pt x="68104" y="4343101"/>
                </a:cubicBezTo>
                <a:cubicBezTo>
                  <a:pt x="112871" y="4333576"/>
                  <a:pt x="125254" y="4304049"/>
                  <a:pt x="128111" y="4262139"/>
                </a:cubicBezTo>
                <a:cubicBezTo>
                  <a:pt x="131921" y="4206894"/>
                  <a:pt x="141446" y="4153554"/>
                  <a:pt x="157639" y="4100214"/>
                </a:cubicBezTo>
                <a:cubicBezTo>
                  <a:pt x="181451" y="4022109"/>
                  <a:pt x="199549" y="3943051"/>
                  <a:pt x="220504" y="3863994"/>
                </a:cubicBezTo>
                <a:cubicBezTo>
                  <a:pt x="226219" y="3843991"/>
                  <a:pt x="236696" y="3825894"/>
                  <a:pt x="242411" y="3805891"/>
                </a:cubicBezTo>
                <a:cubicBezTo>
                  <a:pt x="251936" y="3770649"/>
                  <a:pt x="260509" y="3735406"/>
                  <a:pt x="268129" y="3699211"/>
                </a:cubicBezTo>
                <a:cubicBezTo>
                  <a:pt x="288131" y="3606819"/>
                  <a:pt x="308134" y="3514426"/>
                  <a:pt x="328136" y="3422034"/>
                </a:cubicBezTo>
                <a:cubicBezTo>
                  <a:pt x="330041" y="3413461"/>
                  <a:pt x="328136" y="3404889"/>
                  <a:pt x="327184" y="3396316"/>
                </a:cubicBezTo>
                <a:cubicBezTo>
                  <a:pt x="327184" y="3391554"/>
                  <a:pt x="326231" y="3386791"/>
                  <a:pt x="328136" y="3382029"/>
                </a:cubicBezTo>
                <a:cubicBezTo>
                  <a:pt x="342424" y="3341071"/>
                  <a:pt x="356711" y="3300114"/>
                  <a:pt x="370999" y="3260109"/>
                </a:cubicBezTo>
                <a:cubicBezTo>
                  <a:pt x="375761" y="3247726"/>
                  <a:pt x="379571" y="3235344"/>
                  <a:pt x="386239" y="3223914"/>
                </a:cubicBezTo>
                <a:cubicBezTo>
                  <a:pt x="405289" y="3191529"/>
                  <a:pt x="408146" y="3157239"/>
                  <a:pt x="406241" y="3121996"/>
                </a:cubicBezTo>
                <a:cubicBezTo>
                  <a:pt x="404336" y="3091516"/>
                  <a:pt x="411956" y="3063894"/>
                  <a:pt x="423386" y="3035319"/>
                </a:cubicBezTo>
                <a:cubicBezTo>
                  <a:pt x="430054" y="3019126"/>
                  <a:pt x="431959" y="3001029"/>
                  <a:pt x="434816" y="2983884"/>
                </a:cubicBezTo>
                <a:cubicBezTo>
                  <a:pt x="444341" y="2928639"/>
                  <a:pt x="452914" y="2873394"/>
                  <a:pt x="461486" y="2818149"/>
                </a:cubicBezTo>
                <a:cubicBezTo>
                  <a:pt x="463391" y="2806719"/>
                  <a:pt x="469106" y="2796241"/>
                  <a:pt x="471011" y="2784811"/>
                </a:cubicBezTo>
                <a:cubicBezTo>
                  <a:pt x="473869" y="2767666"/>
                  <a:pt x="476726" y="2749569"/>
                  <a:pt x="476726" y="2732424"/>
                </a:cubicBezTo>
                <a:cubicBezTo>
                  <a:pt x="476726" y="2700991"/>
                  <a:pt x="472916" y="2670511"/>
                  <a:pt x="495776" y="2643841"/>
                </a:cubicBezTo>
                <a:cubicBezTo>
                  <a:pt x="500539" y="2639079"/>
                  <a:pt x="503396" y="2631459"/>
                  <a:pt x="503396" y="2624791"/>
                </a:cubicBezTo>
                <a:cubicBezTo>
                  <a:pt x="504349" y="2595264"/>
                  <a:pt x="503396" y="2566689"/>
                  <a:pt x="504349" y="2537161"/>
                </a:cubicBezTo>
                <a:cubicBezTo>
                  <a:pt x="504349" y="2525731"/>
                  <a:pt x="509111" y="2514301"/>
                  <a:pt x="511016" y="2502871"/>
                </a:cubicBezTo>
                <a:cubicBezTo>
                  <a:pt x="520541" y="2432386"/>
                  <a:pt x="530066" y="2360949"/>
                  <a:pt x="538639" y="2290464"/>
                </a:cubicBezTo>
                <a:cubicBezTo>
                  <a:pt x="539591" y="2279986"/>
                  <a:pt x="539591" y="2269509"/>
                  <a:pt x="539591" y="2259984"/>
                </a:cubicBezTo>
                <a:cubicBezTo>
                  <a:pt x="538639" y="2244744"/>
                  <a:pt x="540544" y="2232361"/>
                  <a:pt x="559594" y="2226646"/>
                </a:cubicBezTo>
                <a:cubicBezTo>
                  <a:pt x="547211" y="2211406"/>
                  <a:pt x="545306" y="2198071"/>
                  <a:pt x="558641" y="2183784"/>
                </a:cubicBezTo>
                <a:cubicBezTo>
                  <a:pt x="561499" y="2180926"/>
                  <a:pt x="562451" y="2173306"/>
                  <a:pt x="561499" y="2168544"/>
                </a:cubicBezTo>
                <a:cubicBezTo>
                  <a:pt x="559594" y="2146636"/>
                  <a:pt x="556736" y="2124729"/>
                  <a:pt x="554831" y="2102821"/>
                </a:cubicBezTo>
                <a:cubicBezTo>
                  <a:pt x="553879" y="2085676"/>
                  <a:pt x="546259" y="2080914"/>
                  <a:pt x="529114" y="2085676"/>
                </a:cubicBezTo>
                <a:cubicBezTo>
                  <a:pt x="517684" y="2088534"/>
                  <a:pt x="505301" y="2089486"/>
                  <a:pt x="493871" y="2092344"/>
                </a:cubicBezTo>
                <a:cubicBezTo>
                  <a:pt x="493871" y="2089486"/>
                  <a:pt x="492919" y="2086629"/>
                  <a:pt x="492919" y="2084724"/>
                </a:cubicBezTo>
                <a:cubicBezTo>
                  <a:pt x="502444" y="2082819"/>
                  <a:pt x="511016" y="2081866"/>
                  <a:pt x="520541" y="2079961"/>
                </a:cubicBezTo>
                <a:cubicBezTo>
                  <a:pt x="520541" y="2078056"/>
                  <a:pt x="520541" y="2077104"/>
                  <a:pt x="520541" y="2075199"/>
                </a:cubicBezTo>
                <a:cubicBezTo>
                  <a:pt x="507206" y="2072341"/>
                  <a:pt x="493871" y="2068531"/>
                  <a:pt x="474821" y="2063769"/>
                </a:cubicBezTo>
                <a:cubicBezTo>
                  <a:pt x="478631" y="2045671"/>
                  <a:pt x="479584" y="2025669"/>
                  <a:pt x="488156" y="2009476"/>
                </a:cubicBezTo>
                <a:cubicBezTo>
                  <a:pt x="511016" y="1964709"/>
                  <a:pt x="541496" y="1926609"/>
                  <a:pt x="579596" y="1892319"/>
                </a:cubicBezTo>
                <a:cubicBezTo>
                  <a:pt x="568166" y="1875174"/>
                  <a:pt x="551974" y="1874221"/>
                  <a:pt x="533876" y="1886604"/>
                </a:cubicBezTo>
                <a:cubicBezTo>
                  <a:pt x="527209" y="1890414"/>
                  <a:pt x="520541" y="1894224"/>
                  <a:pt x="513874" y="1897081"/>
                </a:cubicBezTo>
                <a:cubicBezTo>
                  <a:pt x="489109" y="1906606"/>
                  <a:pt x="471964" y="1922799"/>
                  <a:pt x="461486" y="1948516"/>
                </a:cubicBezTo>
                <a:cubicBezTo>
                  <a:pt x="451961" y="1973281"/>
                  <a:pt x="435769" y="1995189"/>
                  <a:pt x="420529" y="2017096"/>
                </a:cubicBezTo>
                <a:cubicBezTo>
                  <a:pt x="409099" y="2035194"/>
                  <a:pt x="413861" y="2044719"/>
                  <a:pt x="432911" y="2049481"/>
                </a:cubicBezTo>
                <a:cubicBezTo>
                  <a:pt x="434816" y="2050434"/>
                  <a:pt x="437674" y="2051386"/>
                  <a:pt x="444341" y="2054244"/>
                </a:cubicBezTo>
                <a:cubicBezTo>
                  <a:pt x="430054" y="2056149"/>
                  <a:pt x="420529" y="2058054"/>
                  <a:pt x="410051" y="2059959"/>
                </a:cubicBezTo>
                <a:cubicBezTo>
                  <a:pt x="411004" y="2067579"/>
                  <a:pt x="411956" y="2074246"/>
                  <a:pt x="412909" y="2079961"/>
                </a:cubicBezTo>
                <a:cubicBezTo>
                  <a:pt x="411956" y="2081866"/>
                  <a:pt x="410051" y="2082819"/>
                  <a:pt x="409099" y="2084724"/>
                </a:cubicBezTo>
                <a:cubicBezTo>
                  <a:pt x="401479" y="2079961"/>
                  <a:pt x="391954" y="2076151"/>
                  <a:pt x="387191" y="2069484"/>
                </a:cubicBezTo>
                <a:cubicBezTo>
                  <a:pt x="378619" y="2057101"/>
                  <a:pt x="373856" y="2042814"/>
                  <a:pt x="366236" y="2029479"/>
                </a:cubicBezTo>
                <a:cubicBezTo>
                  <a:pt x="361474" y="2020906"/>
                  <a:pt x="355759" y="2011381"/>
                  <a:pt x="348139" y="2004714"/>
                </a:cubicBezTo>
                <a:cubicBezTo>
                  <a:pt x="333851" y="1991379"/>
                  <a:pt x="322421" y="1980901"/>
                  <a:pt x="322421" y="1957089"/>
                </a:cubicBezTo>
                <a:cubicBezTo>
                  <a:pt x="322421" y="1940896"/>
                  <a:pt x="301466" y="1925656"/>
                  <a:pt x="289084" y="1910416"/>
                </a:cubicBezTo>
                <a:cubicBezTo>
                  <a:pt x="279559" y="1898986"/>
                  <a:pt x="270034" y="1887556"/>
                  <a:pt x="259556" y="1877079"/>
                </a:cubicBezTo>
                <a:cubicBezTo>
                  <a:pt x="261461" y="1875174"/>
                  <a:pt x="262414" y="1874221"/>
                  <a:pt x="264319" y="1872316"/>
                </a:cubicBezTo>
                <a:cubicBezTo>
                  <a:pt x="267176" y="1874221"/>
                  <a:pt x="270986" y="1877079"/>
                  <a:pt x="278606" y="1881841"/>
                </a:cubicBezTo>
                <a:cubicBezTo>
                  <a:pt x="219551" y="1784686"/>
                  <a:pt x="189071" y="1680864"/>
                  <a:pt x="149066" y="1581804"/>
                </a:cubicBezTo>
                <a:cubicBezTo>
                  <a:pt x="132874" y="1542751"/>
                  <a:pt x="121444" y="1502746"/>
                  <a:pt x="109061" y="1461789"/>
                </a:cubicBezTo>
                <a:cubicBezTo>
                  <a:pt x="106204" y="1451311"/>
                  <a:pt x="105251" y="1439881"/>
                  <a:pt x="106204" y="1429404"/>
                </a:cubicBezTo>
                <a:cubicBezTo>
                  <a:pt x="107156" y="1403686"/>
                  <a:pt x="107156" y="1377969"/>
                  <a:pt x="111919" y="1353204"/>
                </a:cubicBezTo>
                <a:cubicBezTo>
                  <a:pt x="115729" y="1336059"/>
                  <a:pt x="123349" y="1317009"/>
                  <a:pt x="133826" y="1303674"/>
                </a:cubicBezTo>
                <a:cubicBezTo>
                  <a:pt x="167164" y="1260811"/>
                  <a:pt x="190024" y="1213186"/>
                  <a:pt x="206216" y="1160799"/>
                </a:cubicBezTo>
                <a:cubicBezTo>
                  <a:pt x="209074" y="1151274"/>
                  <a:pt x="214789" y="1141749"/>
                  <a:pt x="220504" y="1133176"/>
                </a:cubicBezTo>
                <a:cubicBezTo>
                  <a:pt x="229076" y="1117936"/>
                  <a:pt x="238601" y="1104601"/>
                  <a:pt x="246221" y="1089361"/>
                </a:cubicBezTo>
                <a:cubicBezTo>
                  <a:pt x="264319" y="1055071"/>
                  <a:pt x="282416" y="1020781"/>
                  <a:pt x="299561" y="986491"/>
                </a:cubicBezTo>
                <a:cubicBezTo>
                  <a:pt x="315754" y="955059"/>
                  <a:pt x="330994" y="922674"/>
                  <a:pt x="347186" y="891241"/>
                </a:cubicBezTo>
                <a:cubicBezTo>
                  <a:pt x="355759" y="875049"/>
                  <a:pt x="368141" y="861714"/>
                  <a:pt x="365284" y="840759"/>
                </a:cubicBezTo>
                <a:cubicBezTo>
                  <a:pt x="364331" y="834091"/>
                  <a:pt x="369094" y="824566"/>
                  <a:pt x="372904" y="817899"/>
                </a:cubicBezTo>
                <a:cubicBezTo>
                  <a:pt x="384334" y="795039"/>
                  <a:pt x="396716" y="773131"/>
                  <a:pt x="407194" y="750271"/>
                </a:cubicBezTo>
                <a:cubicBezTo>
                  <a:pt x="416719" y="728364"/>
                  <a:pt x="437674" y="725506"/>
                  <a:pt x="456724" y="719791"/>
                </a:cubicBezTo>
                <a:cubicBezTo>
                  <a:pt x="494824" y="708361"/>
                  <a:pt x="534829" y="699789"/>
                  <a:pt x="571024" y="684549"/>
                </a:cubicBezTo>
                <a:cubicBezTo>
                  <a:pt x="606266" y="670261"/>
                  <a:pt x="638651" y="650259"/>
                  <a:pt x="671036" y="632161"/>
                </a:cubicBezTo>
                <a:cubicBezTo>
                  <a:pt x="676751" y="629304"/>
                  <a:pt x="681514" y="620731"/>
                  <a:pt x="683419" y="614064"/>
                </a:cubicBezTo>
                <a:cubicBezTo>
                  <a:pt x="688181" y="592156"/>
                  <a:pt x="691991" y="570249"/>
                  <a:pt x="693896" y="548341"/>
                </a:cubicBezTo>
                <a:cubicBezTo>
                  <a:pt x="696754" y="512146"/>
                  <a:pt x="698659" y="474999"/>
                  <a:pt x="699611" y="438804"/>
                </a:cubicBezTo>
                <a:cubicBezTo>
                  <a:pt x="699611" y="420706"/>
                  <a:pt x="691991" y="401656"/>
                  <a:pt x="694849" y="383559"/>
                </a:cubicBezTo>
                <a:cubicBezTo>
                  <a:pt x="699611" y="349269"/>
                  <a:pt x="708184" y="314979"/>
                  <a:pt x="717709" y="281641"/>
                </a:cubicBezTo>
                <a:cubicBezTo>
                  <a:pt x="726281" y="250209"/>
                  <a:pt x="736759" y="218776"/>
                  <a:pt x="747236" y="187344"/>
                </a:cubicBezTo>
                <a:cubicBezTo>
                  <a:pt x="750094" y="178771"/>
                  <a:pt x="756761" y="170198"/>
                  <a:pt x="762476" y="163531"/>
                </a:cubicBezTo>
                <a:cubicBezTo>
                  <a:pt x="783431" y="138766"/>
                  <a:pt x="804386" y="115906"/>
                  <a:pt x="824389" y="91141"/>
                </a:cubicBezTo>
                <a:cubicBezTo>
                  <a:pt x="836771" y="75901"/>
                  <a:pt x="845344" y="57804"/>
                  <a:pt x="857726" y="42564"/>
                </a:cubicBezTo>
                <a:cubicBezTo>
                  <a:pt x="861536" y="37801"/>
                  <a:pt x="872014" y="37801"/>
                  <a:pt x="879634" y="35896"/>
                </a:cubicBezTo>
                <a:cubicBezTo>
                  <a:pt x="888206" y="33991"/>
                  <a:pt x="899636" y="34943"/>
                  <a:pt x="904399" y="30181"/>
                </a:cubicBezTo>
                <a:cubicBezTo>
                  <a:pt x="927259" y="7321"/>
                  <a:pt x="952024" y="2558"/>
                  <a:pt x="982504" y="11131"/>
                </a:cubicBezTo>
                <a:cubicBezTo>
                  <a:pt x="1008221" y="18751"/>
                  <a:pt x="1033939" y="16846"/>
                  <a:pt x="1059656" y="31134"/>
                </a:cubicBezTo>
                <a:cubicBezTo>
                  <a:pt x="1139666" y="75901"/>
                  <a:pt x="1187291" y="146386"/>
                  <a:pt x="1208246" y="231159"/>
                </a:cubicBezTo>
                <a:cubicBezTo>
                  <a:pt x="1227296" y="307359"/>
                  <a:pt x="1229201" y="387369"/>
                  <a:pt x="1225391" y="466426"/>
                </a:cubicBezTo>
                <a:cubicBezTo>
                  <a:pt x="1225391" y="470236"/>
                  <a:pt x="1224439" y="473094"/>
                  <a:pt x="1224439" y="476904"/>
                </a:cubicBezTo>
                <a:cubicBezTo>
                  <a:pt x="1239679" y="540721"/>
                  <a:pt x="1229201" y="605491"/>
                  <a:pt x="1233011" y="670261"/>
                </a:cubicBezTo>
                <a:cubicBezTo>
                  <a:pt x="1234916" y="715029"/>
                  <a:pt x="1238726" y="713124"/>
                  <a:pt x="1278731" y="721696"/>
                </a:cubicBezTo>
                <a:cubicBezTo>
                  <a:pt x="1301591" y="726459"/>
                  <a:pt x="1325404" y="725506"/>
                  <a:pt x="1348264" y="732174"/>
                </a:cubicBezTo>
                <a:cubicBezTo>
                  <a:pt x="1360646" y="735031"/>
                  <a:pt x="1373029" y="745509"/>
                  <a:pt x="1381601" y="755986"/>
                </a:cubicBezTo>
                <a:cubicBezTo>
                  <a:pt x="1393031" y="769321"/>
                  <a:pt x="1400651" y="786466"/>
                  <a:pt x="1409224" y="801706"/>
                </a:cubicBezTo>
                <a:cubicBezTo>
                  <a:pt x="1413034" y="807421"/>
                  <a:pt x="1417796" y="814089"/>
                  <a:pt x="1417796" y="820756"/>
                </a:cubicBezTo>
                <a:cubicBezTo>
                  <a:pt x="1414939" y="847426"/>
                  <a:pt x="1433036" y="861714"/>
                  <a:pt x="1447324" y="879811"/>
                </a:cubicBezTo>
                <a:cubicBezTo>
                  <a:pt x="1481614" y="923626"/>
                  <a:pt x="1514951" y="967441"/>
                  <a:pt x="1549241" y="1010304"/>
                </a:cubicBezTo>
                <a:cubicBezTo>
                  <a:pt x="1558766" y="1021734"/>
                  <a:pt x="1570196" y="1032211"/>
                  <a:pt x="1579721" y="1043641"/>
                </a:cubicBezTo>
                <a:cubicBezTo>
                  <a:pt x="1598771" y="1066501"/>
                  <a:pt x="1615916" y="1090314"/>
                  <a:pt x="1634014" y="1114126"/>
                </a:cubicBezTo>
                <a:cubicBezTo>
                  <a:pt x="1670209" y="1160799"/>
                  <a:pt x="1707356" y="1207471"/>
                  <a:pt x="1742599" y="1255096"/>
                </a:cubicBezTo>
                <a:cubicBezTo>
                  <a:pt x="1754981" y="1272241"/>
                  <a:pt x="1763554" y="1293196"/>
                  <a:pt x="1774031" y="1312246"/>
                </a:cubicBezTo>
                <a:cubicBezTo>
                  <a:pt x="1781651" y="1326534"/>
                  <a:pt x="1790224" y="1340821"/>
                  <a:pt x="1797844" y="1354156"/>
                </a:cubicBezTo>
                <a:cubicBezTo>
                  <a:pt x="1800701" y="1359871"/>
                  <a:pt x="1806416" y="1366539"/>
                  <a:pt x="1806416" y="1372254"/>
                </a:cubicBezTo>
                <a:cubicBezTo>
                  <a:pt x="1805464" y="1400829"/>
                  <a:pt x="1807369" y="1429404"/>
                  <a:pt x="1801654" y="1457026"/>
                </a:cubicBezTo>
                <a:cubicBezTo>
                  <a:pt x="1791176" y="1507509"/>
                  <a:pt x="1776889" y="1557991"/>
                  <a:pt x="1762601" y="1607521"/>
                </a:cubicBezTo>
                <a:cubicBezTo>
                  <a:pt x="1756886" y="1627524"/>
                  <a:pt x="1747361" y="1645621"/>
                  <a:pt x="1740694" y="1665624"/>
                </a:cubicBezTo>
                <a:cubicBezTo>
                  <a:pt x="1727359" y="1705629"/>
                  <a:pt x="1714024" y="1746586"/>
                  <a:pt x="1700689" y="1787544"/>
                </a:cubicBezTo>
                <a:cubicBezTo>
                  <a:pt x="1699736" y="1789449"/>
                  <a:pt x="1697831" y="1792306"/>
                  <a:pt x="1698784" y="1793259"/>
                </a:cubicBezTo>
                <a:cubicBezTo>
                  <a:pt x="1713071" y="1820881"/>
                  <a:pt x="1687354" y="1842789"/>
                  <a:pt x="1686401" y="1869459"/>
                </a:cubicBezTo>
                <a:cubicBezTo>
                  <a:pt x="1666399" y="1868506"/>
                  <a:pt x="1658779" y="1881841"/>
                  <a:pt x="1653064" y="1898034"/>
                </a:cubicBezTo>
                <a:cubicBezTo>
                  <a:pt x="1639729" y="1934229"/>
                  <a:pt x="1624489" y="1969471"/>
                  <a:pt x="1609249" y="2004714"/>
                </a:cubicBezTo>
                <a:cubicBezTo>
                  <a:pt x="1601629" y="2023764"/>
                  <a:pt x="1583531" y="2024716"/>
                  <a:pt x="1568291" y="2011381"/>
                </a:cubicBezTo>
                <a:cubicBezTo>
                  <a:pt x="1560671" y="2004714"/>
                  <a:pt x="1548289" y="2002809"/>
                  <a:pt x="1535906" y="1998046"/>
                </a:cubicBezTo>
                <a:cubicBezTo>
                  <a:pt x="1550194" y="1987569"/>
                  <a:pt x="1565434" y="1977091"/>
                  <a:pt x="1582579" y="1964709"/>
                </a:cubicBezTo>
                <a:cubicBezTo>
                  <a:pt x="1554004" y="1935181"/>
                  <a:pt x="1526381" y="1907559"/>
                  <a:pt x="1499711" y="1878984"/>
                </a:cubicBezTo>
                <a:cubicBezTo>
                  <a:pt x="1494949" y="1874221"/>
                  <a:pt x="1491139" y="1870411"/>
                  <a:pt x="1486376" y="1865649"/>
                </a:cubicBezTo>
                <a:cubicBezTo>
                  <a:pt x="1463516" y="1838979"/>
                  <a:pt x="1461611" y="1838026"/>
                  <a:pt x="1426369" y="1834216"/>
                </a:cubicBezTo>
                <a:cubicBezTo>
                  <a:pt x="1443514" y="1858029"/>
                  <a:pt x="1464469" y="1881841"/>
                  <a:pt x="1479709" y="1908511"/>
                </a:cubicBezTo>
                <a:cubicBezTo>
                  <a:pt x="1493044" y="1932324"/>
                  <a:pt x="1502569" y="1958041"/>
                  <a:pt x="1511141" y="1983759"/>
                </a:cubicBezTo>
                <a:cubicBezTo>
                  <a:pt x="1513999" y="1991379"/>
                  <a:pt x="1509236" y="2001856"/>
                  <a:pt x="1507331" y="2011381"/>
                </a:cubicBezTo>
                <a:cubicBezTo>
                  <a:pt x="1499711" y="2009476"/>
                  <a:pt x="1492091" y="2009476"/>
                  <a:pt x="1484471" y="2006619"/>
                </a:cubicBezTo>
                <a:cubicBezTo>
                  <a:pt x="1446371" y="1991379"/>
                  <a:pt x="1442561" y="1993284"/>
                  <a:pt x="1446371" y="2034241"/>
                </a:cubicBezTo>
                <a:cubicBezTo>
                  <a:pt x="1449229" y="2063769"/>
                  <a:pt x="1458754" y="2092344"/>
                  <a:pt x="1463516" y="2120919"/>
                </a:cubicBezTo>
                <a:cubicBezTo>
                  <a:pt x="1468279" y="2147589"/>
                  <a:pt x="1475899" y="2174259"/>
                  <a:pt x="1468279" y="2202834"/>
                </a:cubicBezTo>
                <a:cubicBezTo>
                  <a:pt x="1464469" y="2217121"/>
                  <a:pt x="1473041" y="2235219"/>
                  <a:pt x="1472089" y="2251411"/>
                </a:cubicBezTo>
                <a:cubicBezTo>
                  <a:pt x="1472089" y="2299036"/>
                  <a:pt x="1471136" y="2346661"/>
                  <a:pt x="1468279" y="2393334"/>
                </a:cubicBezTo>
                <a:cubicBezTo>
                  <a:pt x="1464469" y="2463819"/>
                  <a:pt x="1458754" y="2535256"/>
                  <a:pt x="1453991" y="2605741"/>
                </a:cubicBezTo>
                <a:cubicBezTo>
                  <a:pt x="1449229" y="2676226"/>
                  <a:pt x="1443514" y="2745759"/>
                  <a:pt x="1438751" y="2816244"/>
                </a:cubicBezTo>
                <a:cubicBezTo>
                  <a:pt x="1435894" y="2864821"/>
                  <a:pt x="1433989" y="2914351"/>
                  <a:pt x="1432084" y="2962929"/>
                </a:cubicBezTo>
                <a:cubicBezTo>
                  <a:pt x="1429226" y="3047701"/>
                  <a:pt x="1427321" y="3132474"/>
                  <a:pt x="1424464" y="3218199"/>
                </a:cubicBezTo>
                <a:cubicBezTo>
                  <a:pt x="1422559" y="3271539"/>
                  <a:pt x="1416844" y="3325831"/>
                  <a:pt x="1418749" y="3379171"/>
                </a:cubicBezTo>
                <a:cubicBezTo>
                  <a:pt x="1426369" y="3532524"/>
                  <a:pt x="1432084" y="3684924"/>
                  <a:pt x="1428274" y="3838276"/>
                </a:cubicBezTo>
                <a:cubicBezTo>
                  <a:pt x="1426369" y="3898284"/>
                  <a:pt x="1419701" y="3957339"/>
                  <a:pt x="1414939" y="4017346"/>
                </a:cubicBezTo>
                <a:cubicBezTo>
                  <a:pt x="1412081" y="4055446"/>
                  <a:pt x="1410176" y="4092594"/>
                  <a:pt x="1406366" y="4130694"/>
                </a:cubicBezTo>
                <a:cubicBezTo>
                  <a:pt x="1402556" y="4168794"/>
                  <a:pt x="1398746" y="4205941"/>
                  <a:pt x="1394936" y="4244041"/>
                </a:cubicBezTo>
                <a:cubicBezTo>
                  <a:pt x="1393984" y="4253566"/>
                  <a:pt x="1393031" y="4263091"/>
                  <a:pt x="1393031" y="4272616"/>
                </a:cubicBezTo>
                <a:cubicBezTo>
                  <a:pt x="1390174" y="4311669"/>
                  <a:pt x="1388269" y="4350721"/>
                  <a:pt x="1384459" y="4389774"/>
                </a:cubicBezTo>
                <a:cubicBezTo>
                  <a:pt x="1384459" y="4394536"/>
                  <a:pt x="1373981" y="4402156"/>
                  <a:pt x="1368266" y="4402156"/>
                </a:cubicBezTo>
                <a:cubicBezTo>
                  <a:pt x="1348264" y="4404061"/>
                  <a:pt x="1328261" y="4403109"/>
                  <a:pt x="1309211" y="4403109"/>
                </a:cubicBezTo>
                <a:cubicBezTo>
                  <a:pt x="1299686" y="4448829"/>
                  <a:pt x="1286351" y="4459306"/>
                  <a:pt x="1240631" y="4461211"/>
                </a:cubicBezTo>
                <a:cubicBezTo>
                  <a:pt x="1200626" y="4463116"/>
                  <a:pt x="1161574" y="4465974"/>
                  <a:pt x="1121569" y="4468831"/>
                </a:cubicBezTo>
                <a:cubicBezTo>
                  <a:pt x="1104424" y="4469784"/>
                  <a:pt x="1094899" y="4465021"/>
                  <a:pt x="1091089" y="4445971"/>
                </a:cubicBezTo>
                <a:cubicBezTo>
                  <a:pt x="1084421" y="4417396"/>
                  <a:pt x="1073944" y="4388821"/>
                  <a:pt x="1068229" y="4360246"/>
                </a:cubicBezTo>
                <a:cubicBezTo>
                  <a:pt x="1061561" y="4326909"/>
                  <a:pt x="1053941" y="4292619"/>
                  <a:pt x="1052989" y="4259281"/>
                </a:cubicBezTo>
                <a:cubicBezTo>
                  <a:pt x="1052989" y="4238326"/>
                  <a:pt x="1065371" y="4217371"/>
                  <a:pt x="1070134" y="4195464"/>
                </a:cubicBezTo>
                <a:cubicBezTo>
                  <a:pt x="1075849" y="4165936"/>
                  <a:pt x="1082516" y="4136409"/>
                  <a:pt x="1084421" y="4105929"/>
                </a:cubicBezTo>
                <a:cubicBezTo>
                  <a:pt x="1086326" y="4059256"/>
                  <a:pt x="1084421" y="4011631"/>
                  <a:pt x="1085374" y="3964959"/>
                </a:cubicBezTo>
                <a:cubicBezTo>
                  <a:pt x="1086326" y="3898284"/>
                  <a:pt x="1089184" y="3830656"/>
                  <a:pt x="1090136" y="3763981"/>
                </a:cubicBezTo>
                <a:cubicBezTo>
                  <a:pt x="1091089" y="3701116"/>
                  <a:pt x="1090136" y="3638251"/>
                  <a:pt x="1090136" y="3575386"/>
                </a:cubicBezTo>
                <a:cubicBezTo>
                  <a:pt x="1090136" y="3530619"/>
                  <a:pt x="1091089" y="3485851"/>
                  <a:pt x="1091089" y="3440131"/>
                </a:cubicBezTo>
                <a:cubicBezTo>
                  <a:pt x="1091089" y="3425844"/>
                  <a:pt x="1086326" y="3412509"/>
                  <a:pt x="1084421" y="3398221"/>
                </a:cubicBezTo>
                <a:cubicBezTo>
                  <a:pt x="1083469" y="3393459"/>
                  <a:pt x="1083469" y="3388696"/>
                  <a:pt x="1083469" y="3383934"/>
                </a:cubicBezTo>
                <a:cubicBezTo>
                  <a:pt x="1085374" y="3297256"/>
                  <a:pt x="1089184" y="3209626"/>
                  <a:pt x="1088231" y="3122949"/>
                </a:cubicBezTo>
                <a:cubicBezTo>
                  <a:pt x="1087279" y="3051511"/>
                  <a:pt x="1082516" y="2980074"/>
                  <a:pt x="1075849" y="2908636"/>
                </a:cubicBezTo>
                <a:cubicBezTo>
                  <a:pt x="1068229" y="2823864"/>
                  <a:pt x="1058704" y="2739091"/>
                  <a:pt x="1047274" y="2654319"/>
                </a:cubicBezTo>
                <a:cubicBezTo>
                  <a:pt x="1042511" y="2615266"/>
                  <a:pt x="1032986" y="2577166"/>
                  <a:pt x="1026319" y="2539066"/>
                </a:cubicBezTo>
                <a:cubicBezTo>
                  <a:pt x="1024414" y="2529541"/>
                  <a:pt x="1025366" y="2520016"/>
                  <a:pt x="1023461" y="2510491"/>
                </a:cubicBezTo>
                <a:cubicBezTo>
                  <a:pt x="1022509" y="2502871"/>
                  <a:pt x="1017746" y="2496204"/>
                  <a:pt x="1015841" y="2488584"/>
                </a:cubicBezTo>
                <a:cubicBezTo>
                  <a:pt x="1012984" y="2478106"/>
                  <a:pt x="1008221" y="2466676"/>
                  <a:pt x="1009174" y="2457151"/>
                </a:cubicBezTo>
                <a:cubicBezTo>
                  <a:pt x="1013936" y="2425719"/>
                  <a:pt x="1014889" y="2425719"/>
                  <a:pt x="1002506" y="2400001"/>
                </a:cubicBezTo>
                <a:cubicBezTo>
                  <a:pt x="989171" y="2401906"/>
                  <a:pt x="982504" y="2405716"/>
                  <a:pt x="977741" y="2420956"/>
                </a:cubicBezTo>
                <a:cubicBezTo>
                  <a:pt x="952976" y="2509539"/>
                  <a:pt x="930116" y="2598121"/>
                  <a:pt x="898684" y="2683846"/>
                </a:cubicBezTo>
                <a:cubicBezTo>
                  <a:pt x="859631" y="2787669"/>
                  <a:pt x="824389" y="2892444"/>
                  <a:pt x="799624" y="3000076"/>
                </a:cubicBezTo>
                <a:cubicBezTo>
                  <a:pt x="776764" y="3101041"/>
                  <a:pt x="759619" y="3202959"/>
                  <a:pt x="741521" y="3304876"/>
                </a:cubicBezTo>
                <a:cubicBezTo>
                  <a:pt x="736759" y="3330594"/>
                  <a:pt x="739616" y="3358216"/>
                  <a:pt x="736759" y="3384886"/>
                </a:cubicBezTo>
                <a:cubicBezTo>
                  <a:pt x="735806" y="3396316"/>
                  <a:pt x="727234" y="3407746"/>
                  <a:pt x="725329" y="3419176"/>
                </a:cubicBezTo>
                <a:cubicBezTo>
                  <a:pt x="717709" y="3455371"/>
                  <a:pt x="711994" y="3492519"/>
                  <a:pt x="705326" y="3529666"/>
                </a:cubicBezTo>
                <a:cubicBezTo>
                  <a:pt x="696754" y="3573481"/>
                  <a:pt x="687229" y="3617296"/>
                  <a:pt x="679609" y="3662064"/>
                </a:cubicBezTo>
                <a:cubicBezTo>
                  <a:pt x="671036" y="3712546"/>
                  <a:pt x="662464" y="3763029"/>
                  <a:pt x="654844" y="3813511"/>
                </a:cubicBezTo>
                <a:cubicBezTo>
                  <a:pt x="645319" y="3871614"/>
                  <a:pt x="636746" y="3930669"/>
                  <a:pt x="628174" y="3989724"/>
                </a:cubicBezTo>
                <a:cubicBezTo>
                  <a:pt x="622459" y="4024966"/>
                  <a:pt x="617696" y="4060209"/>
                  <a:pt x="611981" y="4096404"/>
                </a:cubicBezTo>
                <a:cubicBezTo>
                  <a:pt x="606266" y="4132599"/>
                  <a:pt x="601504" y="4168794"/>
                  <a:pt x="595789" y="4204989"/>
                </a:cubicBezTo>
                <a:cubicBezTo>
                  <a:pt x="588169" y="4256424"/>
                  <a:pt x="580549" y="4308811"/>
                  <a:pt x="572929" y="4360246"/>
                </a:cubicBezTo>
                <a:cubicBezTo>
                  <a:pt x="572929" y="4362151"/>
                  <a:pt x="571976" y="4364056"/>
                  <a:pt x="571976" y="4365961"/>
                </a:cubicBezTo>
                <a:cubicBezTo>
                  <a:pt x="567214" y="4396441"/>
                  <a:pt x="567214" y="4396441"/>
                  <a:pt x="536734" y="4398346"/>
                </a:cubicBezTo>
                <a:cubicBezTo>
                  <a:pt x="493871" y="4401204"/>
                  <a:pt x="451961" y="4402156"/>
                  <a:pt x="410051" y="4390726"/>
                </a:cubicBezTo>
                <a:cubicBezTo>
                  <a:pt x="397669" y="4386916"/>
                  <a:pt x="384334" y="4386916"/>
                  <a:pt x="377666" y="4404061"/>
                </a:cubicBezTo>
                <a:cubicBezTo>
                  <a:pt x="375761" y="4408824"/>
                  <a:pt x="364331" y="4413586"/>
                  <a:pt x="359569" y="4412634"/>
                </a:cubicBezTo>
                <a:cubicBezTo>
                  <a:pt x="352901" y="4410729"/>
                  <a:pt x="343376" y="4403109"/>
                  <a:pt x="343376" y="4397394"/>
                </a:cubicBezTo>
                <a:cubicBezTo>
                  <a:pt x="343376" y="4379296"/>
                  <a:pt x="331946" y="4377391"/>
                  <a:pt x="319564" y="4374534"/>
                </a:cubicBezTo>
                <a:cubicBezTo>
                  <a:pt x="313849" y="4372629"/>
                  <a:pt x="307181" y="4371676"/>
                  <a:pt x="301466" y="4369771"/>
                </a:cubicBezTo>
                <a:cubicBezTo>
                  <a:pt x="286226" y="4364056"/>
                  <a:pt x="279559" y="4370724"/>
                  <a:pt x="276701" y="4385011"/>
                </a:cubicBezTo>
                <a:cubicBezTo>
                  <a:pt x="266224" y="4432636"/>
                  <a:pt x="249079" y="4446924"/>
                  <a:pt x="198596" y="4448829"/>
                </a:cubicBezTo>
                <a:cubicBezTo>
                  <a:pt x="158591" y="4449781"/>
                  <a:pt x="117634" y="4452639"/>
                  <a:pt x="78581" y="4447876"/>
                </a:cubicBezTo>
                <a:cubicBezTo>
                  <a:pt x="53816" y="4445019"/>
                  <a:pt x="23336" y="4448829"/>
                  <a:pt x="7144" y="4419301"/>
                </a:cubicBezTo>
                <a:cubicBezTo>
                  <a:pt x="10001" y="4402156"/>
                  <a:pt x="10001" y="4390726"/>
                  <a:pt x="10001" y="4380249"/>
                </a:cubicBezTo>
                <a:close/>
                <a:moveTo>
                  <a:pt x="705326" y="762654"/>
                </a:moveTo>
                <a:cubicBezTo>
                  <a:pt x="711041" y="774084"/>
                  <a:pt x="719614" y="783609"/>
                  <a:pt x="719614" y="792181"/>
                </a:cubicBezTo>
                <a:cubicBezTo>
                  <a:pt x="718661" y="812184"/>
                  <a:pt x="727234" y="826471"/>
                  <a:pt x="739616" y="840759"/>
                </a:cubicBezTo>
                <a:cubicBezTo>
                  <a:pt x="746284" y="848379"/>
                  <a:pt x="751046" y="857904"/>
                  <a:pt x="752951" y="867429"/>
                </a:cubicBezTo>
                <a:cubicBezTo>
                  <a:pt x="756761" y="893146"/>
                  <a:pt x="758666" y="919816"/>
                  <a:pt x="760571" y="945534"/>
                </a:cubicBezTo>
                <a:cubicBezTo>
                  <a:pt x="765334" y="999826"/>
                  <a:pt x="768191" y="1055071"/>
                  <a:pt x="775811" y="1109364"/>
                </a:cubicBezTo>
                <a:cubicBezTo>
                  <a:pt x="789146" y="1206519"/>
                  <a:pt x="821531" y="1297006"/>
                  <a:pt x="866299" y="1383684"/>
                </a:cubicBezTo>
                <a:cubicBezTo>
                  <a:pt x="872966" y="1397019"/>
                  <a:pt x="880586" y="1410354"/>
                  <a:pt x="890111" y="1427499"/>
                </a:cubicBezTo>
                <a:cubicBezTo>
                  <a:pt x="899636" y="1404639"/>
                  <a:pt x="907256" y="1387494"/>
                  <a:pt x="914876" y="1369396"/>
                </a:cubicBezTo>
                <a:cubicBezTo>
                  <a:pt x="945356" y="1291291"/>
                  <a:pt x="974884" y="1213186"/>
                  <a:pt x="1006316" y="1135081"/>
                </a:cubicBezTo>
                <a:cubicBezTo>
                  <a:pt x="1022509" y="1094124"/>
                  <a:pt x="1042511" y="1055071"/>
                  <a:pt x="1058704" y="1014114"/>
                </a:cubicBezTo>
                <a:cubicBezTo>
                  <a:pt x="1063466" y="1002684"/>
                  <a:pt x="1061561" y="987444"/>
                  <a:pt x="1060609" y="974109"/>
                </a:cubicBezTo>
                <a:cubicBezTo>
                  <a:pt x="1058704" y="943629"/>
                  <a:pt x="1054894" y="912196"/>
                  <a:pt x="1052989" y="881716"/>
                </a:cubicBezTo>
                <a:cubicBezTo>
                  <a:pt x="1052989" y="876001"/>
                  <a:pt x="1058704" y="865524"/>
                  <a:pt x="1063466" y="863619"/>
                </a:cubicBezTo>
                <a:cubicBezTo>
                  <a:pt x="1091089" y="852189"/>
                  <a:pt x="1113949" y="835996"/>
                  <a:pt x="1126331" y="804564"/>
                </a:cubicBezTo>
                <a:cubicBezTo>
                  <a:pt x="1145381" y="835996"/>
                  <a:pt x="1173956" y="844569"/>
                  <a:pt x="1206341" y="850284"/>
                </a:cubicBezTo>
                <a:cubicBezTo>
                  <a:pt x="1192054" y="790276"/>
                  <a:pt x="1109186" y="661689"/>
                  <a:pt x="1067276" y="633114"/>
                </a:cubicBezTo>
                <a:cubicBezTo>
                  <a:pt x="1054894" y="656926"/>
                  <a:pt x="1046321" y="680739"/>
                  <a:pt x="1049179" y="710266"/>
                </a:cubicBezTo>
                <a:cubicBezTo>
                  <a:pt x="1051084" y="732174"/>
                  <a:pt x="1044416" y="755034"/>
                  <a:pt x="1040606" y="776941"/>
                </a:cubicBezTo>
                <a:cubicBezTo>
                  <a:pt x="1038701" y="789324"/>
                  <a:pt x="1033939" y="800754"/>
                  <a:pt x="1030129" y="814089"/>
                </a:cubicBezTo>
                <a:cubicBezTo>
                  <a:pt x="1008221" y="813136"/>
                  <a:pt x="1000601" y="831234"/>
                  <a:pt x="997744" y="848379"/>
                </a:cubicBezTo>
                <a:cubicBezTo>
                  <a:pt x="986314" y="908386"/>
                  <a:pt x="935831" y="942676"/>
                  <a:pt x="904399" y="990301"/>
                </a:cubicBezTo>
                <a:cubicBezTo>
                  <a:pt x="903446" y="992206"/>
                  <a:pt x="899636" y="992206"/>
                  <a:pt x="897731" y="993159"/>
                </a:cubicBezTo>
                <a:cubicBezTo>
                  <a:pt x="891064" y="973156"/>
                  <a:pt x="888206" y="952201"/>
                  <a:pt x="878681" y="936009"/>
                </a:cubicBezTo>
                <a:cubicBezTo>
                  <a:pt x="861536" y="908386"/>
                  <a:pt x="838676" y="883621"/>
                  <a:pt x="818674" y="856951"/>
                </a:cubicBezTo>
                <a:cubicBezTo>
                  <a:pt x="809149" y="844569"/>
                  <a:pt x="797719" y="835044"/>
                  <a:pt x="780574" y="843616"/>
                </a:cubicBezTo>
                <a:cubicBezTo>
                  <a:pt x="735806" y="768369"/>
                  <a:pt x="741521" y="683596"/>
                  <a:pt x="797719" y="592156"/>
                </a:cubicBezTo>
                <a:cubicBezTo>
                  <a:pt x="740569" y="601681"/>
                  <a:pt x="645319" y="736936"/>
                  <a:pt x="634841" y="825519"/>
                </a:cubicBezTo>
                <a:cubicBezTo>
                  <a:pt x="658654" y="805516"/>
                  <a:pt x="680561" y="786466"/>
                  <a:pt x="705326" y="762654"/>
                </a:cubicBezTo>
                <a:close/>
                <a:moveTo>
                  <a:pt x="1273969" y="1329391"/>
                </a:moveTo>
                <a:cubicBezTo>
                  <a:pt x="1276826" y="1338916"/>
                  <a:pt x="1278731" y="1347489"/>
                  <a:pt x="1280636" y="1357014"/>
                </a:cubicBezTo>
                <a:cubicBezTo>
                  <a:pt x="1285399" y="1378921"/>
                  <a:pt x="1291114" y="1401781"/>
                  <a:pt x="1294924" y="1423689"/>
                </a:cubicBezTo>
                <a:cubicBezTo>
                  <a:pt x="1302544" y="1467504"/>
                  <a:pt x="1308259" y="1512271"/>
                  <a:pt x="1315879" y="1556086"/>
                </a:cubicBezTo>
                <a:cubicBezTo>
                  <a:pt x="1322546" y="1594186"/>
                  <a:pt x="1334929" y="1631334"/>
                  <a:pt x="1337786" y="1669434"/>
                </a:cubicBezTo>
                <a:cubicBezTo>
                  <a:pt x="1340644" y="1708486"/>
                  <a:pt x="1354931" y="1741824"/>
                  <a:pt x="1370171" y="1777066"/>
                </a:cubicBezTo>
                <a:cubicBezTo>
                  <a:pt x="1385411" y="1810404"/>
                  <a:pt x="1405414" y="1822786"/>
                  <a:pt x="1441609" y="1820881"/>
                </a:cubicBezTo>
                <a:cubicBezTo>
                  <a:pt x="1461611" y="1819929"/>
                  <a:pt x="1470184" y="1813261"/>
                  <a:pt x="1473041" y="1796116"/>
                </a:cubicBezTo>
                <a:cubicBezTo>
                  <a:pt x="1477804" y="1759921"/>
                  <a:pt x="1494949" y="1729441"/>
                  <a:pt x="1516856" y="1700866"/>
                </a:cubicBezTo>
                <a:cubicBezTo>
                  <a:pt x="1524476" y="1691341"/>
                  <a:pt x="1534954" y="1682769"/>
                  <a:pt x="1537811" y="1671339"/>
                </a:cubicBezTo>
                <a:cubicBezTo>
                  <a:pt x="1543526" y="1653241"/>
                  <a:pt x="1541621" y="1633239"/>
                  <a:pt x="1547336" y="1614189"/>
                </a:cubicBezTo>
                <a:cubicBezTo>
                  <a:pt x="1551146" y="1599901"/>
                  <a:pt x="1560671" y="1586566"/>
                  <a:pt x="1568291" y="1573231"/>
                </a:cubicBezTo>
                <a:cubicBezTo>
                  <a:pt x="1571149" y="1568469"/>
                  <a:pt x="1576864" y="1562754"/>
                  <a:pt x="1575911" y="1558944"/>
                </a:cubicBezTo>
                <a:cubicBezTo>
                  <a:pt x="1570196" y="1522749"/>
                  <a:pt x="1572101" y="1486554"/>
                  <a:pt x="1582579" y="1450359"/>
                </a:cubicBezTo>
                <a:cubicBezTo>
                  <a:pt x="1583531" y="1446549"/>
                  <a:pt x="1581626" y="1438929"/>
                  <a:pt x="1577816" y="1436071"/>
                </a:cubicBezTo>
                <a:cubicBezTo>
                  <a:pt x="1541621" y="1396066"/>
                  <a:pt x="1504474" y="1357966"/>
                  <a:pt x="1470184" y="1317009"/>
                </a:cubicBezTo>
                <a:cubicBezTo>
                  <a:pt x="1442561" y="1283671"/>
                  <a:pt x="1419701" y="1247476"/>
                  <a:pt x="1383506" y="1220806"/>
                </a:cubicBezTo>
                <a:cubicBezTo>
                  <a:pt x="1371124" y="1212234"/>
                  <a:pt x="1363504" y="1207471"/>
                  <a:pt x="1353026" y="1221759"/>
                </a:cubicBezTo>
                <a:cubicBezTo>
                  <a:pt x="1329214" y="1253191"/>
                  <a:pt x="1304449" y="1283671"/>
                  <a:pt x="1280636" y="1315104"/>
                </a:cubicBezTo>
                <a:cubicBezTo>
                  <a:pt x="1276826" y="1318914"/>
                  <a:pt x="1275874" y="1324629"/>
                  <a:pt x="1273969" y="1329391"/>
                </a:cubicBezTo>
                <a:close/>
                <a:moveTo>
                  <a:pt x="599599" y="1884699"/>
                </a:moveTo>
                <a:cubicBezTo>
                  <a:pt x="601504" y="1883746"/>
                  <a:pt x="602456" y="1882794"/>
                  <a:pt x="604361" y="1880889"/>
                </a:cubicBezTo>
                <a:cubicBezTo>
                  <a:pt x="601504" y="1873269"/>
                  <a:pt x="599599" y="1865649"/>
                  <a:pt x="596741" y="1858029"/>
                </a:cubicBezTo>
                <a:cubicBezTo>
                  <a:pt x="581501" y="1814214"/>
                  <a:pt x="580549" y="1767541"/>
                  <a:pt x="581501" y="1721821"/>
                </a:cubicBezTo>
                <a:cubicBezTo>
                  <a:pt x="582454" y="1705629"/>
                  <a:pt x="586264" y="1688484"/>
                  <a:pt x="583406" y="1673244"/>
                </a:cubicBezTo>
                <a:cubicBezTo>
                  <a:pt x="577691" y="1645621"/>
                  <a:pt x="567214" y="1618951"/>
                  <a:pt x="558641" y="1591329"/>
                </a:cubicBezTo>
                <a:cubicBezTo>
                  <a:pt x="556736" y="1583709"/>
                  <a:pt x="554831" y="1576089"/>
                  <a:pt x="555784" y="1568469"/>
                </a:cubicBezTo>
                <a:cubicBezTo>
                  <a:pt x="561499" y="1517034"/>
                  <a:pt x="547211" y="1469409"/>
                  <a:pt x="531019" y="1421784"/>
                </a:cubicBezTo>
                <a:cubicBezTo>
                  <a:pt x="521494" y="1392256"/>
                  <a:pt x="511016" y="1362729"/>
                  <a:pt x="503396" y="1333201"/>
                </a:cubicBezTo>
                <a:cubicBezTo>
                  <a:pt x="495776" y="1300816"/>
                  <a:pt x="491014" y="1268431"/>
                  <a:pt x="484346" y="1236046"/>
                </a:cubicBezTo>
                <a:cubicBezTo>
                  <a:pt x="482441" y="1228426"/>
                  <a:pt x="476726" y="1222711"/>
                  <a:pt x="472916" y="1215091"/>
                </a:cubicBezTo>
                <a:cubicBezTo>
                  <a:pt x="465296" y="1218901"/>
                  <a:pt x="454819" y="1221759"/>
                  <a:pt x="451009" y="1228426"/>
                </a:cubicBezTo>
                <a:cubicBezTo>
                  <a:pt x="443389" y="1241761"/>
                  <a:pt x="439579" y="1257954"/>
                  <a:pt x="431959" y="1271289"/>
                </a:cubicBezTo>
                <a:cubicBezTo>
                  <a:pt x="414814" y="1302721"/>
                  <a:pt x="402431" y="1339869"/>
                  <a:pt x="375761" y="1361776"/>
                </a:cubicBezTo>
                <a:cubicBezTo>
                  <a:pt x="339566" y="1390351"/>
                  <a:pt x="345281" y="1431309"/>
                  <a:pt x="330994" y="1464646"/>
                </a:cubicBezTo>
                <a:cubicBezTo>
                  <a:pt x="330041" y="1466551"/>
                  <a:pt x="332899" y="1470361"/>
                  <a:pt x="333851" y="1471314"/>
                </a:cubicBezTo>
                <a:cubicBezTo>
                  <a:pt x="354806" y="1492269"/>
                  <a:pt x="355759" y="1517986"/>
                  <a:pt x="353854" y="1544656"/>
                </a:cubicBezTo>
                <a:cubicBezTo>
                  <a:pt x="353854" y="1552276"/>
                  <a:pt x="356711" y="1563706"/>
                  <a:pt x="361474" y="1568469"/>
                </a:cubicBezTo>
                <a:cubicBezTo>
                  <a:pt x="385286" y="1593234"/>
                  <a:pt x="392906" y="1622761"/>
                  <a:pt x="390049" y="1656099"/>
                </a:cubicBezTo>
                <a:cubicBezTo>
                  <a:pt x="389096" y="1662766"/>
                  <a:pt x="391001" y="1671339"/>
                  <a:pt x="395764" y="1677054"/>
                </a:cubicBezTo>
                <a:cubicBezTo>
                  <a:pt x="431006" y="1721821"/>
                  <a:pt x="456724" y="1772304"/>
                  <a:pt x="474821" y="1826596"/>
                </a:cubicBezTo>
                <a:cubicBezTo>
                  <a:pt x="479584" y="1842789"/>
                  <a:pt x="489109" y="1853266"/>
                  <a:pt x="507206" y="1858029"/>
                </a:cubicBezTo>
                <a:cubicBezTo>
                  <a:pt x="524351" y="1861839"/>
                  <a:pt x="539591" y="1874221"/>
                  <a:pt x="558641" y="1866601"/>
                </a:cubicBezTo>
                <a:cubicBezTo>
                  <a:pt x="562451" y="1865649"/>
                  <a:pt x="568166" y="1870411"/>
                  <a:pt x="573881" y="1872316"/>
                </a:cubicBezTo>
                <a:cubicBezTo>
                  <a:pt x="584359" y="1877079"/>
                  <a:pt x="591979" y="1880889"/>
                  <a:pt x="599599" y="1884699"/>
                </a:cubicBezTo>
                <a:close/>
                <a:moveTo>
                  <a:pt x="930116" y="1638954"/>
                </a:moveTo>
                <a:cubicBezTo>
                  <a:pt x="932974" y="1620856"/>
                  <a:pt x="914876" y="1615141"/>
                  <a:pt x="905351" y="1617046"/>
                </a:cubicBezTo>
                <a:cubicBezTo>
                  <a:pt x="894874" y="1619904"/>
                  <a:pt x="883444" y="1634191"/>
                  <a:pt x="880586" y="1644669"/>
                </a:cubicBezTo>
                <a:cubicBezTo>
                  <a:pt x="877729" y="1657051"/>
                  <a:pt x="887254" y="1669434"/>
                  <a:pt x="903446" y="1670386"/>
                </a:cubicBezTo>
                <a:cubicBezTo>
                  <a:pt x="917734" y="1671339"/>
                  <a:pt x="930116" y="1657051"/>
                  <a:pt x="930116" y="1638954"/>
                </a:cubicBezTo>
                <a:close/>
                <a:moveTo>
                  <a:pt x="912019" y="1539894"/>
                </a:moveTo>
                <a:cubicBezTo>
                  <a:pt x="911066" y="1525606"/>
                  <a:pt x="909161" y="1509414"/>
                  <a:pt x="889159" y="1510366"/>
                </a:cubicBezTo>
                <a:cubicBezTo>
                  <a:pt x="873919" y="1510366"/>
                  <a:pt x="871061" y="1522749"/>
                  <a:pt x="871061" y="1535131"/>
                </a:cubicBezTo>
                <a:cubicBezTo>
                  <a:pt x="871061" y="1549419"/>
                  <a:pt x="875824" y="1563706"/>
                  <a:pt x="892969" y="1563706"/>
                </a:cubicBezTo>
                <a:cubicBezTo>
                  <a:pt x="908209" y="1563706"/>
                  <a:pt x="912971" y="1553229"/>
                  <a:pt x="912019" y="1539894"/>
                </a:cubicBezTo>
                <a:close/>
                <a:moveTo>
                  <a:pt x="918686" y="1769446"/>
                </a:moveTo>
                <a:cubicBezTo>
                  <a:pt x="931069" y="1758016"/>
                  <a:pt x="943451" y="1751349"/>
                  <a:pt x="946309" y="1741824"/>
                </a:cubicBezTo>
                <a:cubicBezTo>
                  <a:pt x="947261" y="1736109"/>
                  <a:pt x="934879" y="1723726"/>
                  <a:pt x="926306" y="1718964"/>
                </a:cubicBezTo>
                <a:cubicBezTo>
                  <a:pt x="914876" y="1713249"/>
                  <a:pt x="895826" y="1726584"/>
                  <a:pt x="897731" y="1738014"/>
                </a:cubicBezTo>
                <a:cubicBezTo>
                  <a:pt x="899636" y="1747539"/>
                  <a:pt x="908209" y="1756111"/>
                  <a:pt x="918686" y="1769446"/>
                </a:cubicBezTo>
                <a:close/>
              </a:path>
            </a:pathLst>
          </a:custGeom>
          <a:solidFill>
            <a:srgbClr val="07A39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2" name="Google Shape;412;p21"/>
          <p:cNvGrpSpPr/>
          <p:nvPr/>
        </p:nvGrpSpPr>
        <p:grpSpPr>
          <a:xfrm>
            <a:off x="-94439" y="617233"/>
            <a:ext cx="3981005" cy="5381403"/>
            <a:chOff x="8255599" y="2990931"/>
            <a:chExt cx="3981005" cy="5381403"/>
          </a:xfrm>
        </p:grpSpPr>
        <p:grpSp>
          <p:nvGrpSpPr>
            <p:cNvPr id="413" name="Google Shape;413;p21"/>
            <p:cNvGrpSpPr/>
            <p:nvPr/>
          </p:nvGrpSpPr>
          <p:grpSpPr>
            <a:xfrm rot="2947773" flipH="1">
              <a:off x="9338015" y="3224880"/>
              <a:ext cx="901340" cy="618218"/>
              <a:chOff x="5392721" y="1514462"/>
              <a:chExt cx="662763" cy="454581"/>
            </a:xfrm>
          </p:grpSpPr>
          <p:sp>
            <p:nvSpPr>
              <p:cNvPr id="414" name="Google Shape;414;p21"/>
              <p:cNvSpPr/>
              <p:nvPr/>
            </p:nvSpPr>
            <p:spPr>
              <a:xfrm rot="5911486" flipH="1">
                <a:off x="5633170" y="1617837"/>
                <a:ext cx="141665" cy="93128"/>
              </a:xfrm>
              <a:prstGeom prst="trapezoid">
                <a:avLst>
                  <a:gd name="adj" fmla="val 12383"/>
                </a:avLst>
              </a:prstGeom>
              <a:solidFill>
                <a:srgbClr val="0C534A"/>
              </a:solidFill>
              <a:ln w="12700" cap="flat" cmpd="sng">
                <a:solidFill>
                  <a:srgbClr val="35455E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21"/>
              <p:cNvSpPr/>
              <p:nvPr/>
            </p:nvSpPr>
            <p:spPr>
              <a:xfrm rot="7280092" flipH="1">
                <a:off x="5857893" y="1735925"/>
                <a:ext cx="103261" cy="96521"/>
              </a:xfrm>
              <a:prstGeom prst="trapezoid">
                <a:avLst>
                  <a:gd name="adj" fmla="val 12383"/>
                </a:avLst>
              </a:prstGeom>
              <a:solidFill>
                <a:srgbClr val="0C534A"/>
              </a:solidFill>
              <a:ln w="12700" cap="flat" cmpd="sng">
                <a:solidFill>
                  <a:srgbClr val="35455E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21"/>
              <p:cNvSpPr/>
              <p:nvPr/>
            </p:nvSpPr>
            <p:spPr>
              <a:xfrm rot="5911846" flipH="1">
                <a:off x="5439014" y="1500231"/>
                <a:ext cx="200215" cy="266063"/>
              </a:xfrm>
              <a:prstGeom prst="trapezoid">
                <a:avLst>
                  <a:gd name="adj" fmla="val 12383"/>
                </a:avLst>
              </a:prstGeom>
              <a:solidFill>
                <a:srgbClr val="19A695"/>
              </a:solidFill>
              <a:ln w="12700" cap="flat" cmpd="sng">
                <a:solidFill>
                  <a:srgbClr val="35455E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21"/>
              <p:cNvSpPr/>
              <p:nvPr/>
            </p:nvSpPr>
            <p:spPr>
              <a:xfrm rot="7278410" flipH="1">
                <a:off x="5727771" y="1619294"/>
                <a:ext cx="146068" cy="194122"/>
              </a:xfrm>
              <a:prstGeom prst="trapezoid">
                <a:avLst>
                  <a:gd name="adj" fmla="val 12383"/>
                </a:avLst>
              </a:prstGeom>
              <a:solidFill>
                <a:srgbClr val="19A695"/>
              </a:solidFill>
              <a:ln w="12700" cap="flat" cmpd="sng">
                <a:solidFill>
                  <a:srgbClr val="35455E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21"/>
              <p:cNvSpPr/>
              <p:nvPr/>
            </p:nvSpPr>
            <p:spPr>
              <a:xfrm rot="8870329" flipH="1">
                <a:off x="5921107" y="1778162"/>
                <a:ext cx="93556" cy="179862"/>
              </a:xfrm>
              <a:prstGeom prst="trapezoid">
                <a:avLst>
                  <a:gd name="adj" fmla="val 12383"/>
                </a:avLst>
              </a:prstGeom>
              <a:solidFill>
                <a:srgbClr val="19A695"/>
              </a:solidFill>
              <a:ln w="12700" cap="flat" cmpd="sng">
                <a:solidFill>
                  <a:srgbClr val="35455E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9" name="Google Shape;419;p21"/>
            <p:cNvGrpSpPr/>
            <p:nvPr/>
          </p:nvGrpSpPr>
          <p:grpSpPr>
            <a:xfrm rot="7415147" flipH="1">
              <a:off x="8497249" y="6160515"/>
              <a:ext cx="2114232" cy="1714130"/>
              <a:chOff x="-715248" y="919389"/>
              <a:chExt cx="1632325" cy="1323420"/>
            </a:xfrm>
          </p:grpSpPr>
          <p:sp>
            <p:nvSpPr>
              <p:cNvPr id="420" name="Google Shape;420;p21"/>
              <p:cNvSpPr/>
              <p:nvPr/>
            </p:nvSpPr>
            <p:spPr>
              <a:xfrm rot="-3383518">
                <a:off x="-130287" y="793324"/>
                <a:ext cx="523027" cy="1539129"/>
              </a:xfrm>
              <a:prstGeom prst="roundRect">
                <a:avLst>
                  <a:gd name="adj" fmla="val 0"/>
                </a:avLst>
              </a:prstGeom>
              <a:solidFill>
                <a:srgbClr val="19A695"/>
              </a:solidFill>
              <a:ln w="12700" cap="flat" cmpd="sng">
                <a:solidFill>
                  <a:srgbClr val="35455E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21"/>
              <p:cNvSpPr/>
              <p:nvPr/>
            </p:nvSpPr>
            <p:spPr>
              <a:xfrm rot="-3386063">
                <a:off x="-116968" y="967744"/>
                <a:ext cx="191538" cy="1539129"/>
              </a:xfrm>
              <a:prstGeom prst="roundRect">
                <a:avLst>
                  <a:gd name="adj" fmla="val 0"/>
                </a:avLst>
              </a:prstGeom>
              <a:solidFill>
                <a:srgbClr val="127C6F"/>
              </a:solidFill>
              <a:ln w="12700" cap="flat" cmpd="sng">
                <a:solidFill>
                  <a:srgbClr val="35455E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2" name="Google Shape;422;p21"/>
            <p:cNvGrpSpPr/>
            <p:nvPr/>
          </p:nvGrpSpPr>
          <p:grpSpPr>
            <a:xfrm rot="-8085469" flipH="1">
              <a:off x="9939333" y="3974708"/>
              <a:ext cx="1371287" cy="2602614"/>
              <a:chOff x="153405" y="587131"/>
              <a:chExt cx="999626" cy="1627152"/>
            </a:xfrm>
          </p:grpSpPr>
          <p:sp>
            <p:nvSpPr>
              <p:cNvPr id="423" name="Google Shape;423;p21"/>
              <p:cNvSpPr/>
              <p:nvPr/>
            </p:nvSpPr>
            <p:spPr>
              <a:xfrm rot="-1103602">
                <a:off x="400474" y="630259"/>
                <a:ext cx="522914" cy="1539144"/>
              </a:xfrm>
              <a:prstGeom prst="roundRect">
                <a:avLst>
                  <a:gd name="adj" fmla="val 0"/>
                </a:avLst>
              </a:prstGeom>
              <a:solidFill>
                <a:srgbClr val="19A695"/>
              </a:solidFill>
              <a:ln w="12700" cap="flat" cmpd="sng">
                <a:solidFill>
                  <a:srgbClr val="35455E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21"/>
              <p:cNvSpPr/>
              <p:nvPr/>
            </p:nvSpPr>
            <p:spPr>
              <a:xfrm rot="-1106097">
                <a:off x="391488" y="684212"/>
                <a:ext cx="191634" cy="1539144"/>
              </a:xfrm>
              <a:prstGeom prst="roundRect">
                <a:avLst>
                  <a:gd name="adj" fmla="val 0"/>
                </a:avLst>
              </a:prstGeom>
              <a:solidFill>
                <a:srgbClr val="127C6F"/>
              </a:solidFill>
              <a:ln w="12700" cap="flat" cmpd="sng">
                <a:solidFill>
                  <a:srgbClr val="35455E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5" name="Google Shape;425;p21"/>
            <p:cNvGrpSpPr/>
            <p:nvPr/>
          </p:nvGrpSpPr>
          <p:grpSpPr>
            <a:xfrm rot="6516074" flipH="1">
              <a:off x="9133008" y="5347755"/>
              <a:ext cx="926735" cy="926735"/>
              <a:chOff x="121429" y="411152"/>
              <a:chExt cx="607500" cy="607500"/>
            </a:xfrm>
          </p:grpSpPr>
          <p:sp>
            <p:nvSpPr>
              <p:cNvPr id="426" name="Google Shape;426;p21"/>
              <p:cNvSpPr/>
              <p:nvPr/>
            </p:nvSpPr>
            <p:spPr>
              <a:xfrm>
                <a:off x="121429" y="411152"/>
                <a:ext cx="607500" cy="607500"/>
              </a:xfrm>
              <a:prstGeom prst="ellipse">
                <a:avLst/>
              </a:prstGeom>
              <a:solidFill>
                <a:srgbClr val="19A695"/>
              </a:solidFill>
              <a:ln w="12700" cap="flat" cmpd="sng">
                <a:solidFill>
                  <a:srgbClr val="FFFFF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21"/>
              <p:cNvSpPr/>
              <p:nvPr/>
            </p:nvSpPr>
            <p:spPr>
              <a:xfrm>
                <a:off x="186934" y="476657"/>
                <a:ext cx="477847" cy="477847"/>
              </a:xfrm>
              <a:custGeom>
                <a:avLst/>
                <a:gdLst/>
                <a:ahLst/>
                <a:cxnLst/>
                <a:rect l="l" t="t" r="r" b="b"/>
                <a:pathLst>
                  <a:path w="1950394" h="1950394" extrusionOk="0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21"/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/>
                <a:ahLst/>
                <a:cxnLst/>
                <a:rect l="l" t="t" r="r" b="b"/>
                <a:pathLst>
                  <a:path w="237706" h="236466" extrusionOk="0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21"/>
              <p:cNvSpPr/>
              <p:nvPr/>
            </p:nvSpPr>
            <p:spPr>
              <a:xfrm>
                <a:off x="385557" y="675280"/>
                <a:ext cx="79200" cy="792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0" name="Google Shape;430;p21"/>
            <p:cNvGrpSpPr/>
            <p:nvPr/>
          </p:nvGrpSpPr>
          <p:grpSpPr>
            <a:xfrm rot="-3767800" flipH="1">
              <a:off x="10630130" y="3483723"/>
              <a:ext cx="606926" cy="1518430"/>
              <a:chOff x="4130254" y="650162"/>
              <a:chExt cx="502274" cy="1665000"/>
            </a:xfrm>
          </p:grpSpPr>
          <p:sp>
            <p:nvSpPr>
              <p:cNvPr id="431" name="Google Shape;431;p21"/>
              <p:cNvSpPr/>
              <p:nvPr/>
            </p:nvSpPr>
            <p:spPr>
              <a:xfrm>
                <a:off x="4130254" y="650162"/>
                <a:ext cx="502200" cy="1665000"/>
              </a:xfrm>
              <a:prstGeom prst="trapezoid">
                <a:avLst>
                  <a:gd name="adj" fmla="val 9168"/>
                </a:avLst>
              </a:prstGeom>
              <a:solidFill>
                <a:srgbClr val="19A695"/>
              </a:solidFill>
              <a:ln w="12700" cap="flat" cmpd="sng">
                <a:solidFill>
                  <a:srgbClr val="35455E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21"/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avLst/>
                <a:gdLst/>
                <a:ahLst/>
                <a:cxnLst/>
                <a:rect l="l" t="t" r="r" b="b"/>
                <a:pathLst>
                  <a:path w="182880" h="1664988" extrusionOk="0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solidFill>
                <a:srgbClr val="127C6F"/>
              </a:solidFill>
              <a:ln w="12700" cap="flat" cmpd="sng">
                <a:solidFill>
                  <a:srgbClr val="35455E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3" name="Google Shape;433;p21"/>
            <p:cNvGrpSpPr/>
            <p:nvPr/>
          </p:nvGrpSpPr>
          <p:grpSpPr>
            <a:xfrm rot="6515866" flipH="1">
              <a:off x="11363126" y="4328291"/>
              <a:ext cx="770703" cy="770703"/>
              <a:chOff x="121429" y="411152"/>
              <a:chExt cx="607500" cy="607500"/>
            </a:xfrm>
          </p:grpSpPr>
          <p:sp>
            <p:nvSpPr>
              <p:cNvPr id="434" name="Google Shape;434;p21"/>
              <p:cNvSpPr/>
              <p:nvPr/>
            </p:nvSpPr>
            <p:spPr>
              <a:xfrm>
                <a:off x="121429" y="411152"/>
                <a:ext cx="607500" cy="607500"/>
              </a:xfrm>
              <a:prstGeom prst="ellipse">
                <a:avLst/>
              </a:prstGeom>
              <a:solidFill>
                <a:srgbClr val="19A695"/>
              </a:solidFill>
              <a:ln w="12700" cap="flat" cmpd="sng">
                <a:solidFill>
                  <a:srgbClr val="35455E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21"/>
              <p:cNvSpPr/>
              <p:nvPr/>
            </p:nvSpPr>
            <p:spPr>
              <a:xfrm>
                <a:off x="186934" y="476657"/>
                <a:ext cx="477847" cy="477847"/>
              </a:xfrm>
              <a:custGeom>
                <a:avLst/>
                <a:gdLst/>
                <a:ahLst/>
                <a:cxnLst/>
                <a:rect l="l" t="t" r="r" b="b"/>
                <a:pathLst>
                  <a:path w="1950394" h="1950394" extrusionOk="0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21"/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/>
                <a:ahLst/>
                <a:cxnLst/>
                <a:rect l="l" t="t" r="r" b="b"/>
                <a:pathLst>
                  <a:path w="237706" h="236466" extrusionOk="0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21"/>
              <p:cNvSpPr/>
              <p:nvPr/>
            </p:nvSpPr>
            <p:spPr>
              <a:xfrm>
                <a:off x="385557" y="675280"/>
                <a:ext cx="79200" cy="792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438" name="Google Shape;4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650161">
            <a:off x="1782750" y="2620350"/>
            <a:ext cx="661146" cy="203425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21"/>
          <p:cNvSpPr/>
          <p:nvPr/>
        </p:nvSpPr>
        <p:spPr>
          <a:xfrm rot="-2700000">
            <a:off x="6525601" y="454921"/>
            <a:ext cx="225571" cy="502526"/>
          </a:xfrm>
          <a:custGeom>
            <a:avLst/>
            <a:gdLst/>
            <a:ahLst/>
            <a:cxnLst/>
            <a:rect l="l" t="t" r="r" b="b"/>
            <a:pathLst>
              <a:path w="154109" h="343323" extrusionOk="0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rgbClr val="90C2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1"/>
          <p:cNvSpPr/>
          <p:nvPr/>
        </p:nvSpPr>
        <p:spPr>
          <a:xfrm rot="-2700000">
            <a:off x="8466901" y="512234"/>
            <a:ext cx="225571" cy="502526"/>
          </a:xfrm>
          <a:custGeom>
            <a:avLst/>
            <a:gdLst/>
            <a:ahLst/>
            <a:cxnLst/>
            <a:rect l="l" t="t" r="r" b="b"/>
            <a:pathLst>
              <a:path w="154109" h="343323" extrusionOk="0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rgbClr val="C27B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1"/>
          <p:cNvSpPr/>
          <p:nvPr/>
        </p:nvSpPr>
        <p:spPr>
          <a:xfrm rot="578362">
            <a:off x="8036023" y="1076387"/>
            <a:ext cx="225486" cy="502336"/>
          </a:xfrm>
          <a:custGeom>
            <a:avLst/>
            <a:gdLst/>
            <a:ahLst/>
            <a:cxnLst/>
            <a:rect l="l" t="t" r="r" b="b"/>
            <a:pathLst>
              <a:path w="154109" h="343323" extrusionOk="0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rgbClr val="741B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1"/>
          <p:cNvSpPr/>
          <p:nvPr/>
        </p:nvSpPr>
        <p:spPr>
          <a:xfrm rot="2700000">
            <a:off x="4841674" y="405173"/>
            <a:ext cx="164813" cy="602024"/>
          </a:xfrm>
          <a:custGeom>
            <a:avLst/>
            <a:gdLst/>
            <a:ahLst/>
            <a:cxnLst/>
            <a:rect l="l" t="t" r="r" b="b"/>
            <a:pathLst>
              <a:path w="1035916" h="4153123" extrusionOk="0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1"/>
          <p:cNvSpPr/>
          <p:nvPr/>
        </p:nvSpPr>
        <p:spPr>
          <a:xfrm rot="-2700000">
            <a:off x="2540449" y="324420"/>
            <a:ext cx="190451" cy="763542"/>
          </a:xfrm>
          <a:custGeom>
            <a:avLst/>
            <a:gdLst/>
            <a:ahLst/>
            <a:cxnLst/>
            <a:rect l="l" t="t" r="r" b="b"/>
            <a:pathLst>
              <a:path w="1035916" h="4153123" extrusionOk="0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rgbClr val="E626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1"/>
          <p:cNvSpPr/>
          <p:nvPr/>
        </p:nvSpPr>
        <p:spPr>
          <a:xfrm rot="6909558">
            <a:off x="8485261" y="2675453"/>
            <a:ext cx="188842" cy="757091"/>
          </a:xfrm>
          <a:custGeom>
            <a:avLst/>
            <a:gdLst/>
            <a:ahLst/>
            <a:cxnLst/>
            <a:rect l="l" t="t" r="r" b="b"/>
            <a:pathLst>
              <a:path w="1035916" h="4153123" extrusionOk="0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rgbClr val="07A39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rgbClr val="FFFFFF"/>
              </a:solidFill>
              <a:highlight>
                <a:srgbClr val="07A39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1"/>
          <p:cNvSpPr/>
          <p:nvPr/>
        </p:nvSpPr>
        <p:spPr>
          <a:xfrm>
            <a:off x="7068711" y="4159060"/>
            <a:ext cx="593988" cy="544071"/>
          </a:xfrm>
          <a:custGeom>
            <a:avLst/>
            <a:gdLst/>
            <a:ahLst/>
            <a:cxnLst/>
            <a:rect l="l" t="t" r="r" b="b"/>
            <a:pathLst>
              <a:path w="3210745" h="2940925" extrusionOk="0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rgbClr val="0680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1"/>
          <p:cNvSpPr txBox="1"/>
          <p:nvPr/>
        </p:nvSpPr>
        <p:spPr>
          <a:xfrm rot="-1765972">
            <a:off x="1554758" y="2816842"/>
            <a:ext cx="1633078" cy="400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</a:rPr>
              <a:t>לו"ז מתוכנן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447" name="Google Shape;447;p21"/>
          <p:cNvSpPr txBox="1"/>
          <p:nvPr/>
        </p:nvSpPr>
        <p:spPr>
          <a:xfrm>
            <a:off x="7218090" y="4392875"/>
            <a:ext cx="2952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 dirty="0">
                <a:solidFill>
                  <a:schemeClr val="lt1"/>
                </a:solidFill>
              </a:rPr>
              <a:t>GO</a:t>
            </a:r>
            <a:endParaRPr sz="500" dirty="0">
              <a:solidFill>
                <a:schemeClr val="lt1"/>
              </a:solidFill>
            </a:endParaRPr>
          </a:p>
        </p:txBody>
      </p:sp>
      <p:sp>
        <p:nvSpPr>
          <p:cNvPr id="448" name="Google Shape;448;p21"/>
          <p:cNvSpPr txBox="1"/>
          <p:nvPr/>
        </p:nvSpPr>
        <p:spPr>
          <a:xfrm>
            <a:off x="7623554" y="3843573"/>
            <a:ext cx="335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 dirty="0">
                <a:solidFill>
                  <a:schemeClr val="lt1"/>
                </a:solidFill>
              </a:rPr>
              <a:t>NO GO</a:t>
            </a:r>
            <a:endParaRPr sz="500" dirty="0">
              <a:solidFill>
                <a:schemeClr val="lt1"/>
              </a:solidFill>
            </a:endParaRP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372BF1C5-266C-403B-95F5-939A7A471FDA}"/>
              </a:ext>
            </a:extLst>
          </p:cNvPr>
          <p:cNvSpPr txBox="1"/>
          <p:nvPr/>
        </p:nvSpPr>
        <p:spPr>
          <a:xfrm>
            <a:off x="415114" y="236115"/>
            <a:ext cx="978560" cy="31563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23.5-27.5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2739E18C-2A1B-4A87-8EA8-AE1F708E33E4}"/>
              </a:ext>
            </a:extLst>
          </p:cNvPr>
          <p:cNvSpPr txBox="1"/>
          <p:nvPr/>
        </p:nvSpPr>
        <p:spPr>
          <a:xfrm>
            <a:off x="2525387" y="209081"/>
            <a:ext cx="109292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2.6-12.6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FF36B478-CAE1-41E5-A0E0-FEF70C6B9878}"/>
              </a:ext>
            </a:extLst>
          </p:cNvPr>
          <p:cNvSpPr txBox="1"/>
          <p:nvPr/>
        </p:nvSpPr>
        <p:spPr>
          <a:xfrm>
            <a:off x="3994748" y="222625"/>
            <a:ext cx="109292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12.6-14.6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0FF4DE5A-6924-44F7-913E-8A7584E1318C}"/>
              </a:ext>
            </a:extLst>
          </p:cNvPr>
          <p:cNvSpPr txBox="1"/>
          <p:nvPr/>
        </p:nvSpPr>
        <p:spPr>
          <a:xfrm>
            <a:off x="5957813" y="209081"/>
            <a:ext cx="1196791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12.6-24.6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6C96DACC-BDE8-4964-A9F7-99B124BFE855}"/>
              </a:ext>
            </a:extLst>
          </p:cNvPr>
          <p:cNvSpPr txBox="1"/>
          <p:nvPr/>
        </p:nvSpPr>
        <p:spPr>
          <a:xfrm>
            <a:off x="7888733" y="236115"/>
            <a:ext cx="1122817" cy="31563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1.7-7.7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BE873921-04FB-4485-A949-1991093D7010}"/>
              </a:ext>
            </a:extLst>
          </p:cNvPr>
          <p:cNvSpPr txBox="1"/>
          <p:nvPr/>
        </p:nvSpPr>
        <p:spPr>
          <a:xfrm>
            <a:off x="7746336" y="3159605"/>
            <a:ext cx="90113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8.7-10.7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" grpId="0" animBg="1"/>
      <p:bldP spid="397" grpId="0" animBg="1"/>
      <p:bldP spid="398" grpId="0" animBg="1"/>
      <p:bldP spid="399" grpId="0" animBg="1"/>
      <p:bldP spid="400" grpId="0" animBg="1"/>
      <p:bldP spid="401" grpId="0" animBg="1"/>
      <p:bldP spid="402" grpId="0" animBg="1"/>
      <p:bldP spid="403" grpId="0" animBg="1"/>
      <p:bldP spid="404" grpId="0" animBg="1"/>
      <p:bldP spid="405" grpId="0"/>
      <p:bldP spid="406" grpId="0"/>
      <p:bldP spid="407" grpId="0"/>
      <p:bldP spid="408" grpId="0"/>
      <p:bldP spid="409" grpId="0" animBg="1"/>
      <p:bldP spid="410" grpId="0" animBg="1"/>
      <p:bldP spid="411" grpId="0" animBg="1"/>
      <p:bldP spid="439" grpId="0" animBg="1"/>
      <p:bldP spid="440" grpId="0" animBg="1"/>
      <p:bldP spid="441" grpId="0" animBg="1"/>
      <p:bldP spid="442" grpId="0" animBg="1"/>
      <p:bldP spid="443" grpId="0" animBg="1"/>
      <p:bldP spid="444" grpId="0" animBg="1"/>
      <p:bldP spid="445" grpId="0" animBg="1"/>
      <p:bldP spid="447" grpId="0"/>
      <p:bldP spid="448" grpId="0"/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3" name="Google Shape;453;p22"/>
          <p:cNvGrpSpPr/>
          <p:nvPr/>
        </p:nvGrpSpPr>
        <p:grpSpPr>
          <a:xfrm rot="10665660">
            <a:off x="6136492" y="3076203"/>
            <a:ext cx="787459" cy="1128722"/>
            <a:chOff x="2809280" y="1396597"/>
            <a:chExt cx="1049983" cy="1505018"/>
          </a:xfrm>
        </p:grpSpPr>
        <p:grpSp>
          <p:nvGrpSpPr>
            <p:cNvPr id="454" name="Google Shape;454;p22"/>
            <p:cNvGrpSpPr/>
            <p:nvPr/>
          </p:nvGrpSpPr>
          <p:grpSpPr>
            <a:xfrm rot="3348588">
              <a:off x="2899688" y="2046050"/>
              <a:ext cx="901310" cy="618197"/>
              <a:chOff x="5392721" y="1514462"/>
              <a:chExt cx="662763" cy="454581"/>
            </a:xfrm>
          </p:grpSpPr>
          <p:sp>
            <p:nvSpPr>
              <p:cNvPr id="455" name="Google Shape;455;p22"/>
              <p:cNvSpPr/>
              <p:nvPr/>
            </p:nvSpPr>
            <p:spPr>
              <a:xfrm rot="5911486" flipH="1">
                <a:off x="5633170" y="1617837"/>
                <a:ext cx="141665" cy="93128"/>
              </a:xfrm>
              <a:prstGeom prst="trapezoid">
                <a:avLst>
                  <a:gd name="adj" fmla="val 12383"/>
                </a:avLst>
              </a:prstGeom>
              <a:solidFill>
                <a:srgbClr val="0C534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22"/>
              <p:cNvSpPr/>
              <p:nvPr/>
            </p:nvSpPr>
            <p:spPr>
              <a:xfrm rot="7280092" flipH="1">
                <a:off x="5857893" y="1735925"/>
                <a:ext cx="103261" cy="96521"/>
              </a:xfrm>
              <a:prstGeom prst="trapezoid">
                <a:avLst>
                  <a:gd name="adj" fmla="val 12383"/>
                </a:avLst>
              </a:prstGeom>
              <a:solidFill>
                <a:srgbClr val="0C534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22"/>
              <p:cNvSpPr/>
              <p:nvPr/>
            </p:nvSpPr>
            <p:spPr>
              <a:xfrm rot="5911846" flipH="1">
                <a:off x="5439014" y="1500231"/>
                <a:ext cx="200215" cy="26606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22"/>
              <p:cNvSpPr/>
              <p:nvPr/>
            </p:nvSpPr>
            <p:spPr>
              <a:xfrm rot="7278410" flipH="1">
                <a:off x="5727771" y="1619294"/>
                <a:ext cx="146068" cy="19412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22"/>
              <p:cNvSpPr/>
              <p:nvPr/>
            </p:nvSpPr>
            <p:spPr>
              <a:xfrm rot="8870329" flipH="1">
                <a:off x="5921107" y="1778162"/>
                <a:ext cx="93556" cy="17986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0" name="Google Shape;460;p22"/>
            <p:cNvGrpSpPr/>
            <p:nvPr/>
          </p:nvGrpSpPr>
          <p:grpSpPr>
            <a:xfrm rot="3536192">
              <a:off x="2904207" y="1491524"/>
              <a:ext cx="509561" cy="509561"/>
              <a:chOff x="5108331" y="1463790"/>
              <a:chExt cx="374700" cy="374700"/>
            </a:xfrm>
          </p:grpSpPr>
          <p:sp>
            <p:nvSpPr>
              <p:cNvPr id="461" name="Google Shape;461;p22"/>
              <p:cNvSpPr/>
              <p:nvPr/>
            </p:nvSpPr>
            <p:spPr>
              <a:xfrm>
                <a:off x="5108331" y="1463790"/>
                <a:ext cx="374700" cy="374700"/>
              </a:xfrm>
              <a:prstGeom prst="ellipse">
                <a:avLst/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22"/>
              <p:cNvSpPr/>
              <p:nvPr/>
            </p:nvSpPr>
            <p:spPr>
              <a:xfrm>
                <a:off x="5167785" y="1523588"/>
                <a:ext cx="255882" cy="255676"/>
              </a:xfrm>
              <a:custGeom>
                <a:avLst/>
                <a:gdLst/>
                <a:ahLst/>
                <a:cxnLst/>
                <a:rect l="l" t="t" r="r" b="b"/>
                <a:pathLst>
                  <a:path w="255882" h="255676" extrusionOk="0">
                    <a:moveTo>
                      <a:pt x="127864" y="81461"/>
                    </a:moveTo>
                    <a:cubicBezTo>
                      <a:pt x="102426" y="81461"/>
                      <a:pt x="81805" y="102082"/>
                      <a:pt x="81805" y="127520"/>
                    </a:cubicBezTo>
                    <a:cubicBezTo>
                      <a:pt x="81805" y="152958"/>
                      <a:pt x="102426" y="173579"/>
                      <a:pt x="127864" y="173579"/>
                    </a:cubicBezTo>
                    <a:cubicBezTo>
                      <a:pt x="153302" y="173579"/>
                      <a:pt x="173923" y="152958"/>
                      <a:pt x="173923" y="127520"/>
                    </a:cubicBezTo>
                    <a:cubicBezTo>
                      <a:pt x="173923" y="102082"/>
                      <a:pt x="153302" y="81461"/>
                      <a:pt x="127864" y="81461"/>
                    </a:cubicBezTo>
                    <a:close/>
                    <a:moveTo>
                      <a:pt x="122296" y="86"/>
                    </a:moveTo>
                    <a:cubicBezTo>
                      <a:pt x="124908" y="223"/>
                      <a:pt x="126696" y="1598"/>
                      <a:pt x="127383" y="4211"/>
                    </a:cubicBezTo>
                    <a:cubicBezTo>
                      <a:pt x="129033" y="10054"/>
                      <a:pt x="130752" y="15966"/>
                      <a:pt x="132401" y="21809"/>
                    </a:cubicBezTo>
                    <a:cubicBezTo>
                      <a:pt x="134120" y="27790"/>
                      <a:pt x="139070" y="30608"/>
                      <a:pt x="145188" y="29027"/>
                    </a:cubicBezTo>
                    <a:cubicBezTo>
                      <a:pt x="147181" y="28546"/>
                      <a:pt x="148350" y="27102"/>
                      <a:pt x="149312" y="25452"/>
                    </a:cubicBezTo>
                    <a:cubicBezTo>
                      <a:pt x="152475" y="20022"/>
                      <a:pt x="155706" y="14591"/>
                      <a:pt x="158937" y="9160"/>
                    </a:cubicBezTo>
                    <a:cubicBezTo>
                      <a:pt x="160999" y="5654"/>
                      <a:pt x="162786" y="4898"/>
                      <a:pt x="166705" y="5929"/>
                    </a:cubicBezTo>
                    <a:cubicBezTo>
                      <a:pt x="174542" y="7923"/>
                      <a:pt x="175573" y="9641"/>
                      <a:pt x="174404" y="18372"/>
                    </a:cubicBezTo>
                    <a:cubicBezTo>
                      <a:pt x="173717" y="23596"/>
                      <a:pt x="173098" y="28821"/>
                      <a:pt x="172479" y="34046"/>
                    </a:cubicBezTo>
                    <a:cubicBezTo>
                      <a:pt x="172410" y="34595"/>
                      <a:pt x="172410" y="35145"/>
                      <a:pt x="172479" y="35695"/>
                    </a:cubicBezTo>
                    <a:cubicBezTo>
                      <a:pt x="173373" y="41264"/>
                      <a:pt x="181828" y="45113"/>
                      <a:pt x="186434" y="41882"/>
                    </a:cubicBezTo>
                    <a:cubicBezTo>
                      <a:pt x="191659" y="38170"/>
                      <a:pt x="196677" y="34252"/>
                      <a:pt x="201764" y="30402"/>
                    </a:cubicBezTo>
                    <a:cubicBezTo>
                      <a:pt x="205476" y="27584"/>
                      <a:pt x="207333" y="27652"/>
                      <a:pt x="211045" y="30540"/>
                    </a:cubicBezTo>
                    <a:cubicBezTo>
                      <a:pt x="211526" y="30952"/>
                      <a:pt x="212007" y="31296"/>
                      <a:pt x="212488" y="31777"/>
                    </a:cubicBezTo>
                    <a:cubicBezTo>
                      <a:pt x="216819" y="35902"/>
                      <a:pt x="217025" y="37139"/>
                      <a:pt x="214069" y="42364"/>
                    </a:cubicBezTo>
                    <a:cubicBezTo>
                      <a:pt x="211251" y="47382"/>
                      <a:pt x="208570" y="52469"/>
                      <a:pt x="205614" y="57418"/>
                    </a:cubicBezTo>
                    <a:cubicBezTo>
                      <a:pt x="203483" y="61062"/>
                      <a:pt x="204445" y="64087"/>
                      <a:pt x="206783" y="67180"/>
                    </a:cubicBezTo>
                    <a:cubicBezTo>
                      <a:pt x="209120" y="70274"/>
                      <a:pt x="211801" y="71786"/>
                      <a:pt x="215719" y="70755"/>
                    </a:cubicBezTo>
                    <a:cubicBezTo>
                      <a:pt x="221769" y="69174"/>
                      <a:pt x="227818" y="67661"/>
                      <a:pt x="233799" y="66011"/>
                    </a:cubicBezTo>
                    <a:cubicBezTo>
                      <a:pt x="237649" y="64980"/>
                      <a:pt x="239367" y="65599"/>
                      <a:pt x="241498" y="68967"/>
                    </a:cubicBezTo>
                    <a:cubicBezTo>
                      <a:pt x="242461" y="70411"/>
                      <a:pt x="243286" y="71923"/>
                      <a:pt x="243836" y="73573"/>
                    </a:cubicBezTo>
                    <a:cubicBezTo>
                      <a:pt x="244867" y="76529"/>
                      <a:pt x="244385" y="78385"/>
                      <a:pt x="241911" y="80379"/>
                    </a:cubicBezTo>
                    <a:cubicBezTo>
                      <a:pt x="236755" y="84504"/>
                      <a:pt x="231668" y="88628"/>
                      <a:pt x="226443" y="92684"/>
                    </a:cubicBezTo>
                    <a:cubicBezTo>
                      <a:pt x="223831" y="94678"/>
                      <a:pt x="223144" y="97152"/>
                      <a:pt x="223694" y="100177"/>
                    </a:cubicBezTo>
                    <a:cubicBezTo>
                      <a:pt x="223900" y="101208"/>
                      <a:pt x="224244" y="102171"/>
                      <a:pt x="224519" y="103202"/>
                    </a:cubicBezTo>
                    <a:cubicBezTo>
                      <a:pt x="225412" y="106433"/>
                      <a:pt x="227543" y="108220"/>
                      <a:pt x="230843" y="108633"/>
                    </a:cubicBezTo>
                    <a:cubicBezTo>
                      <a:pt x="237099" y="109458"/>
                      <a:pt x="243354" y="110351"/>
                      <a:pt x="249541" y="111176"/>
                    </a:cubicBezTo>
                    <a:cubicBezTo>
                      <a:pt x="253254" y="111657"/>
                      <a:pt x="255178" y="113445"/>
                      <a:pt x="255591" y="117157"/>
                    </a:cubicBezTo>
                    <a:cubicBezTo>
                      <a:pt x="255797" y="118944"/>
                      <a:pt x="256003" y="120732"/>
                      <a:pt x="255797" y="122519"/>
                    </a:cubicBezTo>
                    <a:cubicBezTo>
                      <a:pt x="255453" y="125337"/>
                      <a:pt x="254010" y="126919"/>
                      <a:pt x="251398" y="127675"/>
                    </a:cubicBezTo>
                    <a:cubicBezTo>
                      <a:pt x="245554" y="129325"/>
                      <a:pt x="239642" y="130974"/>
                      <a:pt x="233799" y="132693"/>
                    </a:cubicBezTo>
                    <a:cubicBezTo>
                      <a:pt x="228093" y="134343"/>
                      <a:pt x="225481" y="138674"/>
                      <a:pt x="226650" y="144586"/>
                    </a:cubicBezTo>
                    <a:cubicBezTo>
                      <a:pt x="227062" y="146854"/>
                      <a:pt x="228368" y="148298"/>
                      <a:pt x="230293" y="149398"/>
                    </a:cubicBezTo>
                    <a:cubicBezTo>
                      <a:pt x="235655" y="152560"/>
                      <a:pt x="241017" y="155722"/>
                      <a:pt x="246448" y="158884"/>
                    </a:cubicBezTo>
                    <a:cubicBezTo>
                      <a:pt x="250435" y="161222"/>
                      <a:pt x="251054" y="162597"/>
                      <a:pt x="249954" y="167065"/>
                    </a:cubicBezTo>
                    <a:cubicBezTo>
                      <a:pt x="249885" y="167340"/>
                      <a:pt x="249885" y="167615"/>
                      <a:pt x="249816" y="167890"/>
                    </a:cubicBezTo>
                    <a:cubicBezTo>
                      <a:pt x="248166" y="173321"/>
                      <a:pt x="246310" y="176002"/>
                      <a:pt x="240123" y="174833"/>
                    </a:cubicBezTo>
                    <a:cubicBezTo>
                      <a:pt x="234555" y="173733"/>
                      <a:pt x="228849" y="173527"/>
                      <a:pt x="223212" y="172702"/>
                    </a:cubicBezTo>
                    <a:cubicBezTo>
                      <a:pt x="219225" y="172152"/>
                      <a:pt x="216613" y="173733"/>
                      <a:pt x="214688" y="177102"/>
                    </a:cubicBezTo>
                    <a:cubicBezTo>
                      <a:pt x="212695" y="180539"/>
                      <a:pt x="211801" y="183770"/>
                      <a:pt x="214551" y="187276"/>
                    </a:cubicBezTo>
                    <a:cubicBezTo>
                      <a:pt x="218263" y="192019"/>
                      <a:pt x="221838" y="196900"/>
                      <a:pt x="225481" y="201712"/>
                    </a:cubicBezTo>
                    <a:cubicBezTo>
                      <a:pt x="228506" y="205630"/>
                      <a:pt x="228506" y="207212"/>
                      <a:pt x="225481" y="211130"/>
                    </a:cubicBezTo>
                    <a:cubicBezTo>
                      <a:pt x="225343" y="211267"/>
                      <a:pt x="225206" y="211474"/>
                      <a:pt x="225068" y="211611"/>
                    </a:cubicBezTo>
                    <a:cubicBezTo>
                      <a:pt x="221081" y="215873"/>
                      <a:pt x="219500" y="217729"/>
                      <a:pt x="213245" y="213948"/>
                    </a:cubicBezTo>
                    <a:cubicBezTo>
                      <a:pt x="208432" y="211061"/>
                      <a:pt x="203345" y="208586"/>
                      <a:pt x="198602" y="205699"/>
                    </a:cubicBezTo>
                    <a:cubicBezTo>
                      <a:pt x="194684" y="203362"/>
                      <a:pt x="191659" y="204737"/>
                      <a:pt x="188565" y="207143"/>
                    </a:cubicBezTo>
                    <a:cubicBezTo>
                      <a:pt x="185472" y="209480"/>
                      <a:pt x="184234" y="212299"/>
                      <a:pt x="185334" y="216217"/>
                    </a:cubicBezTo>
                    <a:cubicBezTo>
                      <a:pt x="187053" y="222267"/>
                      <a:pt x="188565" y="228385"/>
                      <a:pt x="190078" y="234503"/>
                    </a:cubicBezTo>
                    <a:cubicBezTo>
                      <a:pt x="190903" y="237803"/>
                      <a:pt x="190215" y="239590"/>
                      <a:pt x="187397" y="241377"/>
                    </a:cubicBezTo>
                    <a:cubicBezTo>
                      <a:pt x="185884" y="242340"/>
                      <a:pt x="184303" y="243233"/>
                      <a:pt x="182585" y="243852"/>
                    </a:cubicBezTo>
                    <a:cubicBezTo>
                      <a:pt x="179560" y="244952"/>
                      <a:pt x="177360" y="244402"/>
                      <a:pt x="175366" y="241859"/>
                    </a:cubicBezTo>
                    <a:cubicBezTo>
                      <a:pt x="171585" y="237115"/>
                      <a:pt x="167805" y="232303"/>
                      <a:pt x="164024" y="227491"/>
                    </a:cubicBezTo>
                    <a:cubicBezTo>
                      <a:pt x="160380" y="222954"/>
                      <a:pt x="153781" y="222335"/>
                      <a:pt x="149381" y="226254"/>
                    </a:cubicBezTo>
                    <a:cubicBezTo>
                      <a:pt x="148213" y="227285"/>
                      <a:pt x="147663" y="228591"/>
                      <a:pt x="147456" y="230103"/>
                    </a:cubicBezTo>
                    <a:cubicBezTo>
                      <a:pt x="146563" y="236428"/>
                      <a:pt x="145532" y="242683"/>
                      <a:pt x="144844" y="249008"/>
                    </a:cubicBezTo>
                    <a:cubicBezTo>
                      <a:pt x="144432" y="252308"/>
                      <a:pt x="143126" y="254645"/>
                      <a:pt x="139895" y="255676"/>
                    </a:cubicBezTo>
                    <a:cubicBezTo>
                      <a:pt x="137145" y="255676"/>
                      <a:pt x="134326" y="255676"/>
                      <a:pt x="131577" y="255676"/>
                    </a:cubicBezTo>
                    <a:cubicBezTo>
                      <a:pt x="129652" y="254507"/>
                      <a:pt x="128552" y="252789"/>
                      <a:pt x="127933" y="250589"/>
                    </a:cubicBezTo>
                    <a:cubicBezTo>
                      <a:pt x="126283" y="244540"/>
                      <a:pt x="124427" y="238490"/>
                      <a:pt x="122777" y="232372"/>
                    </a:cubicBezTo>
                    <a:cubicBezTo>
                      <a:pt x="121884" y="229141"/>
                      <a:pt x="119890" y="227422"/>
                      <a:pt x="116659" y="227010"/>
                    </a:cubicBezTo>
                    <a:cubicBezTo>
                      <a:pt x="115422" y="226872"/>
                      <a:pt x="114184" y="226666"/>
                      <a:pt x="112947" y="226597"/>
                    </a:cubicBezTo>
                    <a:cubicBezTo>
                      <a:pt x="110060" y="226391"/>
                      <a:pt x="108066" y="227697"/>
                      <a:pt x="106622" y="230103"/>
                    </a:cubicBezTo>
                    <a:cubicBezTo>
                      <a:pt x="106072" y="230997"/>
                      <a:pt x="105591" y="231891"/>
                      <a:pt x="105041" y="232784"/>
                    </a:cubicBezTo>
                    <a:cubicBezTo>
                      <a:pt x="102154" y="237665"/>
                      <a:pt x="99335" y="242615"/>
                      <a:pt x="96380" y="247427"/>
                    </a:cubicBezTo>
                    <a:cubicBezTo>
                      <a:pt x="94798" y="250108"/>
                      <a:pt x="92873" y="250795"/>
                      <a:pt x="89849" y="250108"/>
                    </a:cubicBezTo>
                    <a:cubicBezTo>
                      <a:pt x="87993" y="249695"/>
                      <a:pt x="86274" y="249077"/>
                      <a:pt x="84555" y="248320"/>
                    </a:cubicBezTo>
                    <a:cubicBezTo>
                      <a:pt x="81531" y="246877"/>
                      <a:pt x="80568" y="245021"/>
                      <a:pt x="80981" y="241652"/>
                    </a:cubicBezTo>
                    <a:cubicBezTo>
                      <a:pt x="81737" y="235397"/>
                      <a:pt x="82356" y="229141"/>
                      <a:pt x="83249" y="222885"/>
                    </a:cubicBezTo>
                    <a:cubicBezTo>
                      <a:pt x="83868" y="218486"/>
                      <a:pt x="81531" y="216080"/>
                      <a:pt x="78094" y="214155"/>
                    </a:cubicBezTo>
                    <a:cubicBezTo>
                      <a:pt x="74725" y="212299"/>
                      <a:pt x="71700" y="212024"/>
                      <a:pt x="68538" y="214636"/>
                    </a:cubicBezTo>
                    <a:cubicBezTo>
                      <a:pt x="64139" y="218142"/>
                      <a:pt x="59533" y="221373"/>
                      <a:pt x="55133" y="224810"/>
                    </a:cubicBezTo>
                    <a:cubicBezTo>
                      <a:pt x="50665" y="228316"/>
                      <a:pt x="48740" y="229072"/>
                      <a:pt x="43240" y="224123"/>
                    </a:cubicBezTo>
                    <a:cubicBezTo>
                      <a:pt x="42897" y="223779"/>
                      <a:pt x="42553" y="223435"/>
                      <a:pt x="42209" y="223091"/>
                    </a:cubicBezTo>
                    <a:cubicBezTo>
                      <a:pt x="39528" y="220342"/>
                      <a:pt x="39253" y="218211"/>
                      <a:pt x="41178" y="214842"/>
                    </a:cubicBezTo>
                    <a:cubicBezTo>
                      <a:pt x="44134" y="209549"/>
                      <a:pt x="47159" y="204187"/>
                      <a:pt x="50115" y="198893"/>
                    </a:cubicBezTo>
                    <a:cubicBezTo>
                      <a:pt x="50940" y="197381"/>
                      <a:pt x="51833" y="195869"/>
                      <a:pt x="51627" y="194013"/>
                    </a:cubicBezTo>
                    <a:cubicBezTo>
                      <a:pt x="51146" y="188444"/>
                      <a:pt x="44959" y="184045"/>
                      <a:pt x="39597" y="185420"/>
                    </a:cubicBezTo>
                    <a:cubicBezTo>
                      <a:pt x="33410" y="187001"/>
                      <a:pt x="27223" y="188582"/>
                      <a:pt x="21105" y="190232"/>
                    </a:cubicBezTo>
                    <a:cubicBezTo>
                      <a:pt x="18630" y="190919"/>
                      <a:pt x="16774" y="190163"/>
                      <a:pt x="15193" y="188238"/>
                    </a:cubicBezTo>
                    <a:cubicBezTo>
                      <a:pt x="13887" y="186657"/>
                      <a:pt x="13062" y="184870"/>
                      <a:pt x="12237" y="183014"/>
                    </a:cubicBezTo>
                    <a:cubicBezTo>
                      <a:pt x="10862" y="179783"/>
                      <a:pt x="11481" y="177445"/>
                      <a:pt x="14230" y="175314"/>
                    </a:cubicBezTo>
                    <a:cubicBezTo>
                      <a:pt x="18767" y="171671"/>
                      <a:pt x="23373" y="168096"/>
                      <a:pt x="27910" y="164453"/>
                    </a:cubicBezTo>
                    <a:cubicBezTo>
                      <a:pt x="32722" y="160741"/>
                      <a:pt x="33135" y="159159"/>
                      <a:pt x="31554" y="153385"/>
                    </a:cubicBezTo>
                    <a:cubicBezTo>
                      <a:pt x="30454" y="149604"/>
                      <a:pt x="28185" y="147611"/>
                      <a:pt x="24198" y="147198"/>
                    </a:cubicBezTo>
                    <a:cubicBezTo>
                      <a:pt x="18424" y="146579"/>
                      <a:pt x="12718" y="145479"/>
                      <a:pt x="6943" y="144861"/>
                    </a:cubicBezTo>
                    <a:cubicBezTo>
                      <a:pt x="3644" y="144517"/>
                      <a:pt x="1306" y="143211"/>
                      <a:pt x="138" y="140049"/>
                    </a:cubicBezTo>
                    <a:cubicBezTo>
                      <a:pt x="0" y="137093"/>
                      <a:pt x="0" y="134343"/>
                      <a:pt x="0" y="131525"/>
                    </a:cubicBezTo>
                    <a:cubicBezTo>
                      <a:pt x="1100" y="129462"/>
                      <a:pt x="2819" y="128431"/>
                      <a:pt x="5019" y="127881"/>
                    </a:cubicBezTo>
                    <a:cubicBezTo>
                      <a:pt x="10931" y="126300"/>
                      <a:pt x="16705" y="124513"/>
                      <a:pt x="22617" y="122931"/>
                    </a:cubicBezTo>
                    <a:cubicBezTo>
                      <a:pt x="26192" y="121969"/>
                      <a:pt x="28323" y="119975"/>
                      <a:pt x="28667" y="116194"/>
                    </a:cubicBezTo>
                    <a:cubicBezTo>
                      <a:pt x="28735" y="115232"/>
                      <a:pt x="28873" y="114270"/>
                      <a:pt x="29010" y="113307"/>
                    </a:cubicBezTo>
                    <a:cubicBezTo>
                      <a:pt x="29354" y="110076"/>
                      <a:pt x="27910" y="107876"/>
                      <a:pt x="25229" y="106295"/>
                    </a:cubicBezTo>
                    <a:cubicBezTo>
                      <a:pt x="19867" y="103202"/>
                      <a:pt x="14574" y="100040"/>
                      <a:pt x="9281" y="96946"/>
                    </a:cubicBezTo>
                    <a:cubicBezTo>
                      <a:pt x="5362" y="94678"/>
                      <a:pt x="4675" y="92959"/>
                      <a:pt x="5843" y="88560"/>
                    </a:cubicBezTo>
                    <a:cubicBezTo>
                      <a:pt x="5981" y="88147"/>
                      <a:pt x="6050" y="87735"/>
                      <a:pt x="6187" y="87391"/>
                    </a:cubicBezTo>
                    <a:cubicBezTo>
                      <a:pt x="7906" y="81685"/>
                      <a:pt x="9418" y="80585"/>
                      <a:pt x="15261" y="81135"/>
                    </a:cubicBezTo>
                    <a:cubicBezTo>
                      <a:pt x="20898" y="81685"/>
                      <a:pt x="26535" y="82304"/>
                      <a:pt x="32173" y="83060"/>
                    </a:cubicBezTo>
                    <a:cubicBezTo>
                      <a:pt x="36641" y="83610"/>
                      <a:pt x="38566" y="82854"/>
                      <a:pt x="40834" y="79073"/>
                    </a:cubicBezTo>
                    <a:cubicBezTo>
                      <a:pt x="44065" y="73848"/>
                      <a:pt x="43928" y="72198"/>
                      <a:pt x="40147" y="67318"/>
                    </a:cubicBezTo>
                    <a:cubicBezTo>
                      <a:pt x="36572" y="62712"/>
                      <a:pt x="33066" y="58037"/>
                      <a:pt x="29629" y="53363"/>
                    </a:cubicBezTo>
                    <a:cubicBezTo>
                      <a:pt x="27567" y="50613"/>
                      <a:pt x="27567" y="48344"/>
                      <a:pt x="29629" y="45595"/>
                    </a:cubicBezTo>
                    <a:cubicBezTo>
                      <a:pt x="30660" y="44220"/>
                      <a:pt x="31760" y="42845"/>
                      <a:pt x="33066" y="41745"/>
                    </a:cubicBezTo>
                    <a:cubicBezTo>
                      <a:pt x="35678" y="39545"/>
                      <a:pt x="37466" y="39270"/>
                      <a:pt x="40422" y="40920"/>
                    </a:cubicBezTo>
                    <a:cubicBezTo>
                      <a:pt x="45646" y="43807"/>
                      <a:pt x="51008" y="46488"/>
                      <a:pt x="56027" y="49719"/>
                    </a:cubicBezTo>
                    <a:cubicBezTo>
                      <a:pt x="61801" y="53431"/>
                      <a:pt x="65788" y="50957"/>
                      <a:pt x="69982" y="45801"/>
                    </a:cubicBezTo>
                    <a:cubicBezTo>
                      <a:pt x="71357" y="44082"/>
                      <a:pt x="70875" y="41814"/>
                      <a:pt x="70325" y="39751"/>
                    </a:cubicBezTo>
                    <a:cubicBezTo>
                      <a:pt x="68813" y="33908"/>
                      <a:pt x="67301" y="28065"/>
                      <a:pt x="65788" y="22221"/>
                    </a:cubicBezTo>
                    <a:cubicBezTo>
                      <a:pt x="64688" y="18028"/>
                      <a:pt x="65376" y="16309"/>
                      <a:pt x="69088" y="14110"/>
                    </a:cubicBezTo>
                    <a:cubicBezTo>
                      <a:pt x="69913" y="13628"/>
                      <a:pt x="70738" y="13147"/>
                      <a:pt x="71632" y="12735"/>
                    </a:cubicBezTo>
                    <a:cubicBezTo>
                      <a:pt x="76100" y="10672"/>
                      <a:pt x="78094" y="11154"/>
                      <a:pt x="81118" y="15072"/>
                    </a:cubicBezTo>
                    <a:cubicBezTo>
                      <a:pt x="84762" y="19678"/>
                      <a:pt x="88405" y="24353"/>
                      <a:pt x="92049" y="28958"/>
                    </a:cubicBezTo>
                    <a:cubicBezTo>
                      <a:pt x="95486" y="33221"/>
                      <a:pt x="103529" y="33221"/>
                      <a:pt x="106966" y="28890"/>
                    </a:cubicBezTo>
                    <a:cubicBezTo>
                      <a:pt x="108410" y="27034"/>
                      <a:pt x="108410" y="24696"/>
                      <a:pt x="108754" y="22565"/>
                    </a:cubicBezTo>
                    <a:cubicBezTo>
                      <a:pt x="109578" y="17203"/>
                      <a:pt x="110266" y="11841"/>
                      <a:pt x="110953" y="6479"/>
                    </a:cubicBezTo>
                    <a:cubicBezTo>
                      <a:pt x="111503" y="2217"/>
                      <a:pt x="112672" y="1048"/>
                      <a:pt x="116934" y="292"/>
                    </a:cubicBezTo>
                    <a:cubicBezTo>
                      <a:pt x="118721" y="-52"/>
                      <a:pt x="120509" y="-52"/>
                      <a:pt x="122296" y="8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63" name="Google Shape;463;p22"/>
          <p:cNvSpPr/>
          <p:nvPr/>
        </p:nvSpPr>
        <p:spPr>
          <a:xfrm>
            <a:off x="5829334" y="0"/>
            <a:ext cx="1582200" cy="3435900"/>
          </a:xfrm>
          <a:prstGeom prst="round2SameRect">
            <a:avLst>
              <a:gd name="adj1" fmla="val 24056"/>
              <a:gd name="adj2" fmla="val 0"/>
            </a:avLst>
          </a:prstGeom>
          <a:solidFill>
            <a:srgbClr val="35455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22"/>
          <p:cNvSpPr/>
          <p:nvPr/>
        </p:nvSpPr>
        <p:spPr>
          <a:xfrm rot="10800000">
            <a:off x="6656411" y="194665"/>
            <a:ext cx="618965" cy="298135"/>
          </a:xfrm>
          <a:custGeom>
            <a:avLst/>
            <a:gdLst/>
            <a:ahLst/>
            <a:cxnLst/>
            <a:rect l="l" t="t" r="r" b="b"/>
            <a:pathLst>
              <a:path w="3215400" h="1548752" extrusionOk="0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2"/>
          <p:cNvSpPr/>
          <p:nvPr/>
        </p:nvSpPr>
        <p:spPr>
          <a:xfrm>
            <a:off x="5920723" y="2140116"/>
            <a:ext cx="561720" cy="568836"/>
          </a:xfrm>
          <a:custGeom>
            <a:avLst/>
            <a:gdLst/>
            <a:ahLst/>
            <a:cxnLst/>
            <a:rect l="l" t="t" r="r" b="b"/>
            <a:pathLst>
              <a:path w="2844151" h="2880180" extrusionOk="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22"/>
          <p:cNvSpPr/>
          <p:nvPr/>
        </p:nvSpPr>
        <p:spPr>
          <a:xfrm rot="10800000">
            <a:off x="5919995" y="418663"/>
            <a:ext cx="488162" cy="529317"/>
          </a:xfrm>
          <a:custGeom>
            <a:avLst/>
            <a:gdLst/>
            <a:ahLst/>
            <a:cxnLst/>
            <a:rect l="l" t="t" r="r" b="b"/>
            <a:pathLst>
              <a:path w="2958558" h="3207983" extrusionOk="0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2"/>
          <p:cNvSpPr/>
          <p:nvPr/>
        </p:nvSpPr>
        <p:spPr>
          <a:xfrm>
            <a:off x="6647012" y="1565038"/>
            <a:ext cx="489543" cy="423982"/>
          </a:xfrm>
          <a:custGeom>
            <a:avLst/>
            <a:gdLst/>
            <a:ahLst/>
            <a:cxnLst/>
            <a:rect l="l" t="t" r="r" b="b"/>
            <a:pathLst>
              <a:path w="3263621" h="3199863" extrusionOk="0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22"/>
          <p:cNvSpPr/>
          <p:nvPr/>
        </p:nvSpPr>
        <p:spPr>
          <a:xfrm rot="2700000">
            <a:off x="6008224" y="1205595"/>
            <a:ext cx="386717" cy="580117"/>
          </a:xfrm>
          <a:custGeom>
            <a:avLst/>
            <a:gdLst/>
            <a:ahLst/>
            <a:cxnLst/>
            <a:rect l="l" t="t" r="r" b="b"/>
            <a:pathLst>
              <a:path w="2232248" h="4001999" extrusionOk="0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22"/>
          <p:cNvSpPr/>
          <p:nvPr/>
        </p:nvSpPr>
        <p:spPr>
          <a:xfrm>
            <a:off x="6683195" y="2708957"/>
            <a:ext cx="417166" cy="420650"/>
          </a:xfrm>
          <a:custGeom>
            <a:avLst/>
            <a:gdLst/>
            <a:ahLst/>
            <a:cxnLst/>
            <a:rect l="l" t="t" r="r" b="b"/>
            <a:pathLst>
              <a:path w="1652142" h="1665940" extrusionOk="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70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2"/>
          <p:cNvSpPr/>
          <p:nvPr/>
        </p:nvSpPr>
        <p:spPr>
          <a:xfrm>
            <a:off x="6769929" y="749209"/>
            <a:ext cx="243722" cy="352106"/>
          </a:xfrm>
          <a:custGeom>
            <a:avLst/>
            <a:gdLst/>
            <a:ahLst/>
            <a:cxnLst/>
            <a:rect l="l" t="t" r="r" b="b"/>
            <a:pathLst>
              <a:path w="2215656" h="3200962" extrusionOk="0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1" name="Google Shape;471;p22"/>
          <p:cNvGrpSpPr/>
          <p:nvPr/>
        </p:nvGrpSpPr>
        <p:grpSpPr>
          <a:xfrm rot="10665660">
            <a:off x="6615955" y="3113159"/>
            <a:ext cx="2590761" cy="1903494"/>
            <a:chOff x="-211006" y="242741"/>
            <a:chExt cx="3454475" cy="2538085"/>
          </a:xfrm>
        </p:grpSpPr>
        <p:grpSp>
          <p:nvGrpSpPr>
            <p:cNvPr id="472" name="Google Shape;472;p22"/>
            <p:cNvGrpSpPr/>
            <p:nvPr/>
          </p:nvGrpSpPr>
          <p:grpSpPr>
            <a:xfrm rot="-2778479" flipH="1">
              <a:off x="2481530" y="1977527"/>
              <a:ext cx="905616" cy="618262"/>
              <a:chOff x="5392721" y="1514462"/>
              <a:chExt cx="665939" cy="454635"/>
            </a:xfrm>
          </p:grpSpPr>
          <p:sp>
            <p:nvSpPr>
              <p:cNvPr id="473" name="Google Shape;473;p22"/>
              <p:cNvSpPr/>
              <p:nvPr/>
            </p:nvSpPr>
            <p:spPr>
              <a:xfrm rot="5911486" flipH="1">
                <a:off x="5633170" y="1617837"/>
                <a:ext cx="141665" cy="93128"/>
              </a:xfrm>
              <a:prstGeom prst="trapezoid">
                <a:avLst>
                  <a:gd name="adj" fmla="val 12383"/>
                </a:avLst>
              </a:prstGeom>
              <a:solidFill>
                <a:srgbClr val="0C534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22"/>
              <p:cNvSpPr/>
              <p:nvPr/>
            </p:nvSpPr>
            <p:spPr>
              <a:xfrm rot="5911846" flipH="1">
                <a:off x="5439014" y="1500231"/>
                <a:ext cx="200215" cy="26606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22"/>
              <p:cNvSpPr/>
              <p:nvPr/>
            </p:nvSpPr>
            <p:spPr>
              <a:xfrm rot="7280092" flipH="1">
                <a:off x="5857893" y="1735925"/>
                <a:ext cx="103261" cy="96521"/>
              </a:xfrm>
              <a:prstGeom prst="trapezoid">
                <a:avLst>
                  <a:gd name="adj" fmla="val 12383"/>
                </a:avLst>
              </a:prstGeom>
              <a:solidFill>
                <a:srgbClr val="0C534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22"/>
              <p:cNvSpPr/>
              <p:nvPr/>
            </p:nvSpPr>
            <p:spPr>
              <a:xfrm rot="7278410" flipH="1">
                <a:off x="5727771" y="1619294"/>
                <a:ext cx="146068" cy="19412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22"/>
              <p:cNvSpPr/>
              <p:nvPr/>
            </p:nvSpPr>
            <p:spPr>
              <a:xfrm rot="8870329" flipH="1">
                <a:off x="5923533" y="1775325"/>
                <a:ext cx="93556" cy="182946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8" name="Google Shape;478;p22"/>
            <p:cNvGrpSpPr/>
            <p:nvPr/>
          </p:nvGrpSpPr>
          <p:grpSpPr>
            <a:xfrm rot="-899082">
              <a:off x="-211006" y="561675"/>
              <a:ext cx="688940" cy="2063450"/>
              <a:chOff x="391488" y="630260"/>
              <a:chExt cx="531899" cy="1593096"/>
            </a:xfrm>
          </p:grpSpPr>
          <p:sp>
            <p:nvSpPr>
              <p:cNvPr id="479" name="Google Shape;479;p22"/>
              <p:cNvSpPr/>
              <p:nvPr/>
            </p:nvSpPr>
            <p:spPr>
              <a:xfrm rot="20496398">
                <a:off x="400473" y="630260"/>
                <a:ext cx="522914" cy="1539144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22"/>
              <p:cNvSpPr/>
              <p:nvPr/>
            </p:nvSpPr>
            <p:spPr>
              <a:xfrm rot="-1106097">
                <a:off x="391488" y="684212"/>
                <a:ext cx="191634" cy="1539144"/>
              </a:xfrm>
              <a:prstGeom prst="roundRect">
                <a:avLst>
                  <a:gd name="adj" fmla="val 0"/>
                </a:avLst>
              </a:prstGeom>
              <a:solidFill>
                <a:srgbClr val="127C6F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1" name="Google Shape;481;p22"/>
            <p:cNvGrpSpPr/>
            <p:nvPr/>
          </p:nvGrpSpPr>
          <p:grpSpPr>
            <a:xfrm rot="-6998498">
              <a:off x="795411" y="212207"/>
              <a:ext cx="1371227" cy="2602712"/>
              <a:chOff x="153405" y="587131"/>
              <a:chExt cx="999626" cy="1627152"/>
            </a:xfrm>
          </p:grpSpPr>
          <p:sp>
            <p:nvSpPr>
              <p:cNvPr id="482" name="Google Shape;482;p22"/>
              <p:cNvSpPr/>
              <p:nvPr/>
            </p:nvSpPr>
            <p:spPr>
              <a:xfrm rot="-1103602">
                <a:off x="400474" y="630259"/>
                <a:ext cx="522914" cy="1539144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22"/>
              <p:cNvSpPr/>
              <p:nvPr/>
            </p:nvSpPr>
            <p:spPr>
              <a:xfrm rot="-1106097">
                <a:off x="391488" y="684212"/>
                <a:ext cx="191634" cy="1539144"/>
              </a:xfrm>
              <a:prstGeom prst="roundRect">
                <a:avLst>
                  <a:gd name="adj" fmla="val 0"/>
                </a:avLst>
              </a:prstGeom>
              <a:solidFill>
                <a:srgbClr val="127C6F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4" name="Google Shape;484;p22"/>
            <p:cNvSpPr/>
            <p:nvPr/>
          </p:nvSpPr>
          <p:spPr>
            <a:xfrm>
              <a:off x="182294" y="1854426"/>
              <a:ext cx="926400" cy="926400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22"/>
            <p:cNvSpPr/>
            <p:nvPr/>
          </p:nvSpPr>
          <p:spPr>
            <a:xfrm>
              <a:off x="282221" y="1954353"/>
              <a:ext cx="726522" cy="726522"/>
            </a:xfrm>
            <a:custGeom>
              <a:avLst/>
              <a:gdLst/>
              <a:ahLst/>
              <a:cxnLst/>
              <a:rect l="l" t="t" r="r" b="b"/>
              <a:pathLst>
                <a:path w="1950394" h="1950394" extrusionOk="0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2"/>
            <p:cNvSpPr/>
            <p:nvPr/>
          </p:nvSpPr>
          <p:spPr>
            <a:xfrm>
              <a:off x="464259" y="2137337"/>
              <a:ext cx="362502" cy="360611"/>
            </a:xfrm>
            <a:custGeom>
              <a:avLst/>
              <a:gdLst/>
              <a:ahLst/>
              <a:cxnLst/>
              <a:rect l="l" t="t" r="r" b="b"/>
              <a:pathLst>
                <a:path w="237706" h="236466" extrusionOk="0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2"/>
            <p:cNvSpPr/>
            <p:nvPr/>
          </p:nvSpPr>
          <p:spPr>
            <a:xfrm>
              <a:off x="585218" y="2257350"/>
              <a:ext cx="120600" cy="120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8" name="Google Shape;488;p22"/>
            <p:cNvGrpSpPr/>
            <p:nvPr/>
          </p:nvGrpSpPr>
          <p:grpSpPr>
            <a:xfrm rot="8720990">
              <a:off x="2465469" y="429400"/>
              <a:ext cx="606901" cy="1518387"/>
              <a:chOff x="4130254" y="650162"/>
              <a:chExt cx="502274" cy="1665000"/>
            </a:xfrm>
          </p:grpSpPr>
          <p:sp>
            <p:nvSpPr>
              <p:cNvPr id="489" name="Google Shape;489;p22"/>
              <p:cNvSpPr/>
              <p:nvPr/>
            </p:nvSpPr>
            <p:spPr>
              <a:xfrm>
                <a:off x="4130254" y="650162"/>
                <a:ext cx="502200" cy="1665000"/>
              </a:xfrm>
              <a:prstGeom prst="trapezoid">
                <a:avLst>
                  <a:gd name="adj" fmla="val 9168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22"/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avLst/>
                <a:gdLst/>
                <a:ahLst/>
                <a:cxnLst/>
                <a:rect l="l" t="t" r="r" b="b"/>
                <a:pathLst>
                  <a:path w="182880" h="1664988" extrusionOk="0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solidFill>
                <a:srgbClr val="127C6F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1" name="Google Shape;491;p22"/>
            <p:cNvGrpSpPr/>
            <p:nvPr/>
          </p:nvGrpSpPr>
          <p:grpSpPr>
            <a:xfrm>
              <a:off x="1986949" y="242741"/>
              <a:ext cx="770675" cy="770675"/>
              <a:chOff x="121429" y="411152"/>
              <a:chExt cx="607500" cy="607500"/>
            </a:xfrm>
          </p:grpSpPr>
          <p:sp>
            <p:nvSpPr>
              <p:cNvPr id="492" name="Google Shape;492;p22"/>
              <p:cNvSpPr/>
              <p:nvPr/>
            </p:nvSpPr>
            <p:spPr>
              <a:xfrm>
                <a:off x="121429" y="411152"/>
                <a:ext cx="607500" cy="607500"/>
              </a:xfrm>
              <a:prstGeom prst="ellipse">
                <a:avLst/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22"/>
              <p:cNvSpPr/>
              <p:nvPr/>
            </p:nvSpPr>
            <p:spPr>
              <a:xfrm>
                <a:off x="186934" y="476657"/>
                <a:ext cx="477847" cy="477847"/>
              </a:xfrm>
              <a:custGeom>
                <a:avLst/>
                <a:gdLst/>
                <a:ahLst/>
                <a:cxnLst/>
                <a:rect l="l" t="t" r="r" b="b"/>
                <a:pathLst>
                  <a:path w="1950394" h="1950394" extrusionOk="0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22"/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/>
                <a:ahLst/>
                <a:cxnLst/>
                <a:rect l="l" t="t" r="r" b="b"/>
                <a:pathLst>
                  <a:path w="237706" h="236466" extrusionOk="0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22"/>
              <p:cNvSpPr/>
              <p:nvPr/>
            </p:nvSpPr>
            <p:spPr>
              <a:xfrm>
                <a:off x="385557" y="675280"/>
                <a:ext cx="79200" cy="79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96" name="Google Shape;496;p22"/>
          <p:cNvSpPr txBox="1"/>
          <p:nvPr/>
        </p:nvSpPr>
        <p:spPr>
          <a:xfrm rot="-2699253">
            <a:off x="7476801" y="4058516"/>
            <a:ext cx="976020" cy="23843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1"/>
                </a:solidFill>
              </a:rPr>
              <a:t>E14R</a:t>
            </a:r>
            <a:endParaRPr sz="100" dirty="0">
              <a:solidFill>
                <a:schemeClr val="lt1"/>
              </a:solidFill>
              <a:highlight>
                <a:srgbClr val="00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7" name="Google Shape;497;p22"/>
          <p:cNvGrpSpPr/>
          <p:nvPr/>
        </p:nvGrpSpPr>
        <p:grpSpPr>
          <a:xfrm>
            <a:off x="-481843" y="526331"/>
            <a:ext cx="3186781" cy="1938652"/>
            <a:chOff x="-778390" y="242741"/>
            <a:chExt cx="4249042" cy="2584869"/>
          </a:xfrm>
        </p:grpSpPr>
        <p:grpSp>
          <p:nvGrpSpPr>
            <p:cNvPr id="498" name="Google Shape;498;p22"/>
            <p:cNvGrpSpPr/>
            <p:nvPr/>
          </p:nvGrpSpPr>
          <p:grpSpPr>
            <a:xfrm rot="-2778479" flipH="1">
              <a:off x="2481530" y="1977527"/>
              <a:ext cx="905616" cy="618262"/>
              <a:chOff x="5392721" y="1514462"/>
              <a:chExt cx="665939" cy="454635"/>
            </a:xfrm>
          </p:grpSpPr>
          <p:sp>
            <p:nvSpPr>
              <p:cNvPr id="499" name="Google Shape;499;p22"/>
              <p:cNvSpPr/>
              <p:nvPr/>
            </p:nvSpPr>
            <p:spPr>
              <a:xfrm rot="5911486" flipH="1">
                <a:off x="5633170" y="1617837"/>
                <a:ext cx="141665" cy="93128"/>
              </a:xfrm>
              <a:prstGeom prst="trapezoid">
                <a:avLst>
                  <a:gd name="adj" fmla="val 12383"/>
                </a:avLst>
              </a:prstGeom>
              <a:solidFill>
                <a:srgbClr val="0C534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22"/>
              <p:cNvSpPr/>
              <p:nvPr/>
            </p:nvSpPr>
            <p:spPr>
              <a:xfrm rot="5911846" flipH="1">
                <a:off x="5439014" y="1500231"/>
                <a:ext cx="200215" cy="26606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22"/>
              <p:cNvSpPr/>
              <p:nvPr/>
            </p:nvSpPr>
            <p:spPr>
              <a:xfrm rot="7280092" flipH="1">
                <a:off x="5857893" y="1735925"/>
                <a:ext cx="103261" cy="96521"/>
              </a:xfrm>
              <a:prstGeom prst="trapezoid">
                <a:avLst>
                  <a:gd name="adj" fmla="val 12383"/>
                </a:avLst>
              </a:prstGeom>
              <a:solidFill>
                <a:srgbClr val="0C534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22"/>
              <p:cNvSpPr/>
              <p:nvPr/>
            </p:nvSpPr>
            <p:spPr>
              <a:xfrm rot="7278410" flipH="1">
                <a:off x="5727771" y="1619294"/>
                <a:ext cx="146068" cy="19412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22"/>
              <p:cNvSpPr/>
              <p:nvPr/>
            </p:nvSpPr>
            <p:spPr>
              <a:xfrm rot="8870329" flipH="1">
                <a:off x="5923533" y="1775325"/>
                <a:ext cx="93556" cy="182946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4" name="Google Shape;504;p22"/>
            <p:cNvGrpSpPr/>
            <p:nvPr/>
          </p:nvGrpSpPr>
          <p:grpSpPr>
            <a:xfrm rot="-899082">
              <a:off x="-527938" y="508376"/>
              <a:ext cx="1294761" cy="2107561"/>
              <a:chOff x="153405" y="587131"/>
              <a:chExt cx="999626" cy="1627152"/>
            </a:xfrm>
          </p:grpSpPr>
          <p:sp>
            <p:nvSpPr>
              <p:cNvPr id="505" name="Google Shape;505;p22"/>
              <p:cNvSpPr/>
              <p:nvPr/>
            </p:nvSpPr>
            <p:spPr>
              <a:xfrm rot="-1103602">
                <a:off x="400474" y="630259"/>
                <a:ext cx="522914" cy="1539144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22"/>
              <p:cNvSpPr/>
              <p:nvPr/>
            </p:nvSpPr>
            <p:spPr>
              <a:xfrm rot="-1106097">
                <a:off x="391488" y="684212"/>
                <a:ext cx="191634" cy="1539144"/>
              </a:xfrm>
              <a:prstGeom prst="roundRect">
                <a:avLst>
                  <a:gd name="adj" fmla="val 0"/>
                </a:avLst>
              </a:prstGeom>
              <a:solidFill>
                <a:srgbClr val="127C6F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7" name="Google Shape;507;p22"/>
            <p:cNvGrpSpPr/>
            <p:nvPr/>
          </p:nvGrpSpPr>
          <p:grpSpPr>
            <a:xfrm rot="-6998498">
              <a:off x="795411" y="212207"/>
              <a:ext cx="1371227" cy="2602712"/>
              <a:chOff x="153405" y="587131"/>
              <a:chExt cx="999626" cy="1627152"/>
            </a:xfrm>
          </p:grpSpPr>
          <p:sp>
            <p:nvSpPr>
              <p:cNvPr id="508" name="Google Shape;508;p22"/>
              <p:cNvSpPr/>
              <p:nvPr/>
            </p:nvSpPr>
            <p:spPr>
              <a:xfrm rot="-1103602">
                <a:off x="400474" y="630259"/>
                <a:ext cx="522914" cy="1539144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22"/>
              <p:cNvSpPr/>
              <p:nvPr/>
            </p:nvSpPr>
            <p:spPr>
              <a:xfrm rot="-1106097">
                <a:off x="391488" y="684212"/>
                <a:ext cx="191634" cy="1539144"/>
              </a:xfrm>
              <a:prstGeom prst="roundRect">
                <a:avLst>
                  <a:gd name="adj" fmla="val 0"/>
                </a:avLst>
              </a:prstGeom>
              <a:solidFill>
                <a:srgbClr val="127C6F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10" name="Google Shape;510;p22"/>
            <p:cNvSpPr/>
            <p:nvPr/>
          </p:nvSpPr>
          <p:spPr>
            <a:xfrm>
              <a:off x="182294" y="1854426"/>
              <a:ext cx="926400" cy="926400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2"/>
            <p:cNvSpPr/>
            <p:nvPr/>
          </p:nvSpPr>
          <p:spPr>
            <a:xfrm>
              <a:off x="282221" y="1954353"/>
              <a:ext cx="726522" cy="726522"/>
            </a:xfrm>
            <a:custGeom>
              <a:avLst/>
              <a:gdLst/>
              <a:ahLst/>
              <a:cxnLst/>
              <a:rect l="l" t="t" r="r" b="b"/>
              <a:pathLst>
                <a:path w="1950394" h="1950394" extrusionOk="0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2"/>
            <p:cNvSpPr/>
            <p:nvPr/>
          </p:nvSpPr>
          <p:spPr>
            <a:xfrm>
              <a:off x="464259" y="2137337"/>
              <a:ext cx="362502" cy="360611"/>
            </a:xfrm>
            <a:custGeom>
              <a:avLst/>
              <a:gdLst/>
              <a:ahLst/>
              <a:cxnLst/>
              <a:rect l="l" t="t" r="r" b="b"/>
              <a:pathLst>
                <a:path w="237706" h="236466" extrusionOk="0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2"/>
            <p:cNvSpPr/>
            <p:nvPr/>
          </p:nvSpPr>
          <p:spPr>
            <a:xfrm>
              <a:off x="585218" y="2257350"/>
              <a:ext cx="120600" cy="120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14" name="Google Shape;514;p22"/>
            <p:cNvGrpSpPr/>
            <p:nvPr/>
          </p:nvGrpSpPr>
          <p:grpSpPr>
            <a:xfrm rot="8720990">
              <a:off x="2465469" y="429400"/>
              <a:ext cx="606901" cy="1518387"/>
              <a:chOff x="4130254" y="650162"/>
              <a:chExt cx="502274" cy="1665000"/>
            </a:xfrm>
          </p:grpSpPr>
          <p:sp>
            <p:nvSpPr>
              <p:cNvPr id="515" name="Google Shape;515;p22"/>
              <p:cNvSpPr/>
              <p:nvPr/>
            </p:nvSpPr>
            <p:spPr>
              <a:xfrm>
                <a:off x="4130254" y="650162"/>
                <a:ext cx="502200" cy="1665000"/>
              </a:xfrm>
              <a:prstGeom prst="trapezoid">
                <a:avLst>
                  <a:gd name="adj" fmla="val 9168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22"/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avLst/>
                <a:gdLst/>
                <a:ahLst/>
                <a:cxnLst/>
                <a:rect l="l" t="t" r="r" b="b"/>
                <a:pathLst>
                  <a:path w="182880" h="1664988" extrusionOk="0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solidFill>
                <a:srgbClr val="127C6F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7" name="Google Shape;517;p22"/>
            <p:cNvGrpSpPr/>
            <p:nvPr/>
          </p:nvGrpSpPr>
          <p:grpSpPr>
            <a:xfrm>
              <a:off x="1986949" y="242741"/>
              <a:ext cx="770675" cy="770675"/>
              <a:chOff x="121429" y="411152"/>
              <a:chExt cx="607500" cy="607500"/>
            </a:xfrm>
          </p:grpSpPr>
          <p:sp>
            <p:nvSpPr>
              <p:cNvPr id="518" name="Google Shape;518;p22"/>
              <p:cNvSpPr/>
              <p:nvPr/>
            </p:nvSpPr>
            <p:spPr>
              <a:xfrm>
                <a:off x="121429" y="411152"/>
                <a:ext cx="607500" cy="607500"/>
              </a:xfrm>
              <a:prstGeom prst="ellipse">
                <a:avLst/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22"/>
              <p:cNvSpPr/>
              <p:nvPr/>
            </p:nvSpPr>
            <p:spPr>
              <a:xfrm>
                <a:off x="186934" y="476657"/>
                <a:ext cx="477847" cy="477847"/>
              </a:xfrm>
              <a:custGeom>
                <a:avLst/>
                <a:gdLst/>
                <a:ahLst/>
                <a:cxnLst/>
                <a:rect l="l" t="t" r="r" b="b"/>
                <a:pathLst>
                  <a:path w="1950394" h="1950394" extrusionOk="0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22"/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/>
                <a:ahLst/>
                <a:cxnLst/>
                <a:rect l="l" t="t" r="r" b="b"/>
                <a:pathLst>
                  <a:path w="237706" h="236466" extrusionOk="0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22"/>
              <p:cNvSpPr/>
              <p:nvPr/>
            </p:nvSpPr>
            <p:spPr>
              <a:xfrm>
                <a:off x="385557" y="675280"/>
                <a:ext cx="79200" cy="79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22" name="Google Shape;522;p22"/>
          <p:cNvSpPr/>
          <p:nvPr/>
        </p:nvSpPr>
        <p:spPr>
          <a:xfrm rot="6042545">
            <a:off x="2006209" y="1554872"/>
            <a:ext cx="1582156" cy="2603410"/>
          </a:xfrm>
          <a:prstGeom prst="round2SameRect">
            <a:avLst>
              <a:gd name="adj1" fmla="val 24056"/>
              <a:gd name="adj2" fmla="val 0"/>
            </a:avLst>
          </a:prstGeom>
          <a:solidFill>
            <a:srgbClr val="2C2F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3" name="Google Shape;5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27952">
            <a:off x="2333658" y="2477146"/>
            <a:ext cx="1668628" cy="5134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4" name="Google Shape;524;p22"/>
          <p:cNvGrpSpPr/>
          <p:nvPr/>
        </p:nvGrpSpPr>
        <p:grpSpPr>
          <a:xfrm>
            <a:off x="2403535" y="1442986"/>
            <a:ext cx="787488" cy="1128763"/>
            <a:chOff x="2809280" y="1396597"/>
            <a:chExt cx="1049983" cy="1505018"/>
          </a:xfrm>
        </p:grpSpPr>
        <p:grpSp>
          <p:nvGrpSpPr>
            <p:cNvPr id="525" name="Google Shape;525;p22"/>
            <p:cNvGrpSpPr/>
            <p:nvPr/>
          </p:nvGrpSpPr>
          <p:grpSpPr>
            <a:xfrm rot="3348588">
              <a:off x="2899688" y="2046050"/>
              <a:ext cx="901310" cy="618197"/>
              <a:chOff x="5392721" y="1514462"/>
              <a:chExt cx="662763" cy="454581"/>
            </a:xfrm>
          </p:grpSpPr>
          <p:sp>
            <p:nvSpPr>
              <p:cNvPr id="526" name="Google Shape;526;p22"/>
              <p:cNvSpPr/>
              <p:nvPr/>
            </p:nvSpPr>
            <p:spPr>
              <a:xfrm rot="5911486" flipH="1">
                <a:off x="5633170" y="1617837"/>
                <a:ext cx="141665" cy="93128"/>
              </a:xfrm>
              <a:prstGeom prst="trapezoid">
                <a:avLst>
                  <a:gd name="adj" fmla="val 12383"/>
                </a:avLst>
              </a:prstGeom>
              <a:solidFill>
                <a:srgbClr val="0C534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22"/>
              <p:cNvSpPr/>
              <p:nvPr/>
            </p:nvSpPr>
            <p:spPr>
              <a:xfrm rot="7280092" flipH="1">
                <a:off x="5857893" y="1735925"/>
                <a:ext cx="103261" cy="96521"/>
              </a:xfrm>
              <a:prstGeom prst="trapezoid">
                <a:avLst>
                  <a:gd name="adj" fmla="val 12383"/>
                </a:avLst>
              </a:prstGeom>
              <a:solidFill>
                <a:srgbClr val="0C534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22"/>
              <p:cNvSpPr/>
              <p:nvPr/>
            </p:nvSpPr>
            <p:spPr>
              <a:xfrm rot="5911846" flipH="1">
                <a:off x="5439014" y="1500231"/>
                <a:ext cx="200215" cy="26606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22"/>
              <p:cNvSpPr/>
              <p:nvPr/>
            </p:nvSpPr>
            <p:spPr>
              <a:xfrm rot="7278410" flipH="1">
                <a:off x="5727771" y="1619294"/>
                <a:ext cx="146068" cy="19412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22"/>
              <p:cNvSpPr/>
              <p:nvPr/>
            </p:nvSpPr>
            <p:spPr>
              <a:xfrm rot="8870329" flipH="1">
                <a:off x="5921107" y="1778162"/>
                <a:ext cx="93556" cy="17986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1" name="Google Shape;531;p22"/>
            <p:cNvGrpSpPr/>
            <p:nvPr/>
          </p:nvGrpSpPr>
          <p:grpSpPr>
            <a:xfrm rot="3536192">
              <a:off x="2904207" y="1491524"/>
              <a:ext cx="509561" cy="509561"/>
              <a:chOff x="5108331" y="1463790"/>
              <a:chExt cx="374700" cy="374700"/>
            </a:xfrm>
          </p:grpSpPr>
          <p:sp>
            <p:nvSpPr>
              <p:cNvPr id="532" name="Google Shape;532;p22"/>
              <p:cNvSpPr/>
              <p:nvPr/>
            </p:nvSpPr>
            <p:spPr>
              <a:xfrm>
                <a:off x="5108331" y="1463790"/>
                <a:ext cx="374700" cy="374700"/>
              </a:xfrm>
              <a:prstGeom prst="ellipse">
                <a:avLst/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22"/>
              <p:cNvSpPr/>
              <p:nvPr/>
            </p:nvSpPr>
            <p:spPr>
              <a:xfrm>
                <a:off x="5167785" y="1523588"/>
                <a:ext cx="255882" cy="255676"/>
              </a:xfrm>
              <a:custGeom>
                <a:avLst/>
                <a:gdLst/>
                <a:ahLst/>
                <a:cxnLst/>
                <a:rect l="l" t="t" r="r" b="b"/>
                <a:pathLst>
                  <a:path w="255882" h="255676" extrusionOk="0">
                    <a:moveTo>
                      <a:pt x="127864" y="81461"/>
                    </a:moveTo>
                    <a:cubicBezTo>
                      <a:pt x="102426" y="81461"/>
                      <a:pt x="81805" y="102082"/>
                      <a:pt x="81805" y="127520"/>
                    </a:cubicBezTo>
                    <a:cubicBezTo>
                      <a:pt x="81805" y="152958"/>
                      <a:pt x="102426" y="173579"/>
                      <a:pt x="127864" y="173579"/>
                    </a:cubicBezTo>
                    <a:cubicBezTo>
                      <a:pt x="153302" y="173579"/>
                      <a:pt x="173923" y="152958"/>
                      <a:pt x="173923" y="127520"/>
                    </a:cubicBezTo>
                    <a:cubicBezTo>
                      <a:pt x="173923" y="102082"/>
                      <a:pt x="153302" y="81461"/>
                      <a:pt x="127864" y="81461"/>
                    </a:cubicBezTo>
                    <a:close/>
                    <a:moveTo>
                      <a:pt x="122296" y="86"/>
                    </a:moveTo>
                    <a:cubicBezTo>
                      <a:pt x="124908" y="223"/>
                      <a:pt x="126696" y="1598"/>
                      <a:pt x="127383" y="4211"/>
                    </a:cubicBezTo>
                    <a:cubicBezTo>
                      <a:pt x="129033" y="10054"/>
                      <a:pt x="130752" y="15966"/>
                      <a:pt x="132401" y="21809"/>
                    </a:cubicBezTo>
                    <a:cubicBezTo>
                      <a:pt x="134120" y="27790"/>
                      <a:pt x="139070" y="30608"/>
                      <a:pt x="145188" y="29027"/>
                    </a:cubicBezTo>
                    <a:cubicBezTo>
                      <a:pt x="147181" y="28546"/>
                      <a:pt x="148350" y="27102"/>
                      <a:pt x="149312" y="25452"/>
                    </a:cubicBezTo>
                    <a:cubicBezTo>
                      <a:pt x="152475" y="20022"/>
                      <a:pt x="155706" y="14591"/>
                      <a:pt x="158937" y="9160"/>
                    </a:cubicBezTo>
                    <a:cubicBezTo>
                      <a:pt x="160999" y="5654"/>
                      <a:pt x="162786" y="4898"/>
                      <a:pt x="166705" y="5929"/>
                    </a:cubicBezTo>
                    <a:cubicBezTo>
                      <a:pt x="174542" y="7923"/>
                      <a:pt x="175573" y="9641"/>
                      <a:pt x="174404" y="18372"/>
                    </a:cubicBezTo>
                    <a:cubicBezTo>
                      <a:pt x="173717" y="23596"/>
                      <a:pt x="173098" y="28821"/>
                      <a:pt x="172479" y="34046"/>
                    </a:cubicBezTo>
                    <a:cubicBezTo>
                      <a:pt x="172410" y="34595"/>
                      <a:pt x="172410" y="35145"/>
                      <a:pt x="172479" y="35695"/>
                    </a:cubicBezTo>
                    <a:cubicBezTo>
                      <a:pt x="173373" y="41264"/>
                      <a:pt x="181828" y="45113"/>
                      <a:pt x="186434" y="41882"/>
                    </a:cubicBezTo>
                    <a:cubicBezTo>
                      <a:pt x="191659" y="38170"/>
                      <a:pt x="196677" y="34252"/>
                      <a:pt x="201764" y="30402"/>
                    </a:cubicBezTo>
                    <a:cubicBezTo>
                      <a:pt x="205476" y="27584"/>
                      <a:pt x="207333" y="27652"/>
                      <a:pt x="211045" y="30540"/>
                    </a:cubicBezTo>
                    <a:cubicBezTo>
                      <a:pt x="211526" y="30952"/>
                      <a:pt x="212007" y="31296"/>
                      <a:pt x="212488" y="31777"/>
                    </a:cubicBezTo>
                    <a:cubicBezTo>
                      <a:pt x="216819" y="35902"/>
                      <a:pt x="217025" y="37139"/>
                      <a:pt x="214069" y="42364"/>
                    </a:cubicBezTo>
                    <a:cubicBezTo>
                      <a:pt x="211251" y="47382"/>
                      <a:pt x="208570" y="52469"/>
                      <a:pt x="205614" y="57418"/>
                    </a:cubicBezTo>
                    <a:cubicBezTo>
                      <a:pt x="203483" y="61062"/>
                      <a:pt x="204445" y="64087"/>
                      <a:pt x="206783" y="67180"/>
                    </a:cubicBezTo>
                    <a:cubicBezTo>
                      <a:pt x="209120" y="70274"/>
                      <a:pt x="211801" y="71786"/>
                      <a:pt x="215719" y="70755"/>
                    </a:cubicBezTo>
                    <a:cubicBezTo>
                      <a:pt x="221769" y="69174"/>
                      <a:pt x="227818" y="67661"/>
                      <a:pt x="233799" y="66011"/>
                    </a:cubicBezTo>
                    <a:cubicBezTo>
                      <a:pt x="237649" y="64980"/>
                      <a:pt x="239367" y="65599"/>
                      <a:pt x="241498" y="68967"/>
                    </a:cubicBezTo>
                    <a:cubicBezTo>
                      <a:pt x="242461" y="70411"/>
                      <a:pt x="243286" y="71923"/>
                      <a:pt x="243836" y="73573"/>
                    </a:cubicBezTo>
                    <a:cubicBezTo>
                      <a:pt x="244867" y="76529"/>
                      <a:pt x="244385" y="78385"/>
                      <a:pt x="241911" y="80379"/>
                    </a:cubicBezTo>
                    <a:cubicBezTo>
                      <a:pt x="236755" y="84504"/>
                      <a:pt x="231668" y="88628"/>
                      <a:pt x="226443" y="92684"/>
                    </a:cubicBezTo>
                    <a:cubicBezTo>
                      <a:pt x="223831" y="94678"/>
                      <a:pt x="223144" y="97152"/>
                      <a:pt x="223694" y="100177"/>
                    </a:cubicBezTo>
                    <a:cubicBezTo>
                      <a:pt x="223900" y="101208"/>
                      <a:pt x="224244" y="102171"/>
                      <a:pt x="224519" y="103202"/>
                    </a:cubicBezTo>
                    <a:cubicBezTo>
                      <a:pt x="225412" y="106433"/>
                      <a:pt x="227543" y="108220"/>
                      <a:pt x="230843" y="108633"/>
                    </a:cubicBezTo>
                    <a:cubicBezTo>
                      <a:pt x="237099" y="109458"/>
                      <a:pt x="243354" y="110351"/>
                      <a:pt x="249541" y="111176"/>
                    </a:cubicBezTo>
                    <a:cubicBezTo>
                      <a:pt x="253254" y="111657"/>
                      <a:pt x="255178" y="113445"/>
                      <a:pt x="255591" y="117157"/>
                    </a:cubicBezTo>
                    <a:cubicBezTo>
                      <a:pt x="255797" y="118944"/>
                      <a:pt x="256003" y="120732"/>
                      <a:pt x="255797" y="122519"/>
                    </a:cubicBezTo>
                    <a:cubicBezTo>
                      <a:pt x="255453" y="125337"/>
                      <a:pt x="254010" y="126919"/>
                      <a:pt x="251398" y="127675"/>
                    </a:cubicBezTo>
                    <a:cubicBezTo>
                      <a:pt x="245554" y="129325"/>
                      <a:pt x="239642" y="130974"/>
                      <a:pt x="233799" y="132693"/>
                    </a:cubicBezTo>
                    <a:cubicBezTo>
                      <a:pt x="228093" y="134343"/>
                      <a:pt x="225481" y="138674"/>
                      <a:pt x="226650" y="144586"/>
                    </a:cubicBezTo>
                    <a:cubicBezTo>
                      <a:pt x="227062" y="146854"/>
                      <a:pt x="228368" y="148298"/>
                      <a:pt x="230293" y="149398"/>
                    </a:cubicBezTo>
                    <a:cubicBezTo>
                      <a:pt x="235655" y="152560"/>
                      <a:pt x="241017" y="155722"/>
                      <a:pt x="246448" y="158884"/>
                    </a:cubicBezTo>
                    <a:cubicBezTo>
                      <a:pt x="250435" y="161222"/>
                      <a:pt x="251054" y="162597"/>
                      <a:pt x="249954" y="167065"/>
                    </a:cubicBezTo>
                    <a:cubicBezTo>
                      <a:pt x="249885" y="167340"/>
                      <a:pt x="249885" y="167615"/>
                      <a:pt x="249816" y="167890"/>
                    </a:cubicBezTo>
                    <a:cubicBezTo>
                      <a:pt x="248166" y="173321"/>
                      <a:pt x="246310" y="176002"/>
                      <a:pt x="240123" y="174833"/>
                    </a:cubicBezTo>
                    <a:cubicBezTo>
                      <a:pt x="234555" y="173733"/>
                      <a:pt x="228849" y="173527"/>
                      <a:pt x="223212" y="172702"/>
                    </a:cubicBezTo>
                    <a:cubicBezTo>
                      <a:pt x="219225" y="172152"/>
                      <a:pt x="216613" y="173733"/>
                      <a:pt x="214688" y="177102"/>
                    </a:cubicBezTo>
                    <a:cubicBezTo>
                      <a:pt x="212695" y="180539"/>
                      <a:pt x="211801" y="183770"/>
                      <a:pt x="214551" y="187276"/>
                    </a:cubicBezTo>
                    <a:cubicBezTo>
                      <a:pt x="218263" y="192019"/>
                      <a:pt x="221838" y="196900"/>
                      <a:pt x="225481" y="201712"/>
                    </a:cubicBezTo>
                    <a:cubicBezTo>
                      <a:pt x="228506" y="205630"/>
                      <a:pt x="228506" y="207212"/>
                      <a:pt x="225481" y="211130"/>
                    </a:cubicBezTo>
                    <a:cubicBezTo>
                      <a:pt x="225343" y="211267"/>
                      <a:pt x="225206" y="211474"/>
                      <a:pt x="225068" y="211611"/>
                    </a:cubicBezTo>
                    <a:cubicBezTo>
                      <a:pt x="221081" y="215873"/>
                      <a:pt x="219500" y="217729"/>
                      <a:pt x="213245" y="213948"/>
                    </a:cubicBezTo>
                    <a:cubicBezTo>
                      <a:pt x="208432" y="211061"/>
                      <a:pt x="203345" y="208586"/>
                      <a:pt x="198602" y="205699"/>
                    </a:cubicBezTo>
                    <a:cubicBezTo>
                      <a:pt x="194684" y="203362"/>
                      <a:pt x="191659" y="204737"/>
                      <a:pt x="188565" y="207143"/>
                    </a:cubicBezTo>
                    <a:cubicBezTo>
                      <a:pt x="185472" y="209480"/>
                      <a:pt x="184234" y="212299"/>
                      <a:pt x="185334" y="216217"/>
                    </a:cubicBezTo>
                    <a:cubicBezTo>
                      <a:pt x="187053" y="222267"/>
                      <a:pt x="188565" y="228385"/>
                      <a:pt x="190078" y="234503"/>
                    </a:cubicBezTo>
                    <a:cubicBezTo>
                      <a:pt x="190903" y="237803"/>
                      <a:pt x="190215" y="239590"/>
                      <a:pt x="187397" y="241377"/>
                    </a:cubicBezTo>
                    <a:cubicBezTo>
                      <a:pt x="185884" y="242340"/>
                      <a:pt x="184303" y="243233"/>
                      <a:pt x="182585" y="243852"/>
                    </a:cubicBezTo>
                    <a:cubicBezTo>
                      <a:pt x="179560" y="244952"/>
                      <a:pt x="177360" y="244402"/>
                      <a:pt x="175366" y="241859"/>
                    </a:cubicBezTo>
                    <a:cubicBezTo>
                      <a:pt x="171585" y="237115"/>
                      <a:pt x="167805" y="232303"/>
                      <a:pt x="164024" y="227491"/>
                    </a:cubicBezTo>
                    <a:cubicBezTo>
                      <a:pt x="160380" y="222954"/>
                      <a:pt x="153781" y="222335"/>
                      <a:pt x="149381" y="226254"/>
                    </a:cubicBezTo>
                    <a:cubicBezTo>
                      <a:pt x="148213" y="227285"/>
                      <a:pt x="147663" y="228591"/>
                      <a:pt x="147456" y="230103"/>
                    </a:cubicBezTo>
                    <a:cubicBezTo>
                      <a:pt x="146563" y="236428"/>
                      <a:pt x="145532" y="242683"/>
                      <a:pt x="144844" y="249008"/>
                    </a:cubicBezTo>
                    <a:cubicBezTo>
                      <a:pt x="144432" y="252308"/>
                      <a:pt x="143126" y="254645"/>
                      <a:pt x="139895" y="255676"/>
                    </a:cubicBezTo>
                    <a:cubicBezTo>
                      <a:pt x="137145" y="255676"/>
                      <a:pt x="134326" y="255676"/>
                      <a:pt x="131577" y="255676"/>
                    </a:cubicBezTo>
                    <a:cubicBezTo>
                      <a:pt x="129652" y="254507"/>
                      <a:pt x="128552" y="252789"/>
                      <a:pt x="127933" y="250589"/>
                    </a:cubicBezTo>
                    <a:cubicBezTo>
                      <a:pt x="126283" y="244540"/>
                      <a:pt x="124427" y="238490"/>
                      <a:pt x="122777" y="232372"/>
                    </a:cubicBezTo>
                    <a:cubicBezTo>
                      <a:pt x="121884" y="229141"/>
                      <a:pt x="119890" y="227422"/>
                      <a:pt x="116659" y="227010"/>
                    </a:cubicBezTo>
                    <a:cubicBezTo>
                      <a:pt x="115422" y="226872"/>
                      <a:pt x="114184" y="226666"/>
                      <a:pt x="112947" y="226597"/>
                    </a:cubicBezTo>
                    <a:cubicBezTo>
                      <a:pt x="110060" y="226391"/>
                      <a:pt x="108066" y="227697"/>
                      <a:pt x="106622" y="230103"/>
                    </a:cubicBezTo>
                    <a:cubicBezTo>
                      <a:pt x="106072" y="230997"/>
                      <a:pt x="105591" y="231891"/>
                      <a:pt x="105041" y="232784"/>
                    </a:cubicBezTo>
                    <a:cubicBezTo>
                      <a:pt x="102154" y="237665"/>
                      <a:pt x="99335" y="242615"/>
                      <a:pt x="96380" y="247427"/>
                    </a:cubicBezTo>
                    <a:cubicBezTo>
                      <a:pt x="94798" y="250108"/>
                      <a:pt x="92873" y="250795"/>
                      <a:pt x="89849" y="250108"/>
                    </a:cubicBezTo>
                    <a:cubicBezTo>
                      <a:pt x="87993" y="249695"/>
                      <a:pt x="86274" y="249077"/>
                      <a:pt x="84555" y="248320"/>
                    </a:cubicBezTo>
                    <a:cubicBezTo>
                      <a:pt x="81531" y="246877"/>
                      <a:pt x="80568" y="245021"/>
                      <a:pt x="80981" y="241652"/>
                    </a:cubicBezTo>
                    <a:cubicBezTo>
                      <a:pt x="81737" y="235397"/>
                      <a:pt x="82356" y="229141"/>
                      <a:pt x="83249" y="222885"/>
                    </a:cubicBezTo>
                    <a:cubicBezTo>
                      <a:pt x="83868" y="218486"/>
                      <a:pt x="81531" y="216080"/>
                      <a:pt x="78094" y="214155"/>
                    </a:cubicBezTo>
                    <a:cubicBezTo>
                      <a:pt x="74725" y="212299"/>
                      <a:pt x="71700" y="212024"/>
                      <a:pt x="68538" y="214636"/>
                    </a:cubicBezTo>
                    <a:cubicBezTo>
                      <a:pt x="64139" y="218142"/>
                      <a:pt x="59533" y="221373"/>
                      <a:pt x="55133" y="224810"/>
                    </a:cubicBezTo>
                    <a:cubicBezTo>
                      <a:pt x="50665" y="228316"/>
                      <a:pt x="48740" y="229072"/>
                      <a:pt x="43240" y="224123"/>
                    </a:cubicBezTo>
                    <a:cubicBezTo>
                      <a:pt x="42897" y="223779"/>
                      <a:pt x="42553" y="223435"/>
                      <a:pt x="42209" y="223091"/>
                    </a:cubicBezTo>
                    <a:cubicBezTo>
                      <a:pt x="39528" y="220342"/>
                      <a:pt x="39253" y="218211"/>
                      <a:pt x="41178" y="214842"/>
                    </a:cubicBezTo>
                    <a:cubicBezTo>
                      <a:pt x="44134" y="209549"/>
                      <a:pt x="47159" y="204187"/>
                      <a:pt x="50115" y="198893"/>
                    </a:cubicBezTo>
                    <a:cubicBezTo>
                      <a:pt x="50940" y="197381"/>
                      <a:pt x="51833" y="195869"/>
                      <a:pt x="51627" y="194013"/>
                    </a:cubicBezTo>
                    <a:cubicBezTo>
                      <a:pt x="51146" y="188444"/>
                      <a:pt x="44959" y="184045"/>
                      <a:pt x="39597" y="185420"/>
                    </a:cubicBezTo>
                    <a:cubicBezTo>
                      <a:pt x="33410" y="187001"/>
                      <a:pt x="27223" y="188582"/>
                      <a:pt x="21105" y="190232"/>
                    </a:cubicBezTo>
                    <a:cubicBezTo>
                      <a:pt x="18630" y="190919"/>
                      <a:pt x="16774" y="190163"/>
                      <a:pt x="15193" y="188238"/>
                    </a:cubicBezTo>
                    <a:cubicBezTo>
                      <a:pt x="13887" y="186657"/>
                      <a:pt x="13062" y="184870"/>
                      <a:pt x="12237" y="183014"/>
                    </a:cubicBezTo>
                    <a:cubicBezTo>
                      <a:pt x="10862" y="179783"/>
                      <a:pt x="11481" y="177445"/>
                      <a:pt x="14230" y="175314"/>
                    </a:cubicBezTo>
                    <a:cubicBezTo>
                      <a:pt x="18767" y="171671"/>
                      <a:pt x="23373" y="168096"/>
                      <a:pt x="27910" y="164453"/>
                    </a:cubicBezTo>
                    <a:cubicBezTo>
                      <a:pt x="32722" y="160741"/>
                      <a:pt x="33135" y="159159"/>
                      <a:pt x="31554" y="153385"/>
                    </a:cubicBezTo>
                    <a:cubicBezTo>
                      <a:pt x="30454" y="149604"/>
                      <a:pt x="28185" y="147611"/>
                      <a:pt x="24198" y="147198"/>
                    </a:cubicBezTo>
                    <a:cubicBezTo>
                      <a:pt x="18424" y="146579"/>
                      <a:pt x="12718" y="145479"/>
                      <a:pt x="6943" y="144861"/>
                    </a:cubicBezTo>
                    <a:cubicBezTo>
                      <a:pt x="3644" y="144517"/>
                      <a:pt x="1306" y="143211"/>
                      <a:pt x="138" y="140049"/>
                    </a:cubicBezTo>
                    <a:cubicBezTo>
                      <a:pt x="0" y="137093"/>
                      <a:pt x="0" y="134343"/>
                      <a:pt x="0" y="131525"/>
                    </a:cubicBezTo>
                    <a:cubicBezTo>
                      <a:pt x="1100" y="129462"/>
                      <a:pt x="2819" y="128431"/>
                      <a:pt x="5019" y="127881"/>
                    </a:cubicBezTo>
                    <a:cubicBezTo>
                      <a:pt x="10931" y="126300"/>
                      <a:pt x="16705" y="124513"/>
                      <a:pt x="22617" y="122931"/>
                    </a:cubicBezTo>
                    <a:cubicBezTo>
                      <a:pt x="26192" y="121969"/>
                      <a:pt x="28323" y="119975"/>
                      <a:pt x="28667" y="116194"/>
                    </a:cubicBezTo>
                    <a:cubicBezTo>
                      <a:pt x="28735" y="115232"/>
                      <a:pt x="28873" y="114270"/>
                      <a:pt x="29010" y="113307"/>
                    </a:cubicBezTo>
                    <a:cubicBezTo>
                      <a:pt x="29354" y="110076"/>
                      <a:pt x="27910" y="107876"/>
                      <a:pt x="25229" y="106295"/>
                    </a:cubicBezTo>
                    <a:cubicBezTo>
                      <a:pt x="19867" y="103202"/>
                      <a:pt x="14574" y="100040"/>
                      <a:pt x="9281" y="96946"/>
                    </a:cubicBezTo>
                    <a:cubicBezTo>
                      <a:pt x="5362" y="94678"/>
                      <a:pt x="4675" y="92959"/>
                      <a:pt x="5843" y="88560"/>
                    </a:cubicBezTo>
                    <a:cubicBezTo>
                      <a:pt x="5981" y="88147"/>
                      <a:pt x="6050" y="87735"/>
                      <a:pt x="6187" y="87391"/>
                    </a:cubicBezTo>
                    <a:cubicBezTo>
                      <a:pt x="7906" y="81685"/>
                      <a:pt x="9418" y="80585"/>
                      <a:pt x="15261" y="81135"/>
                    </a:cubicBezTo>
                    <a:cubicBezTo>
                      <a:pt x="20898" y="81685"/>
                      <a:pt x="26535" y="82304"/>
                      <a:pt x="32173" y="83060"/>
                    </a:cubicBezTo>
                    <a:cubicBezTo>
                      <a:pt x="36641" y="83610"/>
                      <a:pt x="38566" y="82854"/>
                      <a:pt x="40834" y="79073"/>
                    </a:cubicBezTo>
                    <a:cubicBezTo>
                      <a:pt x="44065" y="73848"/>
                      <a:pt x="43928" y="72198"/>
                      <a:pt x="40147" y="67318"/>
                    </a:cubicBezTo>
                    <a:cubicBezTo>
                      <a:pt x="36572" y="62712"/>
                      <a:pt x="33066" y="58037"/>
                      <a:pt x="29629" y="53363"/>
                    </a:cubicBezTo>
                    <a:cubicBezTo>
                      <a:pt x="27567" y="50613"/>
                      <a:pt x="27567" y="48344"/>
                      <a:pt x="29629" y="45595"/>
                    </a:cubicBezTo>
                    <a:cubicBezTo>
                      <a:pt x="30660" y="44220"/>
                      <a:pt x="31760" y="42845"/>
                      <a:pt x="33066" y="41745"/>
                    </a:cubicBezTo>
                    <a:cubicBezTo>
                      <a:pt x="35678" y="39545"/>
                      <a:pt x="37466" y="39270"/>
                      <a:pt x="40422" y="40920"/>
                    </a:cubicBezTo>
                    <a:cubicBezTo>
                      <a:pt x="45646" y="43807"/>
                      <a:pt x="51008" y="46488"/>
                      <a:pt x="56027" y="49719"/>
                    </a:cubicBezTo>
                    <a:cubicBezTo>
                      <a:pt x="61801" y="53431"/>
                      <a:pt x="65788" y="50957"/>
                      <a:pt x="69982" y="45801"/>
                    </a:cubicBezTo>
                    <a:cubicBezTo>
                      <a:pt x="71357" y="44082"/>
                      <a:pt x="70875" y="41814"/>
                      <a:pt x="70325" y="39751"/>
                    </a:cubicBezTo>
                    <a:cubicBezTo>
                      <a:pt x="68813" y="33908"/>
                      <a:pt x="67301" y="28065"/>
                      <a:pt x="65788" y="22221"/>
                    </a:cubicBezTo>
                    <a:cubicBezTo>
                      <a:pt x="64688" y="18028"/>
                      <a:pt x="65376" y="16309"/>
                      <a:pt x="69088" y="14110"/>
                    </a:cubicBezTo>
                    <a:cubicBezTo>
                      <a:pt x="69913" y="13628"/>
                      <a:pt x="70738" y="13147"/>
                      <a:pt x="71632" y="12735"/>
                    </a:cubicBezTo>
                    <a:cubicBezTo>
                      <a:pt x="76100" y="10672"/>
                      <a:pt x="78094" y="11154"/>
                      <a:pt x="81118" y="15072"/>
                    </a:cubicBezTo>
                    <a:cubicBezTo>
                      <a:pt x="84762" y="19678"/>
                      <a:pt x="88405" y="24353"/>
                      <a:pt x="92049" y="28958"/>
                    </a:cubicBezTo>
                    <a:cubicBezTo>
                      <a:pt x="95486" y="33221"/>
                      <a:pt x="103529" y="33221"/>
                      <a:pt x="106966" y="28890"/>
                    </a:cubicBezTo>
                    <a:cubicBezTo>
                      <a:pt x="108410" y="27034"/>
                      <a:pt x="108410" y="24696"/>
                      <a:pt x="108754" y="22565"/>
                    </a:cubicBezTo>
                    <a:cubicBezTo>
                      <a:pt x="109578" y="17203"/>
                      <a:pt x="110266" y="11841"/>
                      <a:pt x="110953" y="6479"/>
                    </a:cubicBezTo>
                    <a:cubicBezTo>
                      <a:pt x="111503" y="2217"/>
                      <a:pt x="112672" y="1048"/>
                      <a:pt x="116934" y="292"/>
                    </a:cubicBezTo>
                    <a:cubicBezTo>
                      <a:pt x="118721" y="-52"/>
                      <a:pt x="120509" y="-52"/>
                      <a:pt x="122296" y="8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34" name="Google Shape;534;p22"/>
          <p:cNvSpPr txBox="1"/>
          <p:nvPr/>
        </p:nvSpPr>
        <p:spPr>
          <a:xfrm rot="-2699253">
            <a:off x="687776" y="1258066"/>
            <a:ext cx="976020" cy="23843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1"/>
                </a:solidFill>
              </a:rPr>
              <a:t>E14R</a:t>
            </a:r>
            <a:endParaRPr sz="100" dirty="0">
              <a:solidFill>
                <a:schemeClr val="lt1"/>
              </a:solidFill>
              <a:highlight>
                <a:srgbClr val="00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22"/>
          <p:cNvSpPr txBox="1"/>
          <p:nvPr/>
        </p:nvSpPr>
        <p:spPr>
          <a:xfrm rot="945561">
            <a:off x="1487702" y="2979158"/>
            <a:ext cx="1954727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אסטרטגיה כללית   </a:t>
            </a: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536" name="Google Shape;536;p22"/>
          <p:cNvSpPr txBox="1"/>
          <p:nvPr/>
        </p:nvSpPr>
        <p:spPr>
          <a:xfrm>
            <a:off x="7574050" y="746425"/>
            <a:ext cx="102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SECURITY </a:t>
            </a:r>
            <a:endParaRPr sz="1000" dirty="0">
              <a:solidFill>
                <a:schemeClr val="lt1"/>
              </a:solidFill>
            </a:endParaRPr>
          </a:p>
        </p:txBody>
      </p:sp>
      <p:sp>
        <p:nvSpPr>
          <p:cNvPr id="537" name="Google Shape;537;p22"/>
          <p:cNvSpPr txBox="1"/>
          <p:nvPr/>
        </p:nvSpPr>
        <p:spPr>
          <a:xfrm>
            <a:off x="4175675" y="669475"/>
            <a:ext cx="102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ACCESSIBILITY</a:t>
            </a:r>
            <a:endParaRPr sz="500" dirty="0">
              <a:solidFill>
                <a:schemeClr val="lt1"/>
              </a:solidFill>
            </a:endParaRPr>
          </a:p>
        </p:txBody>
      </p:sp>
      <p:sp>
        <p:nvSpPr>
          <p:cNvPr id="538" name="Google Shape;538;p22"/>
          <p:cNvSpPr txBox="1"/>
          <p:nvPr/>
        </p:nvSpPr>
        <p:spPr>
          <a:xfrm>
            <a:off x="7450450" y="1616525"/>
            <a:ext cx="102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 sz="1000" dirty="0">
              <a:solidFill>
                <a:schemeClr val="lt1"/>
              </a:solidFill>
            </a:endParaRPr>
          </a:p>
        </p:txBody>
      </p:sp>
      <p:sp>
        <p:nvSpPr>
          <p:cNvPr id="539" name="Google Shape;539;p22"/>
          <p:cNvSpPr txBox="1"/>
          <p:nvPr/>
        </p:nvSpPr>
        <p:spPr>
          <a:xfrm>
            <a:off x="7523775" y="2922725"/>
            <a:ext cx="102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FUNCTIONAL</a:t>
            </a:r>
            <a:endParaRPr sz="1000" dirty="0">
              <a:solidFill>
                <a:schemeClr val="lt1"/>
              </a:solidFill>
            </a:endParaRPr>
          </a:p>
        </p:txBody>
      </p:sp>
      <p:sp>
        <p:nvSpPr>
          <p:cNvPr id="540" name="Google Shape;540;p22"/>
          <p:cNvSpPr txBox="1"/>
          <p:nvPr/>
        </p:nvSpPr>
        <p:spPr>
          <a:xfrm>
            <a:off x="3975075" y="1551225"/>
            <a:ext cx="1224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COMPATIBILITY</a:t>
            </a:r>
            <a:endParaRPr sz="1000" dirty="0">
              <a:solidFill>
                <a:schemeClr val="lt1"/>
              </a:solidFill>
            </a:endParaRPr>
          </a:p>
        </p:txBody>
      </p:sp>
      <p:sp>
        <p:nvSpPr>
          <p:cNvPr id="541" name="Google Shape;541;p22"/>
          <p:cNvSpPr txBox="1"/>
          <p:nvPr/>
        </p:nvSpPr>
        <p:spPr>
          <a:xfrm>
            <a:off x="7574050" y="67550"/>
            <a:ext cx="1028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SURVIVAL AND RECOVERY </a:t>
            </a:r>
            <a:endParaRPr sz="1000" dirty="0">
              <a:solidFill>
                <a:schemeClr val="lt1"/>
              </a:solidFill>
            </a:endParaRPr>
          </a:p>
        </p:txBody>
      </p:sp>
      <p:sp>
        <p:nvSpPr>
          <p:cNvPr id="542" name="Google Shape;542;p22"/>
          <p:cNvSpPr txBox="1"/>
          <p:nvPr/>
        </p:nvSpPr>
        <p:spPr>
          <a:xfrm>
            <a:off x="4422700" y="2318650"/>
            <a:ext cx="85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3" name="Google Shape;543;p22"/>
          <p:cNvSpPr txBox="1"/>
          <p:nvPr/>
        </p:nvSpPr>
        <p:spPr>
          <a:xfrm>
            <a:off x="4422701" y="2195500"/>
            <a:ext cx="952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RETESTS – REGRESSION </a:t>
            </a:r>
            <a:endParaRPr sz="10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8" name="Google Shape;548;p23"/>
          <p:cNvGrpSpPr/>
          <p:nvPr/>
        </p:nvGrpSpPr>
        <p:grpSpPr>
          <a:xfrm rot="8605868">
            <a:off x="4471815" y="3584726"/>
            <a:ext cx="787414" cy="1128659"/>
            <a:chOff x="2809280" y="1396597"/>
            <a:chExt cx="1049983" cy="1505018"/>
          </a:xfrm>
        </p:grpSpPr>
        <p:grpSp>
          <p:nvGrpSpPr>
            <p:cNvPr id="549" name="Google Shape;549;p23"/>
            <p:cNvGrpSpPr/>
            <p:nvPr/>
          </p:nvGrpSpPr>
          <p:grpSpPr>
            <a:xfrm rot="3348588">
              <a:off x="2899688" y="2046050"/>
              <a:ext cx="901310" cy="618197"/>
              <a:chOff x="5392721" y="1514462"/>
              <a:chExt cx="662763" cy="454581"/>
            </a:xfrm>
          </p:grpSpPr>
          <p:sp>
            <p:nvSpPr>
              <p:cNvPr id="550" name="Google Shape;550;p23"/>
              <p:cNvSpPr/>
              <p:nvPr/>
            </p:nvSpPr>
            <p:spPr>
              <a:xfrm rot="5911486" flipH="1">
                <a:off x="5633170" y="1617837"/>
                <a:ext cx="141665" cy="93128"/>
              </a:xfrm>
              <a:prstGeom prst="trapezoid">
                <a:avLst>
                  <a:gd name="adj" fmla="val 12383"/>
                </a:avLst>
              </a:prstGeom>
              <a:solidFill>
                <a:srgbClr val="0C534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23"/>
              <p:cNvSpPr/>
              <p:nvPr/>
            </p:nvSpPr>
            <p:spPr>
              <a:xfrm rot="7280092" flipH="1">
                <a:off x="5857893" y="1735925"/>
                <a:ext cx="103261" cy="96521"/>
              </a:xfrm>
              <a:prstGeom prst="trapezoid">
                <a:avLst>
                  <a:gd name="adj" fmla="val 12383"/>
                </a:avLst>
              </a:prstGeom>
              <a:solidFill>
                <a:srgbClr val="0C534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23"/>
              <p:cNvSpPr/>
              <p:nvPr/>
            </p:nvSpPr>
            <p:spPr>
              <a:xfrm rot="5911846" flipH="1">
                <a:off x="5439014" y="1500231"/>
                <a:ext cx="200215" cy="26606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23"/>
              <p:cNvSpPr/>
              <p:nvPr/>
            </p:nvSpPr>
            <p:spPr>
              <a:xfrm rot="7278410" flipH="1">
                <a:off x="5727771" y="1619294"/>
                <a:ext cx="146068" cy="19412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23"/>
              <p:cNvSpPr/>
              <p:nvPr/>
            </p:nvSpPr>
            <p:spPr>
              <a:xfrm rot="8870329" flipH="1">
                <a:off x="5921107" y="1778162"/>
                <a:ext cx="93556" cy="17986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5" name="Google Shape;555;p23"/>
            <p:cNvGrpSpPr/>
            <p:nvPr/>
          </p:nvGrpSpPr>
          <p:grpSpPr>
            <a:xfrm rot="3536192">
              <a:off x="2904207" y="1491524"/>
              <a:ext cx="509561" cy="509561"/>
              <a:chOff x="5108331" y="1463790"/>
              <a:chExt cx="374700" cy="374700"/>
            </a:xfrm>
          </p:grpSpPr>
          <p:sp>
            <p:nvSpPr>
              <p:cNvPr id="556" name="Google Shape;556;p23"/>
              <p:cNvSpPr/>
              <p:nvPr/>
            </p:nvSpPr>
            <p:spPr>
              <a:xfrm>
                <a:off x="5108331" y="1463790"/>
                <a:ext cx="374700" cy="374700"/>
              </a:xfrm>
              <a:prstGeom prst="ellipse">
                <a:avLst/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23"/>
              <p:cNvSpPr/>
              <p:nvPr/>
            </p:nvSpPr>
            <p:spPr>
              <a:xfrm>
                <a:off x="5167785" y="1523588"/>
                <a:ext cx="255882" cy="255676"/>
              </a:xfrm>
              <a:custGeom>
                <a:avLst/>
                <a:gdLst/>
                <a:ahLst/>
                <a:cxnLst/>
                <a:rect l="l" t="t" r="r" b="b"/>
                <a:pathLst>
                  <a:path w="255882" h="255676" extrusionOk="0">
                    <a:moveTo>
                      <a:pt x="127864" y="81461"/>
                    </a:moveTo>
                    <a:cubicBezTo>
                      <a:pt x="102426" y="81461"/>
                      <a:pt x="81805" y="102082"/>
                      <a:pt x="81805" y="127520"/>
                    </a:cubicBezTo>
                    <a:cubicBezTo>
                      <a:pt x="81805" y="152958"/>
                      <a:pt x="102426" y="173579"/>
                      <a:pt x="127864" y="173579"/>
                    </a:cubicBezTo>
                    <a:cubicBezTo>
                      <a:pt x="153302" y="173579"/>
                      <a:pt x="173923" y="152958"/>
                      <a:pt x="173923" y="127520"/>
                    </a:cubicBezTo>
                    <a:cubicBezTo>
                      <a:pt x="173923" y="102082"/>
                      <a:pt x="153302" y="81461"/>
                      <a:pt x="127864" y="81461"/>
                    </a:cubicBezTo>
                    <a:close/>
                    <a:moveTo>
                      <a:pt x="122296" y="86"/>
                    </a:moveTo>
                    <a:cubicBezTo>
                      <a:pt x="124908" y="223"/>
                      <a:pt x="126696" y="1598"/>
                      <a:pt x="127383" y="4211"/>
                    </a:cubicBezTo>
                    <a:cubicBezTo>
                      <a:pt x="129033" y="10054"/>
                      <a:pt x="130752" y="15966"/>
                      <a:pt x="132401" y="21809"/>
                    </a:cubicBezTo>
                    <a:cubicBezTo>
                      <a:pt x="134120" y="27790"/>
                      <a:pt x="139070" y="30608"/>
                      <a:pt x="145188" y="29027"/>
                    </a:cubicBezTo>
                    <a:cubicBezTo>
                      <a:pt x="147181" y="28546"/>
                      <a:pt x="148350" y="27102"/>
                      <a:pt x="149312" y="25452"/>
                    </a:cubicBezTo>
                    <a:cubicBezTo>
                      <a:pt x="152475" y="20022"/>
                      <a:pt x="155706" y="14591"/>
                      <a:pt x="158937" y="9160"/>
                    </a:cubicBezTo>
                    <a:cubicBezTo>
                      <a:pt x="160999" y="5654"/>
                      <a:pt x="162786" y="4898"/>
                      <a:pt x="166705" y="5929"/>
                    </a:cubicBezTo>
                    <a:cubicBezTo>
                      <a:pt x="174542" y="7923"/>
                      <a:pt x="175573" y="9641"/>
                      <a:pt x="174404" y="18372"/>
                    </a:cubicBezTo>
                    <a:cubicBezTo>
                      <a:pt x="173717" y="23596"/>
                      <a:pt x="173098" y="28821"/>
                      <a:pt x="172479" y="34046"/>
                    </a:cubicBezTo>
                    <a:cubicBezTo>
                      <a:pt x="172410" y="34595"/>
                      <a:pt x="172410" y="35145"/>
                      <a:pt x="172479" y="35695"/>
                    </a:cubicBezTo>
                    <a:cubicBezTo>
                      <a:pt x="173373" y="41264"/>
                      <a:pt x="181828" y="45113"/>
                      <a:pt x="186434" y="41882"/>
                    </a:cubicBezTo>
                    <a:cubicBezTo>
                      <a:pt x="191659" y="38170"/>
                      <a:pt x="196677" y="34252"/>
                      <a:pt x="201764" y="30402"/>
                    </a:cubicBezTo>
                    <a:cubicBezTo>
                      <a:pt x="205476" y="27584"/>
                      <a:pt x="207333" y="27652"/>
                      <a:pt x="211045" y="30540"/>
                    </a:cubicBezTo>
                    <a:cubicBezTo>
                      <a:pt x="211526" y="30952"/>
                      <a:pt x="212007" y="31296"/>
                      <a:pt x="212488" y="31777"/>
                    </a:cubicBezTo>
                    <a:cubicBezTo>
                      <a:pt x="216819" y="35902"/>
                      <a:pt x="217025" y="37139"/>
                      <a:pt x="214069" y="42364"/>
                    </a:cubicBezTo>
                    <a:cubicBezTo>
                      <a:pt x="211251" y="47382"/>
                      <a:pt x="208570" y="52469"/>
                      <a:pt x="205614" y="57418"/>
                    </a:cubicBezTo>
                    <a:cubicBezTo>
                      <a:pt x="203483" y="61062"/>
                      <a:pt x="204445" y="64087"/>
                      <a:pt x="206783" y="67180"/>
                    </a:cubicBezTo>
                    <a:cubicBezTo>
                      <a:pt x="209120" y="70274"/>
                      <a:pt x="211801" y="71786"/>
                      <a:pt x="215719" y="70755"/>
                    </a:cubicBezTo>
                    <a:cubicBezTo>
                      <a:pt x="221769" y="69174"/>
                      <a:pt x="227818" y="67661"/>
                      <a:pt x="233799" y="66011"/>
                    </a:cubicBezTo>
                    <a:cubicBezTo>
                      <a:pt x="237649" y="64980"/>
                      <a:pt x="239367" y="65599"/>
                      <a:pt x="241498" y="68967"/>
                    </a:cubicBezTo>
                    <a:cubicBezTo>
                      <a:pt x="242461" y="70411"/>
                      <a:pt x="243286" y="71923"/>
                      <a:pt x="243836" y="73573"/>
                    </a:cubicBezTo>
                    <a:cubicBezTo>
                      <a:pt x="244867" y="76529"/>
                      <a:pt x="244385" y="78385"/>
                      <a:pt x="241911" y="80379"/>
                    </a:cubicBezTo>
                    <a:cubicBezTo>
                      <a:pt x="236755" y="84504"/>
                      <a:pt x="231668" y="88628"/>
                      <a:pt x="226443" y="92684"/>
                    </a:cubicBezTo>
                    <a:cubicBezTo>
                      <a:pt x="223831" y="94678"/>
                      <a:pt x="223144" y="97152"/>
                      <a:pt x="223694" y="100177"/>
                    </a:cubicBezTo>
                    <a:cubicBezTo>
                      <a:pt x="223900" y="101208"/>
                      <a:pt x="224244" y="102171"/>
                      <a:pt x="224519" y="103202"/>
                    </a:cubicBezTo>
                    <a:cubicBezTo>
                      <a:pt x="225412" y="106433"/>
                      <a:pt x="227543" y="108220"/>
                      <a:pt x="230843" y="108633"/>
                    </a:cubicBezTo>
                    <a:cubicBezTo>
                      <a:pt x="237099" y="109458"/>
                      <a:pt x="243354" y="110351"/>
                      <a:pt x="249541" y="111176"/>
                    </a:cubicBezTo>
                    <a:cubicBezTo>
                      <a:pt x="253254" y="111657"/>
                      <a:pt x="255178" y="113445"/>
                      <a:pt x="255591" y="117157"/>
                    </a:cubicBezTo>
                    <a:cubicBezTo>
                      <a:pt x="255797" y="118944"/>
                      <a:pt x="256003" y="120732"/>
                      <a:pt x="255797" y="122519"/>
                    </a:cubicBezTo>
                    <a:cubicBezTo>
                      <a:pt x="255453" y="125337"/>
                      <a:pt x="254010" y="126919"/>
                      <a:pt x="251398" y="127675"/>
                    </a:cubicBezTo>
                    <a:cubicBezTo>
                      <a:pt x="245554" y="129325"/>
                      <a:pt x="239642" y="130974"/>
                      <a:pt x="233799" y="132693"/>
                    </a:cubicBezTo>
                    <a:cubicBezTo>
                      <a:pt x="228093" y="134343"/>
                      <a:pt x="225481" y="138674"/>
                      <a:pt x="226650" y="144586"/>
                    </a:cubicBezTo>
                    <a:cubicBezTo>
                      <a:pt x="227062" y="146854"/>
                      <a:pt x="228368" y="148298"/>
                      <a:pt x="230293" y="149398"/>
                    </a:cubicBezTo>
                    <a:cubicBezTo>
                      <a:pt x="235655" y="152560"/>
                      <a:pt x="241017" y="155722"/>
                      <a:pt x="246448" y="158884"/>
                    </a:cubicBezTo>
                    <a:cubicBezTo>
                      <a:pt x="250435" y="161222"/>
                      <a:pt x="251054" y="162597"/>
                      <a:pt x="249954" y="167065"/>
                    </a:cubicBezTo>
                    <a:cubicBezTo>
                      <a:pt x="249885" y="167340"/>
                      <a:pt x="249885" y="167615"/>
                      <a:pt x="249816" y="167890"/>
                    </a:cubicBezTo>
                    <a:cubicBezTo>
                      <a:pt x="248166" y="173321"/>
                      <a:pt x="246310" y="176002"/>
                      <a:pt x="240123" y="174833"/>
                    </a:cubicBezTo>
                    <a:cubicBezTo>
                      <a:pt x="234555" y="173733"/>
                      <a:pt x="228849" y="173527"/>
                      <a:pt x="223212" y="172702"/>
                    </a:cubicBezTo>
                    <a:cubicBezTo>
                      <a:pt x="219225" y="172152"/>
                      <a:pt x="216613" y="173733"/>
                      <a:pt x="214688" y="177102"/>
                    </a:cubicBezTo>
                    <a:cubicBezTo>
                      <a:pt x="212695" y="180539"/>
                      <a:pt x="211801" y="183770"/>
                      <a:pt x="214551" y="187276"/>
                    </a:cubicBezTo>
                    <a:cubicBezTo>
                      <a:pt x="218263" y="192019"/>
                      <a:pt x="221838" y="196900"/>
                      <a:pt x="225481" y="201712"/>
                    </a:cubicBezTo>
                    <a:cubicBezTo>
                      <a:pt x="228506" y="205630"/>
                      <a:pt x="228506" y="207212"/>
                      <a:pt x="225481" y="211130"/>
                    </a:cubicBezTo>
                    <a:cubicBezTo>
                      <a:pt x="225343" y="211267"/>
                      <a:pt x="225206" y="211474"/>
                      <a:pt x="225068" y="211611"/>
                    </a:cubicBezTo>
                    <a:cubicBezTo>
                      <a:pt x="221081" y="215873"/>
                      <a:pt x="219500" y="217729"/>
                      <a:pt x="213245" y="213948"/>
                    </a:cubicBezTo>
                    <a:cubicBezTo>
                      <a:pt x="208432" y="211061"/>
                      <a:pt x="203345" y="208586"/>
                      <a:pt x="198602" y="205699"/>
                    </a:cubicBezTo>
                    <a:cubicBezTo>
                      <a:pt x="194684" y="203362"/>
                      <a:pt x="191659" y="204737"/>
                      <a:pt x="188565" y="207143"/>
                    </a:cubicBezTo>
                    <a:cubicBezTo>
                      <a:pt x="185472" y="209480"/>
                      <a:pt x="184234" y="212299"/>
                      <a:pt x="185334" y="216217"/>
                    </a:cubicBezTo>
                    <a:cubicBezTo>
                      <a:pt x="187053" y="222267"/>
                      <a:pt x="188565" y="228385"/>
                      <a:pt x="190078" y="234503"/>
                    </a:cubicBezTo>
                    <a:cubicBezTo>
                      <a:pt x="190903" y="237803"/>
                      <a:pt x="190215" y="239590"/>
                      <a:pt x="187397" y="241377"/>
                    </a:cubicBezTo>
                    <a:cubicBezTo>
                      <a:pt x="185884" y="242340"/>
                      <a:pt x="184303" y="243233"/>
                      <a:pt x="182585" y="243852"/>
                    </a:cubicBezTo>
                    <a:cubicBezTo>
                      <a:pt x="179560" y="244952"/>
                      <a:pt x="177360" y="244402"/>
                      <a:pt x="175366" y="241859"/>
                    </a:cubicBezTo>
                    <a:cubicBezTo>
                      <a:pt x="171585" y="237115"/>
                      <a:pt x="167805" y="232303"/>
                      <a:pt x="164024" y="227491"/>
                    </a:cubicBezTo>
                    <a:cubicBezTo>
                      <a:pt x="160380" y="222954"/>
                      <a:pt x="153781" y="222335"/>
                      <a:pt x="149381" y="226254"/>
                    </a:cubicBezTo>
                    <a:cubicBezTo>
                      <a:pt x="148213" y="227285"/>
                      <a:pt x="147663" y="228591"/>
                      <a:pt x="147456" y="230103"/>
                    </a:cubicBezTo>
                    <a:cubicBezTo>
                      <a:pt x="146563" y="236428"/>
                      <a:pt x="145532" y="242683"/>
                      <a:pt x="144844" y="249008"/>
                    </a:cubicBezTo>
                    <a:cubicBezTo>
                      <a:pt x="144432" y="252308"/>
                      <a:pt x="143126" y="254645"/>
                      <a:pt x="139895" y="255676"/>
                    </a:cubicBezTo>
                    <a:cubicBezTo>
                      <a:pt x="137145" y="255676"/>
                      <a:pt x="134326" y="255676"/>
                      <a:pt x="131577" y="255676"/>
                    </a:cubicBezTo>
                    <a:cubicBezTo>
                      <a:pt x="129652" y="254507"/>
                      <a:pt x="128552" y="252789"/>
                      <a:pt x="127933" y="250589"/>
                    </a:cubicBezTo>
                    <a:cubicBezTo>
                      <a:pt x="126283" y="244540"/>
                      <a:pt x="124427" y="238490"/>
                      <a:pt x="122777" y="232372"/>
                    </a:cubicBezTo>
                    <a:cubicBezTo>
                      <a:pt x="121884" y="229141"/>
                      <a:pt x="119890" y="227422"/>
                      <a:pt x="116659" y="227010"/>
                    </a:cubicBezTo>
                    <a:cubicBezTo>
                      <a:pt x="115422" y="226872"/>
                      <a:pt x="114184" y="226666"/>
                      <a:pt x="112947" y="226597"/>
                    </a:cubicBezTo>
                    <a:cubicBezTo>
                      <a:pt x="110060" y="226391"/>
                      <a:pt x="108066" y="227697"/>
                      <a:pt x="106622" y="230103"/>
                    </a:cubicBezTo>
                    <a:cubicBezTo>
                      <a:pt x="106072" y="230997"/>
                      <a:pt x="105591" y="231891"/>
                      <a:pt x="105041" y="232784"/>
                    </a:cubicBezTo>
                    <a:cubicBezTo>
                      <a:pt x="102154" y="237665"/>
                      <a:pt x="99335" y="242615"/>
                      <a:pt x="96380" y="247427"/>
                    </a:cubicBezTo>
                    <a:cubicBezTo>
                      <a:pt x="94798" y="250108"/>
                      <a:pt x="92873" y="250795"/>
                      <a:pt x="89849" y="250108"/>
                    </a:cubicBezTo>
                    <a:cubicBezTo>
                      <a:pt x="87993" y="249695"/>
                      <a:pt x="86274" y="249077"/>
                      <a:pt x="84555" y="248320"/>
                    </a:cubicBezTo>
                    <a:cubicBezTo>
                      <a:pt x="81531" y="246877"/>
                      <a:pt x="80568" y="245021"/>
                      <a:pt x="80981" y="241652"/>
                    </a:cubicBezTo>
                    <a:cubicBezTo>
                      <a:pt x="81737" y="235397"/>
                      <a:pt x="82356" y="229141"/>
                      <a:pt x="83249" y="222885"/>
                    </a:cubicBezTo>
                    <a:cubicBezTo>
                      <a:pt x="83868" y="218486"/>
                      <a:pt x="81531" y="216080"/>
                      <a:pt x="78094" y="214155"/>
                    </a:cubicBezTo>
                    <a:cubicBezTo>
                      <a:pt x="74725" y="212299"/>
                      <a:pt x="71700" y="212024"/>
                      <a:pt x="68538" y="214636"/>
                    </a:cubicBezTo>
                    <a:cubicBezTo>
                      <a:pt x="64139" y="218142"/>
                      <a:pt x="59533" y="221373"/>
                      <a:pt x="55133" y="224810"/>
                    </a:cubicBezTo>
                    <a:cubicBezTo>
                      <a:pt x="50665" y="228316"/>
                      <a:pt x="48740" y="229072"/>
                      <a:pt x="43240" y="224123"/>
                    </a:cubicBezTo>
                    <a:cubicBezTo>
                      <a:pt x="42897" y="223779"/>
                      <a:pt x="42553" y="223435"/>
                      <a:pt x="42209" y="223091"/>
                    </a:cubicBezTo>
                    <a:cubicBezTo>
                      <a:pt x="39528" y="220342"/>
                      <a:pt x="39253" y="218211"/>
                      <a:pt x="41178" y="214842"/>
                    </a:cubicBezTo>
                    <a:cubicBezTo>
                      <a:pt x="44134" y="209549"/>
                      <a:pt x="47159" y="204187"/>
                      <a:pt x="50115" y="198893"/>
                    </a:cubicBezTo>
                    <a:cubicBezTo>
                      <a:pt x="50940" y="197381"/>
                      <a:pt x="51833" y="195869"/>
                      <a:pt x="51627" y="194013"/>
                    </a:cubicBezTo>
                    <a:cubicBezTo>
                      <a:pt x="51146" y="188444"/>
                      <a:pt x="44959" y="184045"/>
                      <a:pt x="39597" y="185420"/>
                    </a:cubicBezTo>
                    <a:cubicBezTo>
                      <a:pt x="33410" y="187001"/>
                      <a:pt x="27223" y="188582"/>
                      <a:pt x="21105" y="190232"/>
                    </a:cubicBezTo>
                    <a:cubicBezTo>
                      <a:pt x="18630" y="190919"/>
                      <a:pt x="16774" y="190163"/>
                      <a:pt x="15193" y="188238"/>
                    </a:cubicBezTo>
                    <a:cubicBezTo>
                      <a:pt x="13887" y="186657"/>
                      <a:pt x="13062" y="184870"/>
                      <a:pt x="12237" y="183014"/>
                    </a:cubicBezTo>
                    <a:cubicBezTo>
                      <a:pt x="10862" y="179783"/>
                      <a:pt x="11481" y="177445"/>
                      <a:pt x="14230" y="175314"/>
                    </a:cubicBezTo>
                    <a:cubicBezTo>
                      <a:pt x="18767" y="171671"/>
                      <a:pt x="23373" y="168096"/>
                      <a:pt x="27910" y="164453"/>
                    </a:cubicBezTo>
                    <a:cubicBezTo>
                      <a:pt x="32722" y="160741"/>
                      <a:pt x="33135" y="159159"/>
                      <a:pt x="31554" y="153385"/>
                    </a:cubicBezTo>
                    <a:cubicBezTo>
                      <a:pt x="30454" y="149604"/>
                      <a:pt x="28185" y="147611"/>
                      <a:pt x="24198" y="147198"/>
                    </a:cubicBezTo>
                    <a:cubicBezTo>
                      <a:pt x="18424" y="146579"/>
                      <a:pt x="12718" y="145479"/>
                      <a:pt x="6943" y="144861"/>
                    </a:cubicBezTo>
                    <a:cubicBezTo>
                      <a:pt x="3644" y="144517"/>
                      <a:pt x="1306" y="143211"/>
                      <a:pt x="138" y="140049"/>
                    </a:cubicBezTo>
                    <a:cubicBezTo>
                      <a:pt x="0" y="137093"/>
                      <a:pt x="0" y="134343"/>
                      <a:pt x="0" y="131525"/>
                    </a:cubicBezTo>
                    <a:cubicBezTo>
                      <a:pt x="1100" y="129462"/>
                      <a:pt x="2819" y="128431"/>
                      <a:pt x="5019" y="127881"/>
                    </a:cubicBezTo>
                    <a:cubicBezTo>
                      <a:pt x="10931" y="126300"/>
                      <a:pt x="16705" y="124513"/>
                      <a:pt x="22617" y="122931"/>
                    </a:cubicBezTo>
                    <a:cubicBezTo>
                      <a:pt x="26192" y="121969"/>
                      <a:pt x="28323" y="119975"/>
                      <a:pt x="28667" y="116194"/>
                    </a:cubicBezTo>
                    <a:cubicBezTo>
                      <a:pt x="28735" y="115232"/>
                      <a:pt x="28873" y="114270"/>
                      <a:pt x="29010" y="113307"/>
                    </a:cubicBezTo>
                    <a:cubicBezTo>
                      <a:pt x="29354" y="110076"/>
                      <a:pt x="27910" y="107876"/>
                      <a:pt x="25229" y="106295"/>
                    </a:cubicBezTo>
                    <a:cubicBezTo>
                      <a:pt x="19867" y="103202"/>
                      <a:pt x="14574" y="100040"/>
                      <a:pt x="9281" y="96946"/>
                    </a:cubicBezTo>
                    <a:cubicBezTo>
                      <a:pt x="5362" y="94678"/>
                      <a:pt x="4675" y="92959"/>
                      <a:pt x="5843" y="88560"/>
                    </a:cubicBezTo>
                    <a:cubicBezTo>
                      <a:pt x="5981" y="88147"/>
                      <a:pt x="6050" y="87735"/>
                      <a:pt x="6187" y="87391"/>
                    </a:cubicBezTo>
                    <a:cubicBezTo>
                      <a:pt x="7906" y="81685"/>
                      <a:pt x="9418" y="80585"/>
                      <a:pt x="15261" y="81135"/>
                    </a:cubicBezTo>
                    <a:cubicBezTo>
                      <a:pt x="20898" y="81685"/>
                      <a:pt x="26535" y="82304"/>
                      <a:pt x="32173" y="83060"/>
                    </a:cubicBezTo>
                    <a:cubicBezTo>
                      <a:pt x="36641" y="83610"/>
                      <a:pt x="38566" y="82854"/>
                      <a:pt x="40834" y="79073"/>
                    </a:cubicBezTo>
                    <a:cubicBezTo>
                      <a:pt x="44065" y="73848"/>
                      <a:pt x="43928" y="72198"/>
                      <a:pt x="40147" y="67318"/>
                    </a:cubicBezTo>
                    <a:cubicBezTo>
                      <a:pt x="36572" y="62712"/>
                      <a:pt x="33066" y="58037"/>
                      <a:pt x="29629" y="53363"/>
                    </a:cubicBezTo>
                    <a:cubicBezTo>
                      <a:pt x="27567" y="50613"/>
                      <a:pt x="27567" y="48344"/>
                      <a:pt x="29629" y="45595"/>
                    </a:cubicBezTo>
                    <a:cubicBezTo>
                      <a:pt x="30660" y="44220"/>
                      <a:pt x="31760" y="42845"/>
                      <a:pt x="33066" y="41745"/>
                    </a:cubicBezTo>
                    <a:cubicBezTo>
                      <a:pt x="35678" y="39545"/>
                      <a:pt x="37466" y="39270"/>
                      <a:pt x="40422" y="40920"/>
                    </a:cubicBezTo>
                    <a:cubicBezTo>
                      <a:pt x="45646" y="43807"/>
                      <a:pt x="51008" y="46488"/>
                      <a:pt x="56027" y="49719"/>
                    </a:cubicBezTo>
                    <a:cubicBezTo>
                      <a:pt x="61801" y="53431"/>
                      <a:pt x="65788" y="50957"/>
                      <a:pt x="69982" y="45801"/>
                    </a:cubicBezTo>
                    <a:cubicBezTo>
                      <a:pt x="71357" y="44082"/>
                      <a:pt x="70875" y="41814"/>
                      <a:pt x="70325" y="39751"/>
                    </a:cubicBezTo>
                    <a:cubicBezTo>
                      <a:pt x="68813" y="33908"/>
                      <a:pt x="67301" y="28065"/>
                      <a:pt x="65788" y="22221"/>
                    </a:cubicBezTo>
                    <a:cubicBezTo>
                      <a:pt x="64688" y="18028"/>
                      <a:pt x="65376" y="16309"/>
                      <a:pt x="69088" y="14110"/>
                    </a:cubicBezTo>
                    <a:cubicBezTo>
                      <a:pt x="69913" y="13628"/>
                      <a:pt x="70738" y="13147"/>
                      <a:pt x="71632" y="12735"/>
                    </a:cubicBezTo>
                    <a:cubicBezTo>
                      <a:pt x="76100" y="10672"/>
                      <a:pt x="78094" y="11154"/>
                      <a:pt x="81118" y="15072"/>
                    </a:cubicBezTo>
                    <a:cubicBezTo>
                      <a:pt x="84762" y="19678"/>
                      <a:pt x="88405" y="24353"/>
                      <a:pt x="92049" y="28958"/>
                    </a:cubicBezTo>
                    <a:cubicBezTo>
                      <a:pt x="95486" y="33221"/>
                      <a:pt x="103529" y="33221"/>
                      <a:pt x="106966" y="28890"/>
                    </a:cubicBezTo>
                    <a:cubicBezTo>
                      <a:pt x="108410" y="27034"/>
                      <a:pt x="108410" y="24696"/>
                      <a:pt x="108754" y="22565"/>
                    </a:cubicBezTo>
                    <a:cubicBezTo>
                      <a:pt x="109578" y="17203"/>
                      <a:pt x="110266" y="11841"/>
                      <a:pt x="110953" y="6479"/>
                    </a:cubicBezTo>
                    <a:cubicBezTo>
                      <a:pt x="111503" y="2217"/>
                      <a:pt x="112672" y="1048"/>
                      <a:pt x="116934" y="292"/>
                    </a:cubicBezTo>
                    <a:cubicBezTo>
                      <a:pt x="118721" y="-52"/>
                      <a:pt x="120509" y="-52"/>
                      <a:pt x="122296" y="8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558" name="Google Shape;558;p23"/>
          <p:cNvCxnSpPr/>
          <p:nvPr/>
        </p:nvCxnSpPr>
        <p:spPr>
          <a:xfrm rot="10800000" flipH="1">
            <a:off x="5168033" y="2470624"/>
            <a:ext cx="1146000" cy="650100"/>
          </a:xfrm>
          <a:prstGeom prst="bentConnector3">
            <a:avLst>
              <a:gd name="adj1" fmla="val 0"/>
            </a:avLst>
          </a:prstGeom>
          <a:noFill/>
          <a:ln w="25400" cap="flat" cmpd="sng">
            <a:solidFill>
              <a:schemeClr val="accent4"/>
            </a:solidFill>
            <a:prstDash val="dot"/>
            <a:miter lim="800000"/>
            <a:headEnd type="none" w="sm" len="sm"/>
            <a:tailEnd type="triangle" w="med" len="med"/>
          </a:ln>
        </p:spPr>
      </p:cxnSp>
      <p:cxnSp>
        <p:nvCxnSpPr>
          <p:cNvPr id="559" name="Google Shape;559;p23"/>
          <p:cNvCxnSpPr/>
          <p:nvPr/>
        </p:nvCxnSpPr>
        <p:spPr>
          <a:xfrm rot="10800000">
            <a:off x="3088793" y="2628271"/>
            <a:ext cx="1183500" cy="772800"/>
          </a:xfrm>
          <a:prstGeom prst="bentConnector3">
            <a:avLst>
              <a:gd name="adj1" fmla="val 0"/>
            </a:avLst>
          </a:prstGeom>
          <a:noFill/>
          <a:ln w="25400" cap="flat" cmpd="sng">
            <a:solidFill>
              <a:schemeClr val="accent4"/>
            </a:solidFill>
            <a:prstDash val="dot"/>
            <a:miter lim="800000"/>
            <a:headEnd type="none" w="sm" len="sm"/>
            <a:tailEnd type="triangle" w="med" len="med"/>
          </a:ln>
        </p:spPr>
      </p:cxnSp>
      <p:sp>
        <p:nvSpPr>
          <p:cNvPr id="560" name="Google Shape;560;p23"/>
          <p:cNvSpPr/>
          <p:nvPr/>
        </p:nvSpPr>
        <p:spPr>
          <a:xfrm>
            <a:off x="1324900" y="2637348"/>
            <a:ext cx="1876500" cy="1051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FBA2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23"/>
          <p:cNvSpPr/>
          <p:nvPr/>
        </p:nvSpPr>
        <p:spPr>
          <a:xfrm rot="-5400000">
            <a:off x="1965079" y="1256852"/>
            <a:ext cx="1099200" cy="15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23"/>
          <p:cNvSpPr/>
          <p:nvPr/>
        </p:nvSpPr>
        <p:spPr>
          <a:xfrm>
            <a:off x="3696675" y="1362825"/>
            <a:ext cx="1876500" cy="884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FBA2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23"/>
          <p:cNvSpPr/>
          <p:nvPr/>
        </p:nvSpPr>
        <p:spPr>
          <a:xfrm>
            <a:off x="5935734" y="1586402"/>
            <a:ext cx="1816500" cy="884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4" name="Google Shape;564;p23"/>
          <p:cNvCxnSpPr>
            <a:endCxn id="562" idx="2"/>
          </p:cNvCxnSpPr>
          <p:nvPr/>
        </p:nvCxnSpPr>
        <p:spPr>
          <a:xfrm rot="10800000">
            <a:off x="4634925" y="2247225"/>
            <a:ext cx="0" cy="742200"/>
          </a:xfrm>
          <a:prstGeom prst="straightConnector1">
            <a:avLst/>
          </a:prstGeom>
          <a:noFill/>
          <a:ln w="25400" cap="flat" cmpd="sng">
            <a:solidFill>
              <a:schemeClr val="accent4"/>
            </a:solidFill>
            <a:prstDash val="dot"/>
            <a:miter lim="800000"/>
            <a:headEnd type="none" w="sm" len="sm"/>
            <a:tailEnd type="triangle" w="med" len="med"/>
          </a:ln>
        </p:spPr>
      </p:cxnSp>
      <p:sp>
        <p:nvSpPr>
          <p:cNvPr id="565" name="Google Shape;565;p23"/>
          <p:cNvSpPr txBox="1"/>
          <p:nvPr/>
        </p:nvSpPr>
        <p:spPr>
          <a:xfrm>
            <a:off x="1025905" y="2668775"/>
            <a:ext cx="10566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u="sng" dirty="0">
                <a:solidFill>
                  <a:srgbClr val="595959"/>
                </a:solidFill>
              </a:rPr>
              <a:t>משלוחים</a:t>
            </a:r>
            <a:endParaRPr sz="1200" b="1" u="sng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6" name="Google Shape;566;p23"/>
          <p:cNvCxnSpPr>
            <a:endCxn id="567" idx="1"/>
          </p:cNvCxnSpPr>
          <p:nvPr/>
        </p:nvCxnSpPr>
        <p:spPr>
          <a:xfrm rot="10800000" flipH="1">
            <a:off x="5181275" y="3551813"/>
            <a:ext cx="1019400" cy="348600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4"/>
            </a:solidFill>
            <a:prstDash val="dot"/>
            <a:miter lim="800000"/>
            <a:headEnd type="none" w="sm" len="sm"/>
            <a:tailEnd type="triangle" w="med" len="med"/>
          </a:ln>
        </p:spPr>
      </p:cxnSp>
      <p:sp>
        <p:nvSpPr>
          <p:cNvPr id="568" name="Google Shape;568;p23"/>
          <p:cNvSpPr txBox="1"/>
          <p:nvPr/>
        </p:nvSpPr>
        <p:spPr>
          <a:xfrm>
            <a:off x="3479037" y="1554975"/>
            <a:ext cx="20388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קליטת הזמנות של לקוחות רגילים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ביצוע תשלומים על הזמנות רגיל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שאילתות    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9" name="Google Shape;569;p23"/>
          <p:cNvSpPr txBox="1"/>
          <p:nvPr/>
        </p:nvSpPr>
        <p:spPr>
          <a:xfrm>
            <a:off x="6073754" y="1697108"/>
            <a:ext cx="15420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595959"/>
              </a:solidFill>
            </a:endParaRPr>
          </a:p>
        </p:txBody>
      </p:sp>
      <p:grpSp>
        <p:nvGrpSpPr>
          <p:cNvPr id="570" name="Google Shape;570;p23"/>
          <p:cNvGrpSpPr/>
          <p:nvPr/>
        </p:nvGrpSpPr>
        <p:grpSpPr>
          <a:xfrm>
            <a:off x="3462228" y="2833350"/>
            <a:ext cx="2419569" cy="1236477"/>
            <a:chOff x="-548507" y="477868"/>
            <a:chExt cx="11571351" cy="6357209"/>
          </a:xfrm>
        </p:grpSpPr>
        <p:sp>
          <p:nvSpPr>
            <p:cNvPr id="571" name="Google Shape;571;p23"/>
            <p:cNvSpPr/>
            <p:nvPr/>
          </p:nvSpPr>
          <p:spPr>
            <a:xfrm>
              <a:off x="-482765" y="6440599"/>
              <a:ext cx="11439858" cy="394478"/>
            </a:xfrm>
            <a:custGeom>
              <a:avLst/>
              <a:gdLst/>
              <a:ahLst/>
              <a:cxnLst/>
              <a:rect l="l" t="t" r="r" b="b"/>
              <a:pathLst>
                <a:path w="1657350" h="57150" extrusionOk="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23"/>
            <p:cNvSpPr/>
            <p:nvPr/>
          </p:nvSpPr>
          <p:spPr>
            <a:xfrm>
              <a:off x="700575" y="477868"/>
              <a:ext cx="9072991" cy="5917168"/>
            </a:xfrm>
            <a:custGeom>
              <a:avLst/>
              <a:gdLst/>
              <a:ahLst/>
              <a:cxnLst/>
              <a:rect l="l" t="t" r="r" b="b"/>
              <a:pathLst>
                <a:path w="1314450" h="857250" extrusionOk="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23"/>
            <p:cNvSpPr/>
            <p:nvPr/>
          </p:nvSpPr>
          <p:spPr>
            <a:xfrm>
              <a:off x="1088451" y="839448"/>
              <a:ext cx="8284035" cy="5062466"/>
            </a:xfrm>
            <a:custGeom>
              <a:avLst/>
              <a:gdLst/>
              <a:ahLst/>
              <a:cxnLst/>
              <a:rect l="l" t="t" r="r" b="b"/>
              <a:pathLst>
                <a:path w="1200150" h="733425" extrusionOk="0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23"/>
            <p:cNvSpPr/>
            <p:nvPr/>
          </p:nvSpPr>
          <p:spPr>
            <a:xfrm>
              <a:off x="-548507" y="6164484"/>
              <a:ext cx="11571351" cy="460224"/>
            </a:xfrm>
            <a:custGeom>
              <a:avLst/>
              <a:gdLst/>
              <a:ahLst/>
              <a:cxnLst/>
              <a:rect l="l" t="t" r="r" b="b"/>
              <a:pathLst>
                <a:path w="1676400" h="66675" extrusionOk="0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23"/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/>
              <a:ahLst/>
              <a:cxnLst/>
              <a:rect l="l" t="t" r="r" b="b"/>
              <a:pathLst>
                <a:path w="1618413" h="184076" extrusionOk="0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76" name="Google Shape;576;p23"/>
            <p:cNvGrpSpPr/>
            <p:nvPr/>
          </p:nvGrpSpPr>
          <p:grpSpPr>
            <a:xfrm>
              <a:off x="1606" y="6382978"/>
              <a:ext cx="414000" cy="115200"/>
              <a:chOff x="5955" y="6353672"/>
              <a:chExt cx="414000" cy="115200"/>
            </a:xfrm>
          </p:grpSpPr>
          <p:sp>
            <p:nvSpPr>
              <p:cNvPr id="577" name="Google Shape;577;p23"/>
              <p:cNvSpPr/>
              <p:nvPr/>
            </p:nvSpPr>
            <p:spPr>
              <a:xfrm>
                <a:off x="5955" y="6353672"/>
                <a:ext cx="414000" cy="115200"/>
              </a:xfrm>
              <a:prstGeom prst="roundRect">
                <a:avLst>
                  <a:gd name="adj" fmla="val 28154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23"/>
              <p:cNvSpPr/>
              <p:nvPr/>
            </p:nvSpPr>
            <p:spPr>
              <a:xfrm>
                <a:off x="99417" y="6382279"/>
                <a:ext cx="227100" cy="55200"/>
              </a:xfrm>
              <a:prstGeom prst="roundRect">
                <a:avLst>
                  <a:gd name="adj" fmla="val 28154"/>
                </a:avLst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9" name="Google Shape;579;p23"/>
            <p:cNvGrpSpPr/>
            <p:nvPr/>
          </p:nvGrpSpPr>
          <p:grpSpPr>
            <a:xfrm>
              <a:off x="9855291" y="6381600"/>
              <a:ext cx="886126" cy="115200"/>
              <a:chOff x="5955" y="6353672"/>
              <a:chExt cx="414000" cy="115200"/>
            </a:xfrm>
          </p:grpSpPr>
          <p:sp>
            <p:nvSpPr>
              <p:cNvPr id="580" name="Google Shape;580;p23"/>
              <p:cNvSpPr/>
              <p:nvPr/>
            </p:nvSpPr>
            <p:spPr>
              <a:xfrm>
                <a:off x="5955" y="6353672"/>
                <a:ext cx="414000" cy="115200"/>
              </a:xfrm>
              <a:prstGeom prst="roundRect">
                <a:avLst>
                  <a:gd name="adj" fmla="val 28154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23"/>
              <p:cNvSpPr/>
              <p:nvPr/>
            </p:nvSpPr>
            <p:spPr>
              <a:xfrm>
                <a:off x="84761" y="6382279"/>
                <a:ext cx="256200" cy="55200"/>
              </a:xfrm>
              <a:prstGeom prst="roundRect">
                <a:avLst>
                  <a:gd name="adj" fmla="val 28154"/>
                </a:avLst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82" name="Google Shape;582;p23"/>
            <p:cNvSpPr/>
            <p:nvPr/>
          </p:nvSpPr>
          <p:spPr>
            <a:xfrm>
              <a:off x="3892805" y="496953"/>
              <a:ext cx="5477614" cy="5427435"/>
            </a:xfrm>
            <a:custGeom>
              <a:avLst/>
              <a:gdLst/>
              <a:ahLst/>
              <a:cxnLst/>
              <a:rect l="l" t="t" r="r" b="b"/>
              <a:pathLst>
                <a:path w="3976489" h="4035268" extrusionOk="0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chemeClr val="lt1">
                <a:alpha val="98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3" name="Google Shape;583;p23"/>
          <p:cNvSpPr txBox="1"/>
          <p:nvPr/>
        </p:nvSpPr>
        <p:spPr>
          <a:xfrm>
            <a:off x="1356475" y="2833350"/>
            <a:ext cx="1876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ניהול משלוחים של הציוד הנרכש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שאילתות  </a:t>
            </a:r>
            <a:endParaRPr b="1" dirty="0"/>
          </a:p>
        </p:txBody>
      </p:sp>
      <p:sp>
        <p:nvSpPr>
          <p:cNvPr id="584" name="Google Shape;584;p23"/>
          <p:cNvSpPr/>
          <p:nvPr/>
        </p:nvSpPr>
        <p:spPr>
          <a:xfrm>
            <a:off x="6317300" y="2720875"/>
            <a:ext cx="2742600" cy="1236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5" name="Google Shape;585;p23"/>
          <p:cNvGrpSpPr/>
          <p:nvPr/>
        </p:nvGrpSpPr>
        <p:grpSpPr>
          <a:xfrm rot="10665482">
            <a:off x="5100667" y="3671428"/>
            <a:ext cx="2712368" cy="1883626"/>
            <a:chOff x="-904293" y="-315381"/>
            <a:chExt cx="4144810" cy="3096207"/>
          </a:xfrm>
        </p:grpSpPr>
        <p:grpSp>
          <p:nvGrpSpPr>
            <p:cNvPr id="586" name="Google Shape;586;p23"/>
            <p:cNvGrpSpPr/>
            <p:nvPr/>
          </p:nvGrpSpPr>
          <p:grpSpPr>
            <a:xfrm rot="-2778479" flipH="1">
              <a:off x="2536005" y="1987435"/>
              <a:ext cx="830903" cy="578121"/>
              <a:chOff x="5406090" y="1533155"/>
              <a:chExt cx="610999" cy="425116"/>
            </a:xfrm>
          </p:grpSpPr>
          <p:sp>
            <p:nvSpPr>
              <p:cNvPr id="587" name="Google Shape;587;p23"/>
              <p:cNvSpPr/>
              <p:nvPr/>
            </p:nvSpPr>
            <p:spPr>
              <a:xfrm rot="5911486" flipH="1">
                <a:off x="5633170" y="1617837"/>
                <a:ext cx="141665" cy="93128"/>
              </a:xfrm>
              <a:prstGeom prst="trapezoid">
                <a:avLst>
                  <a:gd name="adj" fmla="val 12383"/>
                </a:avLst>
              </a:prstGeom>
              <a:solidFill>
                <a:srgbClr val="0C534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23"/>
              <p:cNvSpPr/>
              <p:nvPr/>
            </p:nvSpPr>
            <p:spPr>
              <a:xfrm rot="5911846" flipH="1">
                <a:off x="5439014" y="1500231"/>
                <a:ext cx="200215" cy="26606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23"/>
              <p:cNvSpPr/>
              <p:nvPr/>
            </p:nvSpPr>
            <p:spPr>
              <a:xfrm rot="7280092" flipH="1">
                <a:off x="5857893" y="1735925"/>
                <a:ext cx="103261" cy="96521"/>
              </a:xfrm>
              <a:prstGeom prst="trapezoid">
                <a:avLst>
                  <a:gd name="adj" fmla="val 12383"/>
                </a:avLst>
              </a:prstGeom>
              <a:solidFill>
                <a:srgbClr val="0C534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23"/>
              <p:cNvSpPr/>
              <p:nvPr/>
            </p:nvSpPr>
            <p:spPr>
              <a:xfrm rot="7278410" flipH="1">
                <a:off x="5727921" y="1619418"/>
                <a:ext cx="146069" cy="194121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23"/>
              <p:cNvSpPr/>
              <p:nvPr/>
            </p:nvSpPr>
            <p:spPr>
              <a:xfrm rot="8870329" flipH="1">
                <a:off x="5923533" y="1775325"/>
                <a:ext cx="93556" cy="182946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2" name="Google Shape;592;p23"/>
            <p:cNvGrpSpPr/>
            <p:nvPr/>
          </p:nvGrpSpPr>
          <p:grpSpPr>
            <a:xfrm rot="-899082">
              <a:off x="-904293" y="-315381"/>
              <a:ext cx="1562843" cy="2980841"/>
              <a:chOff x="-53523" y="-87063"/>
              <a:chExt cx="1206600" cy="2301373"/>
            </a:xfrm>
          </p:grpSpPr>
          <p:sp>
            <p:nvSpPr>
              <p:cNvPr id="593" name="Google Shape;593;p23"/>
              <p:cNvSpPr/>
              <p:nvPr/>
            </p:nvSpPr>
            <p:spPr>
              <a:xfrm rot="-1103602">
                <a:off x="288320" y="-62119"/>
                <a:ext cx="522914" cy="2249613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23"/>
              <p:cNvSpPr/>
              <p:nvPr/>
            </p:nvSpPr>
            <p:spPr>
              <a:xfrm rot="-1112620">
                <a:off x="305461" y="153586"/>
                <a:ext cx="49996" cy="2106646"/>
              </a:xfrm>
              <a:prstGeom prst="roundRect">
                <a:avLst>
                  <a:gd name="adj" fmla="val 0"/>
                </a:avLst>
              </a:prstGeom>
              <a:solidFill>
                <a:srgbClr val="127C6F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5" name="Google Shape;595;p23"/>
            <p:cNvGrpSpPr/>
            <p:nvPr/>
          </p:nvGrpSpPr>
          <p:grpSpPr>
            <a:xfrm rot="-6998498">
              <a:off x="795411" y="212207"/>
              <a:ext cx="1371227" cy="2602712"/>
              <a:chOff x="153405" y="587131"/>
              <a:chExt cx="999626" cy="1627152"/>
            </a:xfrm>
          </p:grpSpPr>
          <p:sp>
            <p:nvSpPr>
              <p:cNvPr id="596" name="Google Shape;596;p23"/>
              <p:cNvSpPr/>
              <p:nvPr/>
            </p:nvSpPr>
            <p:spPr>
              <a:xfrm rot="-1103602">
                <a:off x="400474" y="630259"/>
                <a:ext cx="522914" cy="1539144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23"/>
              <p:cNvSpPr/>
              <p:nvPr/>
            </p:nvSpPr>
            <p:spPr>
              <a:xfrm rot="-1106097">
                <a:off x="391488" y="684212"/>
                <a:ext cx="191634" cy="1539144"/>
              </a:xfrm>
              <a:prstGeom prst="roundRect">
                <a:avLst>
                  <a:gd name="adj" fmla="val 0"/>
                </a:avLst>
              </a:prstGeom>
              <a:solidFill>
                <a:srgbClr val="127C6F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98" name="Google Shape;598;p23"/>
            <p:cNvSpPr/>
            <p:nvPr/>
          </p:nvSpPr>
          <p:spPr>
            <a:xfrm>
              <a:off x="182294" y="1854426"/>
              <a:ext cx="926400" cy="926400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23"/>
            <p:cNvSpPr/>
            <p:nvPr/>
          </p:nvSpPr>
          <p:spPr>
            <a:xfrm>
              <a:off x="282221" y="1954353"/>
              <a:ext cx="726522" cy="726522"/>
            </a:xfrm>
            <a:custGeom>
              <a:avLst/>
              <a:gdLst/>
              <a:ahLst/>
              <a:cxnLst/>
              <a:rect l="l" t="t" r="r" b="b"/>
              <a:pathLst>
                <a:path w="1950394" h="1950394" extrusionOk="0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23"/>
            <p:cNvSpPr/>
            <p:nvPr/>
          </p:nvSpPr>
          <p:spPr>
            <a:xfrm>
              <a:off x="464259" y="2137337"/>
              <a:ext cx="362502" cy="360611"/>
            </a:xfrm>
            <a:custGeom>
              <a:avLst/>
              <a:gdLst/>
              <a:ahLst/>
              <a:cxnLst/>
              <a:rect l="l" t="t" r="r" b="b"/>
              <a:pathLst>
                <a:path w="237706" h="236466" extrusionOk="0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23"/>
            <p:cNvSpPr/>
            <p:nvPr/>
          </p:nvSpPr>
          <p:spPr>
            <a:xfrm>
              <a:off x="585218" y="2257350"/>
              <a:ext cx="120600" cy="120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02" name="Google Shape;602;p23"/>
            <p:cNvGrpSpPr/>
            <p:nvPr/>
          </p:nvGrpSpPr>
          <p:grpSpPr>
            <a:xfrm rot="8720990">
              <a:off x="2465469" y="429400"/>
              <a:ext cx="606901" cy="1518387"/>
              <a:chOff x="4130254" y="650162"/>
              <a:chExt cx="502274" cy="1665000"/>
            </a:xfrm>
          </p:grpSpPr>
          <p:sp>
            <p:nvSpPr>
              <p:cNvPr id="603" name="Google Shape;603;p23"/>
              <p:cNvSpPr/>
              <p:nvPr/>
            </p:nvSpPr>
            <p:spPr>
              <a:xfrm>
                <a:off x="4130254" y="650162"/>
                <a:ext cx="502200" cy="1665000"/>
              </a:xfrm>
              <a:prstGeom prst="trapezoid">
                <a:avLst>
                  <a:gd name="adj" fmla="val 9168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23"/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avLst/>
                <a:gdLst/>
                <a:ahLst/>
                <a:cxnLst/>
                <a:rect l="l" t="t" r="r" b="b"/>
                <a:pathLst>
                  <a:path w="182880" h="1664988" extrusionOk="0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solidFill>
                <a:srgbClr val="127C6F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05" name="Google Shape;605;p23"/>
            <p:cNvGrpSpPr/>
            <p:nvPr/>
          </p:nvGrpSpPr>
          <p:grpSpPr>
            <a:xfrm>
              <a:off x="1986949" y="242741"/>
              <a:ext cx="770675" cy="770675"/>
              <a:chOff x="121429" y="411152"/>
              <a:chExt cx="607500" cy="607500"/>
            </a:xfrm>
          </p:grpSpPr>
          <p:sp>
            <p:nvSpPr>
              <p:cNvPr id="606" name="Google Shape;606;p23"/>
              <p:cNvSpPr/>
              <p:nvPr/>
            </p:nvSpPr>
            <p:spPr>
              <a:xfrm>
                <a:off x="121429" y="411152"/>
                <a:ext cx="607500" cy="607500"/>
              </a:xfrm>
              <a:prstGeom prst="ellipse">
                <a:avLst/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23"/>
              <p:cNvSpPr/>
              <p:nvPr/>
            </p:nvSpPr>
            <p:spPr>
              <a:xfrm>
                <a:off x="186935" y="476657"/>
                <a:ext cx="477847" cy="477848"/>
              </a:xfrm>
              <a:custGeom>
                <a:avLst/>
                <a:gdLst/>
                <a:ahLst/>
                <a:cxnLst/>
                <a:rect l="l" t="t" r="r" b="b"/>
                <a:pathLst>
                  <a:path w="1950394" h="1950394" extrusionOk="0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p23"/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/>
                <a:ahLst/>
                <a:cxnLst/>
                <a:rect l="l" t="t" r="r" b="b"/>
                <a:pathLst>
                  <a:path w="237706" h="236466" extrusionOk="0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>
                <a:off x="385557" y="675280"/>
                <a:ext cx="79200" cy="79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10" name="Google Shape;610;p23"/>
          <p:cNvGrpSpPr/>
          <p:nvPr/>
        </p:nvGrpSpPr>
        <p:grpSpPr>
          <a:xfrm>
            <a:off x="4073195" y="2989988"/>
            <a:ext cx="1256410" cy="864164"/>
            <a:chOff x="9839581" y="2664400"/>
            <a:chExt cx="4551709" cy="3365376"/>
          </a:xfrm>
        </p:grpSpPr>
        <p:grpSp>
          <p:nvGrpSpPr>
            <p:cNvPr id="611" name="Google Shape;611;p23"/>
            <p:cNvGrpSpPr/>
            <p:nvPr/>
          </p:nvGrpSpPr>
          <p:grpSpPr>
            <a:xfrm>
              <a:off x="9952131" y="2664400"/>
              <a:ext cx="3431896" cy="2675257"/>
              <a:chOff x="9952131" y="2664400"/>
              <a:chExt cx="3431896" cy="2675257"/>
            </a:xfrm>
          </p:grpSpPr>
          <p:sp>
            <p:nvSpPr>
              <p:cNvPr id="612" name="Google Shape;612;p23"/>
              <p:cNvSpPr/>
              <p:nvPr/>
            </p:nvSpPr>
            <p:spPr>
              <a:xfrm rot="6820352">
                <a:off x="12103216" y="2553224"/>
                <a:ext cx="433365" cy="1473662"/>
              </a:xfrm>
              <a:prstGeom prst="trapezoid">
                <a:avLst>
                  <a:gd name="adj" fmla="val 11476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13" name="Google Shape;613;p23"/>
              <p:cNvGrpSpPr/>
              <p:nvPr/>
            </p:nvGrpSpPr>
            <p:grpSpPr>
              <a:xfrm>
                <a:off x="10521434" y="2664400"/>
                <a:ext cx="1474800" cy="1119900"/>
                <a:chOff x="10521434" y="2664400"/>
                <a:chExt cx="1474800" cy="1119900"/>
              </a:xfrm>
            </p:grpSpPr>
            <p:sp>
              <p:nvSpPr>
                <p:cNvPr id="614" name="Google Shape;614;p23"/>
                <p:cNvSpPr/>
                <p:nvPr/>
              </p:nvSpPr>
              <p:spPr>
                <a:xfrm rot="-1800383">
                  <a:off x="10541372" y="2992099"/>
                  <a:ext cx="1434923" cy="4645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C7900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5" name="Google Shape;615;p23"/>
                <p:cNvSpPr/>
                <p:nvPr/>
              </p:nvSpPr>
              <p:spPr>
                <a:xfrm>
                  <a:off x="11562170" y="2895698"/>
                  <a:ext cx="182880" cy="182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0" h="95250" extrusionOk="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16" name="Google Shape;616;p23"/>
              <p:cNvGrpSpPr/>
              <p:nvPr/>
            </p:nvGrpSpPr>
            <p:grpSpPr>
              <a:xfrm>
                <a:off x="9952131" y="3162337"/>
                <a:ext cx="1701782" cy="1715150"/>
                <a:chOff x="9952131" y="3162337"/>
                <a:chExt cx="1701782" cy="1715150"/>
              </a:xfrm>
            </p:grpSpPr>
            <p:sp>
              <p:nvSpPr>
                <p:cNvPr id="617" name="Google Shape;617;p23"/>
                <p:cNvSpPr/>
                <p:nvPr/>
              </p:nvSpPr>
              <p:spPr>
                <a:xfrm rot="-2420236">
                  <a:off x="10226052" y="3384802"/>
                  <a:ext cx="1153940" cy="12702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3558" h="1269798" extrusionOk="0">
                      <a:moveTo>
                        <a:pt x="1069399" y="54157"/>
                      </a:moveTo>
                      <a:cubicBezTo>
                        <a:pt x="1168112" y="136417"/>
                        <a:pt x="1182737" y="284489"/>
                        <a:pt x="1098647" y="383203"/>
                      </a:cubicBezTo>
                      <a:lnTo>
                        <a:pt x="358294" y="1269798"/>
                      </a:lnTo>
                      <a:lnTo>
                        <a:pt x="0" y="970001"/>
                      </a:lnTo>
                      <a:lnTo>
                        <a:pt x="740353" y="83405"/>
                      </a:lnTo>
                      <a:cubicBezTo>
                        <a:pt x="824442" y="-15309"/>
                        <a:pt x="970685" y="-28106"/>
                        <a:pt x="1069399" y="54157"/>
                      </a:cubicBezTo>
                      <a:close/>
                    </a:path>
                  </a:pathLst>
                </a:custGeom>
                <a:solidFill>
                  <a:srgbClr val="7D5100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8" name="Google Shape;618;p23"/>
                <p:cNvSpPr/>
                <p:nvPr/>
              </p:nvSpPr>
              <p:spPr>
                <a:xfrm>
                  <a:off x="10701546" y="3417653"/>
                  <a:ext cx="182880" cy="182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0" h="95250" extrusionOk="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19" name="Google Shape;619;p23"/>
              <p:cNvGrpSpPr/>
              <p:nvPr/>
            </p:nvGrpSpPr>
            <p:grpSpPr>
              <a:xfrm rot="5400000">
                <a:off x="12508899" y="3435986"/>
                <a:ext cx="989633" cy="760623"/>
                <a:chOff x="10999279" y="2698471"/>
                <a:chExt cx="989633" cy="760623"/>
              </a:xfrm>
            </p:grpSpPr>
            <p:sp>
              <p:nvSpPr>
                <p:cNvPr id="620" name="Google Shape;620;p23"/>
                <p:cNvSpPr/>
                <p:nvPr/>
              </p:nvSpPr>
              <p:spPr>
                <a:xfrm>
                  <a:off x="11237298" y="2698471"/>
                  <a:ext cx="713232" cy="329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475" h="171450" extrusionOk="0">
                      <a:moveTo>
                        <a:pt x="7144" y="145256"/>
                      </a:moveTo>
                      <a:lnTo>
                        <a:pt x="90011" y="32861"/>
                      </a:lnTo>
                      <a:lnTo>
                        <a:pt x="250984" y="7144"/>
                      </a:lnTo>
                      <a:lnTo>
                        <a:pt x="361474" y="103346"/>
                      </a:lnTo>
                      <a:lnTo>
                        <a:pt x="367189" y="139541"/>
                      </a:lnTo>
                      <a:lnTo>
                        <a:pt x="343376" y="143351"/>
                      </a:lnTo>
                      <a:lnTo>
                        <a:pt x="234791" y="58579"/>
                      </a:lnTo>
                      <a:lnTo>
                        <a:pt x="117634" y="76676"/>
                      </a:lnTo>
                      <a:lnTo>
                        <a:pt x="58579" y="16716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1" name="Google Shape;621;p23"/>
                <p:cNvSpPr/>
                <p:nvPr/>
              </p:nvSpPr>
              <p:spPr>
                <a:xfrm>
                  <a:off x="11293968" y="3075046"/>
                  <a:ext cx="694944" cy="384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950" h="200025" extrusionOk="0">
                      <a:moveTo>
                        <a:pt x="7144" y="114776"/>
                      </a:moveTo>
                      <a:lnTo>
                        <a:pt x="120491" y="194786"/>
                      </a:lnTo>
                      <a:lnTo>
                        <a:pt x="281464" y="169069"/>
                      </a:lnTo>
                      <a:lnTo>
                        <a:pt x="355759" y="43339"/>
                      </a:lnTo>
                      <a:lnTo>
                        <a:pt x="350044" y="7144"/>
                      </a:lnTo>
                      <a:lnTo>
                        <a:pt x="327184" y="10954"/>
                      </a:lnTo>
                      <a:lnTo>
                        <a:pt x="250031" y="125254"/>
                      </a:lnTo>
                      <a:lnTo>
                        <a:pt x="132874" y="144304"/>
                      </a:lnTo>
                      <a:lnTo>
                        <a:pt x="48101" y="7762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2" name="Google Shape;622;p23"/>
                <p:cNvSpPr/>
                <p:nvPr/>
              </p:nvSpPr>
              <p:spPr>
                <a:xfrm>
                  <a:off x="10999279" y="2942227"/>
                  <a:ext cx="457200" cy="45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125" h="238125" extrusionOk="0">
                      <a:moveTo>
                        <a:pt x="102790" y="8493"/>
                      </a:moveTo>
                      <a:cubicBezTo>
                        <a:pt x="40878" y="18018"/>
                        <a:pt x="-1032" y="77073"/>
                        <a:pt x="8493" y="138985"/>
                      </a:cubicBezTo>
                      <a:cubicBezTo>
                        <a:pt x="18018" y="200898"/>
                        <a:pt x="77073" y="242808"/>
                        <a:pt x="138985" y="233283"/>
                      </a:cubicBezTo>
                      <a:cubicBezTo>
                        <a:pt x="200898" y="223758"/>
                        <a:pt x="242808" y="164703"/>
                        <a:pt x="233283" y="102790"/>
                      </a:cubicBezTo>
                      <a:cubicBezTo>
                        <a:pt x="222805" y="40878"/>
                        <a:pt x="164703" y="-1032"/>
                        <a:pt x="102790" y="8493"/>
                      </a:cubicBezTo>
                      <a:close/>
                      <a:moveTo>
                        <a:pt x="128508" y="164703"/>
                      </a:moveTo>
                      <a:cubicBezTo>
                        <a:pt x="104695" y="168513"/>
                        <a:pt x="81835" y="152320"/>
                        <a:pt x="78025" y="128508"/>
                      </a:cubicBezTo>
                      <a:cubicBezTo>
                        <a:pt x="74215" y="104695"/>
                        <a:pt x="90408" y="81835"/>
                        <a:pt x="114220" y="78025"/>
                      </a:cubicBezTo>
                      <a:cubicBezTo>
                        <a:pt x="138033" y="74215"/>
                        <a:pt x="160893" y="90408"/>
                        <a:pt x="164703" y="114220"/>
                      </a:cubicBezTo>
                      <a:cubicBezTo>
                        <a:pt x="169465" y="138033"/>
                        <a:pt x="152320" y="160893"/>
                        <a:pt x="128508" y="164703"/>
                      </a:cubicBezTo>
                      <a:close/>
                    </a:path>
                  </a:pathLst>
                </a:custGeom>
                <a:solidFill>
                  <a:srgbClr val="BC7900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23" name="Google Shape;623;p23"/>
              <p:cNvGrpSpPr/>
              <p:nvPr/>
            </p:nvGrpSpPr>
            <p:grpSpPr>
              <a:xfrm>
                <a:off x="10095620" y="4304882"/>
                <a:ext cx="1426464" cy="1034775"/>
                <a:chOff x="10095620" y="4304882"/>
                <a:chExt cx="1426464" cy="1034775"/>
              </a:xfrm>
            </p:grpSpPr>
            <p:sp>
              <p:nvSpPr>
                <p:cNvPr id="624" name="Google Shape;624;p23"/>
                <p:cNvSpPr/>
                <p:nvPr/>
              </p:nvSpPr>
              <p:spPr>
                <a:xfrm>
                  <a:off x="10226256" y="4304882"/>
                  <a:ext cx="1133856" cy="91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550" h="476250" extrusionOk="0">
                      <a:moveTo>
                        <a:pt x="558641" y="470059"/>
                      </a:moveTo>
                      <a:lnTo>
                        <a:pt x="37624" y="470059"/>
                      </a:lnTo>
                      <a:cubicBezTo>
                        <a:pt x="20479" y="470059"/>
                        <a:pt x="7144" y="456724"/>
                        <a:pt x="7144" y="439579"/>
                      </a:cubicBezTo>
                      <a:lnTo>
                        <a:pt x="7144" y="98584"/>
                      </a:lnTo>
                      <a:cubicBezTo>
                        <a:pt x="7144" y="48101"/>
                        <a:pt x="48101" y="7144"/>
                        <a:pt x="98584" y="7144"/>
                      </a:cubicBezTo>
                      <a:lnTo>
                        <a:pt x="498634" y="7144"/>
                      </a:lnTo>
                      <a:cubicBezTo>
                        <a:pt x="549116" y="7144"/>
                        <a:pt x="590074" y="48101"/>
                        <a:pt x="590074" y="98584"/>
                      </a:cubicBezTo>
                      <a:lnTo>
                        <a:pt x="590074" y="440531"/>
                      </a:lnTo>
                      <a:cubicBezTo>
                        <a:pt x="589121" y="456724"/>
                        <a:pt x="574834" y="470059"/>
                        <a:pt x="558641" y="470059"/>
                      </a:cubicBezTo>
                      <a:close/>
                    </a:path>
                  </a:pathLst>
                </a:custGeom>
                <a:solidFill>
                  <a:srgbClr val="BC7900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5" name="Google Shape;625;p23"/>
                <p:cNvSpPr/>
                <p:nvPr/>
              </p:nvSpPr>
              <p:spPr>
                <a:xfrm>
                  <a:off x="10095620" y="5083625"/>
                  <a:ext cx="1426464" cy="2560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2950" h="133350" extrusionOk="0">
                      <a:moveTo>
                        <a:pt x="711994" y="129064"/>
                      </a:moveTo>
                      <a:lnTo>
                        <a:pt x="37624" y="129064"/>
                      </a:lnTo>
                      <a:cubicBezTo>
                        <a:pt x="20479" y="129064"/>
                        <a:pt x="7144" y="115729"/>
                        <a:pt x="7144" y="98584"/>
                      </a:cubicBezTo>
                      <a:lnTo>
                        <a:pt x="7144" y="98584"/>
                      </a:lnTo>
                      <a:cubicBezTo>
                        <a:pt x="7144" y="48101"/>
                        <a:pt x="48101" y="7144"/>
                        <a:pt x="98584" y="7144"/>
                      </a:cubicBezTo>
                      <a:lnTo>
                        <a:pt x="651986" y="7144"/>
                      </a:lnTo>
                      <a:cubicBezTo>
                        <a:pt x="702469" y="7144"/>
                        <a:pt x="743426" y="48101"/>
                        <a:pt x="743426" y="98584"/>
                      </a:cubicBezTo>
                      <a:lnTo>
                        <a:pt x="743426" y="98584"/>
                      </a:lnTo>
                      <a:cubicBezTo>
                        <a:pt x="742474" y="115729"/>
                        <a:pt x="729139" y="129064"/>
                        <a:pt x="711994" y="1290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6" name="Google Shape;626;p23"/>
                <p:cNvSpPr/>
                <p:nvPr/>
              </p:nvSpPr>
              <p:spPr>
                <a:xfrm>
                  <a:off x="10701546" y="4411068"/>
                  <a:ext cx="182880" cy="182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0" h="95250" extrusionOk="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27" name="Google Shape;627;p23"/>
            <p:cNvGrpSpPr/>
            <p:nvPr/>
          </p:nvGrpSpPr>
          <p:grpSpPr>
            <a:xfrm>
              <a:off x="9839581" y="5316818"/>
              <a:ext cx="4551709" cy="712958"/>
              <a:chOff x="2716817" y="4480799"/>
              <a:chExt cx="5837770" cy="914400"/>
            </a:xfrm>
          </p:grpSpPr>
          <p:grpSp>
            <p:nvGrpSpPr>
              <p:cNvPr id="628" name="Google Shape;628;p23"/>
              <p:cNvGrpSpPr/>
              <p:nvPr/>
            </p:nvGrpSpPr>
            <p:grpSpPr>
              <a:xfrm>
                <a:off x="2716817" y="4480799"/>
                <a:ext cx="5837770" cy="914400"/>
                <a:chOff x="175847" y="4480799"/>
                <a:chExt cx="8801100" cy="914400"/>
              </a:xfrm>
            </p:grpSpPr>
            <p:sp>
              <p:nvSpPr>
                <p:cNvPr id="629" name="Google Shape;629;p23"/>
                <p:cNvSpPr/>
                <p:nvPr/>
              </p:nvSpPr>
              <p:spPr>
                <a:xfrm>
                  <a:off x="175847" y="4480799"/>
                  <a:ext cx="8801100" cy="9144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0" name="Google Shape;630;p23"/>
                <p:cNvSpPr/>
                <p:nvPr/>
              </p:nvSpPr>
              <p:spPr>
                <a:xfrm>
                  <a:off x="352032" y="4595617"/>
                  <a:ext cx="8448600" cy="6849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31" name="Google Shape;631;p23"/>
              <p:cNvGrpSpPr/>
              <p:nvPr/>
            </p:nvGrpSpPr>
            <p:grpSpPr>
              <a:xfrm>
                <a:off x="2954961" y="4660680"/>
                <a:ext cx="5376726" cy="564000"/>
                <a:chOff x="3193903" y="4660680"/>
                <a:chExt cx="5376726" cy="564000"/>
              </a:xfrm>
            </p:grpSpPr>
            <p:sp>
              <p:nvSpPr>
                <p:cNvPr id="632" name="Google Shape;632;p23"/>
                <p:cNvSpPr/>
                <p:nvPr/>
              </p:nvSpPr>
              <p:spPr>
                <a:xfrm>
                  <a:off x="3193903" y="4660680"/>
                  <a:ext cx="564000" cy="564000"/>
                </a:xfrm>
                <a:prstGeom prst="donut">
                  <a:avLst>
                    <a:gd name="adj" fmla="val 25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3" name="Google Shape;633;p23"/>
                <p:cNvSpPr/>
                <p:nvPr/>
              </p:nvSpPr>
              <p:spPr>
                <a:xfrm>
                  <a:off x="3996024" y="4660680"/>
                  <a:ext cx="564000" cy="564000"/>
                </a:xfrm>
                <a:prstGeom prst="donut">
                  <a:avLst>
                    <a:gd name="adj" fmla="val 25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4" name="Google Shape;634;p23"/>
                <p:cNvSpPr/>
                <p:nvPr/>
              </p:nvSpPr>
              <p:spPr>
                <a:xfrm>
                  <a:off x="4798145" y="4660680"/>
                  <a:ext cx="564000" cy="564000"/>
                </a:xfrm>
                <a:prstGeom prst="donut">
                  <a:avLst>
                    <a:gd name="adj" fmla="val 25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5" name="Google Shape;635;p23"/>
                <p:cNvSpPr/>
                <p:nvPr/>
              </p:nvSpPr>
              <p:spPr>
                <a:xfrm>
                  <a:off x="5600266" y="4660680"/>
                  <a:ext cx="564000" cy="564000"/>
                </a:xfrm>
                <a:prstGeom prst="donut">
                  <a:avLst>
                    <a:gd name="adj" fmla="val 25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6" name="Google Shape;636;p23"/>
                <p:cNvSpPr/>
                <p:nvPr/>
              </p:nvSpPr>
              <p:spPr>
                <a:xfrm>
                  <a:off x="6402387" y="4660680"/>
                  <a:ext cx="564000" cy="564000"/>
                </a:xfrm>
                <a:prstGeom prst="donut">
                  <a:avLst>
                    <a:gd name="adj" fmla="val 25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7" name="Google Shape;637;p23"/>
                <p:cNvSpPr/>
                <p:nvPr/>
              </p:nvSpPr>
              <p:spPr>
                <a:xfrm>
                  <a:off x="7204508" y="4660680"/>
                  <a:ext cx="564000" cy="564000"/>
                </a:xfrm>
                <a:prstGeom prst="donut">
                  <a:avLst>
                    <a:gd name="adj" fmla="val 25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8" name="Google Shape;638;p23"/>
                <p:cNvSpPr/>
                <p:nvPr/>
              </p:nvSpPr>
              <p:spPr>
                <a:xfrm>
                  <a:off x="8006629" y="4660680"/>
                  <a:ext cx="564000" cy="564000"/>
                </a:xfrm>
                <a:prstGeom prst="donut">
                  <a:avLst>
                    <a:gd name="adj" fmla="val 25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639" name="Google Shape;639;p23"/>
          <p:cNvSpPr txBox="1"/>
          <p:nvPr/>
        </p:nvSpPr>
        <p:spPr>
          <a:xfrm>
            <a:off x="4435493" y="3397495"/>
            <a:ext cx="1125122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נושאי בדיקות</a:t>
            </a:r>
            <a:endParaRPr dirty="0"/>
          </a:p>
        </p:txBody>
      </p:sp>
      <p:grpSp>
        <p:nvGrpSpPr>
          <p:cNvPr id="640" name="Google Shape;640;p23"/>
          <p:cNvGrpSpPr/>
          <p:nvPr/>
        </p:nvGrpSpPr>
        <p:grpSpPr>
          <a:xfrm>
            <a:off x="-357296" y="1"/>
            <a:ext cx="2508739" cy="1567268"/>
            <a:chOff x="-527938" y="242741"/>
            <a:chExt cx="3771407" cy="2538086"/>
          </a:xfrm>
        </p:grpSpPr>
        <p:grpSp>
          <p:nvGrpSpPr>
            <p:cNvPr id="641" name="Google Shape;641;p23"/>
            <p:cNvGrpSpPr/>
            <p:nvPr/>
          </p:nvGrpSpPr>
          <p:grpSpPr>
            <a:xfrm rot="-2778479" flipH="1">
              <a:off x="2481530" y="1977527"/>
              <a:ext cx="905616" cy="618262"/>
              <a:chOff x="5392721" y="1514462"/>
              <a:chExt cx="665939" cy="454635"/>
            </a:xfrm>
          </p:grpSpPr>
          <p:sp>
            <p:nvSpPr>
              <p:cNvPr id="642" name="Google Shape;642;p23"/>
              <p:cNvSpPr/>
              <p:nvPr/>
            </p:nvSpPr>
            <p:spPr>
              <a:xfrm rot="5911486" flipH="1">
                <a:off x="5633170" y="1617837"/>
                <a:ext cx="141665" cy="93128"/>
              </a:xfrm>
              <a:prstGeom prst="trapezoid">
                <a:avLst>
                  <a:gd name="adj" fmla="val 12383"/>
                </a:avLst>
              </a:prstGeom>
              <a:solidFill>
                <a:srgbClr val="0C534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p23"/>
              <p:cNvSpPr/>
              <p:nvPr/>
            </p:nvSpPr>
            <p:spPr>
              <a:xfrm rot="5911846" flipH="1">
                <a:off x="5439014" y="1500231"/>
                <a:ext cx="200215" cy="26606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23"/>
              <p:cNvSpPr/>
              <p:nvPr/>
            </p:nvSpPr>
            <p:spPr>
              <a:xfrm rot="7280092" flipH="1">
                <a:off x="5857893" y="1735925"/>
                <a:ext cx="103261" cy="96521"/>
              </a:xfrm>
              <a:prstGeom prst="trapezoid">
                <a:avLst>
                  <a:gd name="adj" fmla="val 12383"/>
                </a:avLst>
              </a:prstGeom>
              <a:solidFill>
                <a:srgbClr val="0C534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23"/>
              <p:cNvSpPr/>
              <p:nvPr/>
            </p:nvSpPr>
            <p:spPr>
              <a:xfrm rot="7278410" flipH="1">
                <a:off x="5727771" y="1619294"/>
                <a:ext cx="146068" cy="19412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23"/>
              <p:cNvSpPr/>
              <p:nvPr/>
            </p:nvSpPr>
            <p:spPr>
              <a:xfrm rot="8870329" flipH="1">
                <a:off x="5923533" y="1775325"/>
                <a:ext cx="93556" cy="182946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7" name="Google Shape;647;p23"/>
            <p:cNvGrpSpPr/>
            <p:nvPr/>
          </p:nvGrpSpPr>
          <p:grpSpPr>
            <a:xfrm rot="-899082">
              <a:off x="-527938" y="508376"/>
              <a:ext cx="1294761" cy="2107561"/>
              <a:chOff x="153405" y="587131"/>
              <a:chExt cx="999626" cy="1627152"/>
            </a:xfrm>
          </p:grpSpPr>
          <p:sp>
            <p:nvSpPr>
              <p:cNvPr id="648" name="Google Shape;648;p23"/>
              <p:cNvSpPr/>
              <p:nvPr/>
            </p:nvSpPr>
            <p:spPr>
              <a:xfrm rot="-1103602">
                <a:off x="400474" y="630259"/>
                <a:ext cx="522914" cy="1539144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23"/>
              <p:cNvSpPr/>
              <p:nvPr/>
            </p:nvSpPr>
            <p:spPr>
              <a:xfrm rot="-1106097">
                <a:off x="391488" y="684212"/>
                <a:ext cx="191634" cy="1539144"/>
              </a:xfrm>
              <a:prstGeom prst="roundRect">
                <a:avLst>
                  <a:gd name="adj" fmla="val 0"/>
                </a:avLst>
              </a:prstGeom>
              <a:solidFill>
                <a:srgbClr val="127C6F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0" name="Google Shape;650;p23"/>
            <p:cNvGrpSpPr/>
            <p:nvPr/>
          </p:nvGrpSpPr>
          <p:grpSpPr>
            <a:xfrm rot="-6998498">
              <a:off x="795411" y="212207"/>
              <a:ext cx="1371227" cy="2602712"/>
              <a:chOff x="153405" y="587131"/>
              <a:chExt cx="999626" cy="1627152"/>
            </a:xfrm>
          </p:grpSpPr>
          <p:sp>
            <p:nvSpPr>
              <p:cNvPr id="651" name="Google Shape;651;p23"/>
              <p:cNvSpPr/>
              <p:nvPr/>
            </p:nvSpPr>
            <p:spPr>
              <a:xfrm rot="-1103602">
                <a:off x="400474" y="630259"/>
                <a:ext cx="522914" cy="1539144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23"/>
              <p:cNvSpPr/>
              <p:nvPr/>
            </p:nvSpPr>
            <p:spPr>
              <a:xfrm rot="-1106097">
                <a:off x="391488" y="684212"/>
                <a:ext cx="191634" cy="1539144"/>
              </a:xfrm>
              <a:prstGeom prst="roundRect">
                <a:avLst>
                  <a:gd name="adj" fmla="val 0"/>
                </a:avLst>
              </a:prstGeom>
              <a:solidFill>
                <a:srgbClr val="127C6F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53" name="Google Shape;653;p23"/>
            <p:cNvSpPr/>
            <p:nvPr/>
          </p:nvSpPr>
          <p:spPr>
            <a:xfrm>
              <a:off x="182294" y="1854427"/>
              <a:ext cx="926400" cy="926400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282222" y="1954354"/>
              <a:ext cx="726522" cy="726521"/>
            </a:xfrm>
            <a:custGeom>
              <a:avLst/>
              <a:gdLst/>
              <a:ahLst/>
              <a:cxnLst/>
              <a:rect l="l" t="t" r="r" b="b"/>
              <a:pathLst>
                <a:path w="1950394" h="1950394" extrusionOk="0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464259" y="2137337"/>
              <a:ext cx="362502" cy="360611"/>
            </a:xfrm>
            <a:custGeom>
              <a:avLst/>
              <a:gdLst/>
              <a:ahLst/>
              <a:cxnLst/>
              <a:rect l="l" t="t" r="r" b="b"/>
              <a:pathLst>
                <a:path w="237706" h="236466" extrusionOk="0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23"/>
            <p:cNvSpPr/>
            <p:nvPr/>
          </p:nvSpPr>
          <p:spPr>
            <a:xfrm>
              <a:off x="585218" y="2257350"/>
              <a:ext cx="120600" cy="120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57" name="Google Shape;657;p23"/>
            <p:cNvGrpSpPr/>
            <p:nvPr/>
          </p:nvGrpSpPr>
          <p:grpSpPr>
            <a:xfrm rot="8720990">
              <a:off x="2464205" y="425347"/>
              <a:ext cx="608247" cy="1522414"/>
              <a:chOff x="4129140" y="650162"/>
              <a:chExt cx="503388" cy="1669416"/>
            </a:xfrm>
          </p:grpSpPr>
          <p:sp>
            <p:nvSpPr>
              <p:cNvPr id="658" name="Google Shape;658;p23"/>
              <p:cNvSpPr/>
              <p:nvPr/>
            </p:nvSpPr>
            <p:spPr>
              <a:xfrm>
                <a:off x="4129140" y="654578"/>
                <a:ext cx="502202" cy="1665000"/>
              </a:xfrm>
              <a:prstGeom prst="trapezoid">
                <a:avLst>
                  <a:gd name="adj" fmla="val 9168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23"/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avLst/>
                <a:gdLst/>
                <a:ahLst/>
                <a:cxnLst/>
                <a:rect l="l" t="t" r="r" b="b"/>
                <a:pathLst>
                  <a:path w="182880" h="1664988" extrusionOk="0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solidFill>
                <a:srgbClr val="127C6F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60" name="Google Shape;660;p23"/>
            <p:cNvGrpSpPr/>
            <p:nvPr/>
          </p:nvGrpSpPr>
          <p:grpSpPr>
            <a:xfrm>
              <a:off x="1986949" y="242741"/>
              <a:ext cx="770675" cy="770675"/>
              <a:chOff x="121429" y="411152"/>
              <a:chExt cx="607500" cy="607500"/>
            </a:xfrm>
          </p:grpSpPr>
          <p:sp>
            <p:nvSpPr>
              <p:cNvPr id="661" name="Google Shape;661;p23"/>
              <p:cNvSpPr/>
              <p:nvPr/>
            </p:nvSpPr>
            <p:spPr>
              <a:xfrm>
                <a:off x="121429" y="411152"/>
                <a:ext cx="607500" cy="607500"/>
              </a:xfrm>
              <a:prstGeom prst="ellipse">
                <a:avLst/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23"/>
              <p:cNvSpPr/>
              <p:nvPr/>
            </p:nvSpPr>
            <p:spPr>
              <a:xfrm>
                <a:off x="186934" y="476657"/>
                <a:ext cx="477847" cy="477847"/>
              </a:xfrm>
              <a:custGeom>
                <a:avLst/>
                <a:gdLst/>
                <a:ahLst/>
                <a:cxnLst/>
                <a:rect l="l" t="t" r="r" b="b"/>
                <a:pathLst>
                  <a:path w="1950394" h="1950394" extrusionOk="0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23"/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/>
                <a:ahLst/>
                <a:cxnLst/>
                <a:rect l="l" t="t" r="r" b="b"/>
                <a:pathLst>
                  <a:path w="237706" h="236466" extrusionOk="0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23"/>
              <p:cNvSpPr/>
              <p:nvPr/>
            </p:nvSpPr>
            <p:spPr>
              <a:xfrm>
                <a:off x="385557" y="675280"/>
                <a:ext cx="79200" cy="79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65" name="Google Shape;665;p23"/>
          <p:cNvSpPr/>
          <p:nvPr/>
        </p:nvSpPr>
        <p:spPr>
          <a:xfrm rot="5761295">
            <a:off x="1701579" y="1298828"/>
            <a:ext cx="1286901" cy="1239282"/>
          </a:xfrm>
          <a:prstGeom prst="round2SameRect">
            <a:avLst>
              <a:gd name="adj1" fmla="val 24056"/>
              <a:gd name="adj2" fmla="val 0"/>
            </a:avLst>
          </a:prstGeom>
          <a:solidFill>
            <a:srgbClr val="2C2F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6" name="Google Shape;6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584295">
            <a:off x="1831633" y="1591314"/>
            <a:ext cx="1041258" cy="521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7" name="Google Shape;667;p23"/>
          <p:cNvGrpSpPr/>
          <p:nvPr/>
        </p:nvGrpSpPr>
        <p:grpSpPr>
          <a:xfrm>
            <a:off x="2082505" y="767742"/>
            <a:ext cx="361299" cy="929349"/>
            <a:chOff x="2809280" y="1396597"/>
            <a:chExt cx="1049983" cy="1505018"/>
          </a:xfrm>
        </p:grpSpPr>
        <p:grpSp>
          <p:nvGrpSpPr>
            <p:cNvPr id="668" name="Google Shape;668;p23"/>
            <p:cNvGrpSpPr/>
            <p:nvPr/>
          </p:nvGrpSpPr>
          <p:grpSpPr>
            <a:xfrm rot="3348588">
              <a:off x="2899688" y="2046050"/>
              <a:ext cx="901310" cy="618197"/>
              <a:chOff x="5392721" y="1514462"/>
              <a:chExt cx="662763" cy="454581"/>
            </a:xfrm>
          </p:grpSpPr>
          <p:sp>
            <p:nvSpPr>
              <p:cNvPr id="669" name="Google Shape;669;p23"/>
              <p:cNvSpPr/>
              <p:nvPr/>
            </p:nvSpPr>
            <p:spPr>
              <a:xfrm rot="5911486" flipH="1">
                <a:off x="5633170" y="1617837"/>
                <a:ext cx="141665" cy="93128"/>
              </a:xfrm>
              <a:prstGeom prst="trapezoid">
                <a:avLst>
                  <a:gd name="adj" fmla="val 12383"/>
                </a:avLst>
              </a:prstGeom>
              <a:solidFill>
                <a:srgbClr val="0C534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23"/>
              <p:cNvSpPr/>
              <p:nvPr/>
            </p:nvSpPr>
            <p:spPr>
              <a:xfrm rot="7280092" flipH="1">
                <a:off x="5857893" y="1735925"/>
                <a:ext cx="103261" cy="96521"/>
              </a:xfrm>
              <a:prstGeom prst="trapezoid">
                <a:avLst>
                  <a:gd name="adj" fmla="val 12383"/>
                </a:avLst>
              </a:prstGeom>
              <a:solidFill>
                <a:srgbClr val="0C534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23"/>
              <p:cNvSpPr/>
              <p:nvPr/>
            </p:nvSpPr>
            <p:spPr>
              <a:xfrm rot="5911846" flipH="1">
                <a:off x="5439014" y="1500231"/>
                <a:ext cx="200215" cy="26606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23"/>
              <p:cNvSpPr/>
              <p:nvPr/>
            </p:nvSpPr>
            <p:spPr>
              <a:xfrm rot="7278410" flipH="1">
                <a:off x="5727771" y="1619294"/>
                <a:ext cx="146068" cy="19412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23"/>
              <p:cNvSpPr/>
              <p:nvPr/>
            </p:nvSpPr>
            <p:spPr>
              <a:xfrm rot="8870329" flipH="1">
                <a:off x="5921107" y="1778162"/>
                <a:ext cx="93556" cy="17986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4" name="Google Shape;674;p23"/>
            <p:cNvGrpSpPr/>
            <p:nvPr/>
          </p:nvGrpSpPr>
          <p:grpSpPr>
            <a:xfrm rot="3536192">
              <a:off x="2904207" y="1491524"/>
              <a:ext cx="509561" cy="509561"/>
              <a:chOff x="5108331" y="1463790"/>
              <a:chExt cx="374700" cy="374700"/>
            </a:xfrm>
          </p:grpSpPr>
          <p:sp>
            <p:nvSpPr>
              <p:cNvPr id="675" name="Google Shape;675;p23"/>
              <p:cNvSpPr/>
              <p:nvPr/>
            </p:nvSpPr>
            <p:spPr>
              <a:xfrm>
                <a:off x="5108331" y="1463790"/>
                <a:ext cx="374700" cy="374700"/>
              </a:xfrm>
              <a:prstGeom prst="ellipse">
                <a:avLst/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" name="Google Shape;676;p23"/>
              <p:cNvSpPr/>
              <p:nvPr/>
            </p:nvSpPr>
            <p:spPr>
              <a:xfrm>
                <a:off x="5167785" y="1523588"/>
                <a:ext cx="255882" cy="255676"/>
              </a:xfrm>
              <a:custGeom>
                <a:avLst/>
                <a:gdLst/>
                <a:ahLst/>
                <a:cxnLst/>
                <a:rect l="l" t="t" r="r" b="b"/>
                <a:pathLst>
                  <a:path w="255882" h="255676" extrusionOk="0">
                    <a:moveTo>
                      <a:pt x="127864" y="81461"/>
                    </a:moveTo>
                    <a:cubicBezTo>
                      <a:pt x="102426" y="81461"/>
                      <a:pt x="81805" y="102082"/>
                      <a:pt x="81805" y="127520"/>
                    </a:cubicBezTo>
                    <a:cubicBezTo>
                      <a:pt x="81805" y="152958"/>
                      <a:pt x="102426" y="173579"/>
                      <a:pt x="127864" y="173579"/>
                    </a:cubicBezTo>
                    <a:cubicBezTo>
                      <a:pt x="153302" y="173579"/>
                      <a:pt x="173923" y="152958"/>
                      <a:pt x="173923" y="127520"/>
                    </a:cubicBezTo>
                    <a:cubicBezTo>
                      <a:pt x="173923" y="102082"/>
                      <a:pt x="153302" y="81461"/>
                      <a:pt x="127864" y="81461"/>
                    </a:cubicBezTo>
                    <a:close/>
                    <a:moveTo>
                      <a:pt x="122296" y="86"/>
                    </a:moveTo>
                    <a:cubicBezTo>
                      <a:pt x="124908" y="223"/>
                      <a:pt x="126696" y="1598"/>
                      <a:pt x="127383" y="4211"/>
                    </a:cubicBezTo>
                    <a:cubicBezTo>
                      <a:pt x="129033" y="10054"/>
                      <a:pt x="130752" y="15966"/>
                      <a:pt x="132401" y="21809"/>
                    </a:cubicBezTo>
                    <a:cubicBezTo>
                      <a:pt x="134120" y="27790"/>
                      <a:pt x="139070" y="30608"/>
                      <a:pt x="145188" y="29027"/>
                    </a:cubicBezTo>
                    <a:cubicBezTo>
                      <a:pt x="147181" y="28546"/>
                      <a:pt x="148350" y="27102"/>
                      <a:pt x="149312" y="25452"/>
                    </a:cubicBezTo>
                    <a:cubicBezTo>
                      <a:pt x="152475" y="20022"/>
                      <a:pt x="155706" y="14591"/>
                      <a:pt x="158937" y="9160"/>
                    </a:cubicBezTo>
                    <a:cubicBezTo>
                      <a:pt x="160999" y="5654"/>
                      <a:pt x="162786" y="4898"/>
                      <a:pt x="166705" y="5929"/>
                    </a:cubicBezTo>
                    <a:cubicBezTo>
                      <a:pt x="174542" y="7923"/>
                      <a:pt x="175573" y="9641"/>
                      <a:pt x="174404" y="18372"/>
                    </a:cubicBezTo>
                    <a:cubicBezTo>
                      <a:pt x="173717" y="23596"/>
                      <a:pt x="173098" y="28821"/>
                      <a:pt x="172479" y="34046"/>
                    </a:cubicBezTo>
                    <a:cubicBezTo>
                      <a:pt x="172410" y="34595"/>
                      <a:pt x="172410" y="35145"/>
                      <a:pt x="172479" y="35695"/>
                    </a:cubicBezTo>
                    <a:cubicBezTo>
                      <a:pt x="173373" y="41264"/>
                      <a:pt x="181828" y="45113"/>
                      <a:pt x="186434" y="41882"/>
                    </a:cubicBezTo>
                    <a:cubicBezTo>
                      <a:pt x="191659" y="38170"/>
                      <a:pt x="196677" y="34252"/>
                      <a:pt x="201764" y="30402"/>
                    </a:cubicBezTo>
                    <a:cubicBezTo>
                      <a:pt x="205476" y="27584"/>
                      <a:pt x="207333" y="27652"/>
                      <a:pt x="211045" y="30540"/>
                    </a:cubicBezTo>
                    <a:cubicBezTo>
                      <a:pt x="211526" y="30952"/>
                      <a:pt x="212007" y="31296"/>
                      <a:pt x="212488" y="31777"/>
                    </a:cubicBezTo>
                    <a:cubicBezTo>
                      <a:pt x="216819" y="35902"/>
                      <a:pt x="217025" y="37139"/>
                      <a:pt x="214069" y="42364"/>
                    </a:cubicBezTo>
                    <a:cubicBezTo>
                      <a:pt x="211251" y="47382"/>
                      <a:pt x="208570" y="52469"/>
                      <a:pt x="205614" y="57418"/>
                    </a:cubicBezTo>
                    <a:cubicBezTo>
                      <a:pt x="203483" y="61062"/>
                      <a:pt x="204445" y="64087"/>
                      <a:pt x="206783" y="67180"/>
                    </a:cubicBezTo>
                    <a:cubicBezTo>
                      <a:pt x="209120" y="70274"/>
                      <a:pt x="211801" y="71786"/>
                      <a:pt x="215719" y="70755"/>
                    </a:cubicBezTo>
                    <a:cubicBezTo>
                      <a:pt x="221769" y="69174"/>
                      <a:pt x="227818" y="67661"/>
                      <a:pt x="233799" y="66011"/>
                    </a:cubicBezTo>
                    <a:cubicBezTo>
                      <a:pt x="237649" y="64980"/>
                      <a:pt x="239367" y="65599"/>
                      <a:pt x="241498" y="68967"/>
                    </a:cubicBezTo>
                    <a:cubicBezTo>
                      <a:pt x="242461" y="70411"/>
                      <a:pt x="243286" y="71923"/>
                      <a:pt x="243836" y="73573"/>
                    </a:cubicBezTo>
                    <a:cubicBezTo>
                      <a:pt x="244867" y="76529"/>
                      <a:pt x="244385" y="78385"/>
                      <a:pt x="241911" y="80379"/>
                    </a:cubicBezTo>
                    <a:cubicBezTo>
                      <a:pt x="236755" y="84504"/>
                      <a:pt x="231668" y="88628"/>
                      <a:pt x="226443" y="92684"/>
                    </a:cubicBezTo>
                    <a:cubicBezTo>
                      <a:pt x="223831" y="94678"/>
                      <a:pt x="223144" y="97152"/>
                      <a:pt x="223694" y="100177"/>
                    </a:cubicBezTo>
                    <a:cubicBezTo>
                      <a:pt x="223900" y="101208"/>
                      <a:pt x="224244" y="102171"/>
                      <a:pt x="224519" y="103202"/>
                    </a:cubicBezTo>
                    <a:cubicBezTo>
                      <a:pt x="225412" y="106433"/>
                      <a:pt x="227543" y="108220"/>
                      <a:pt x="230843" y="108633"/>
                    </a:cubicBezTo>
                    <a:cubicBezTo>
                      <a:pt x="237099" y="109458"/>
                      <a:pt x="243354" y="110351"/>
                      <a:pt x="249541" y="111176"/>
                    </a:cubicBezTo>
                    <a:cubicBezTo>
                      <a:pt x="253254" y="111657"/>
                      <a:pt x="255178" y="113445"/>
                      <a:pt x="255591" y="117157"/>
                    </a:cubicBezTo>
                    <a:cubicBezTo>
                      <a:pt x="255797" y="118944"/>
                      <a:pt x="256003" y="120732"/>
                      <a:pt x="255797" y="122519"/>
                    </a:cubicBezTo>
                    <a:cubicBezTo>
                      <a:pt x="255453" y="125337"/>
                      <a:pt x="254010" y="126919"/>
                      <a:pt x="251398" y="127675"/>
                    </a:cubicBezTo>
                    <a:cubicBezTo>
                      <a:pt x="245554" y="129325"/>
                      <a:pt x="239642" y="130974"/>
                      <a:pt x="233799" y="132693"/>
                    </a:cubicBezTo>
                    <a:cubicBezTo>
                      <a:pt x="228093" y="134343"/>
                      <a:pt x="225481" y="138674"/>
                      <a:pt x="226650" y="144586"/>
                    </a:cubicBezTo>
                    <a:cubicBezTo>
                      <a:pt x="227062" y="146854"/>
                      <a:pt x="228368" y="148298"/>
                      <a:pt x="230293" y="149398"/>
                    </a:cubicBezTo>
                    <a:cubicBezTo>
                      <a:pt x="235655" y="152560"/>
                      <a:pt x="241017" y="155722"/>
                      <a:pt x="246448" y="158884"/>
                    </a:cubicBezTo>
                    <a:cubicBezTo>
                      <a:pt x="250435" y="161222"/>
                      <a:pt x="251054" y="162597"/>
                      <a:pt x="249954" y="167065"/>
                    </a:cubicBezTo>
                    <a:cubicBezTo>
                      <a:pt x="249885" y="167340"/>
                      <a:pt x="249885" y="167615"/>
                      <a:pt x="249816" y="167890"/>
                    </a:cubicBezTo>
                    <a:cubicBezTo>
                      <a:pt x="248166" y="173321"/>
                      <a:pt x="246310" y="176002"/>
                      <a:pt x="240123" y="174833"/>
                    </a:cubicBezTo>
                    <a:cubicBezTo>
                      <a:pt x="234555" y="173733"/>
                      <a:pt x="228849" y="173527"/>
                      <a:pt x="223212" y="172702"/>
                    </a:cubicBezTo>
                    <a:cubicBezTo>
                      <a:pt x="219225" y="172152"/>
                      <a:pt x="216613" y="173733"/>
                      <a:pt x="214688" y="177102"/>
                    </a:cubicBezTo>
                    <a:cubicBezTo>
                      <a:pt x="212695" y="180539"/>
                      <a:pt x="211801" y="183770"/>
                      <a:pt x="214551" y="187276"/>
                    </a:cubicBezTo>
                    <a:cubicBezTo>
                      <a:pt x="218263" y="192019"/>
                      <a:pt x="221838" y="196900"/>
                      <a:pt x="225481" y="201712"/>
                    </a:cubicBezTo>
                    <a:cubicBezTo>
                      <a:pt x="228506" y="205630"/>
                      <a:pt x="228506" y="207212"/>
                      <a:pt x="225481" y="211130"/>
                    </a:cubicBezTo>
                    <a:cubicBezTo>
                      <a:pt x="225343" y="211267"/>
                      <a:pt x="225206" y="211474"/>
                      <a:pt x="225068" y="211611"/>
                    </a:cubicBezTo>
                    <a:cubicBezTo>
                      <a:pt x="221081" y="215873"/>
                      <a:pt x="219500" y="217729"/>
                      <a:pt x="213245" y="213948"/>
                    </a:cubicBezTo>
                    <a:cubicBezTo>
                      <a:pt x="208432" y="211061"/>
                      <a:pt x="203345" y="208586"/>
                      <a:pt x="198602" y="205699"/>
                    </a:cubicBezTo>
                    <a:cubicBezTo>
                      <a:pt x="194684" y="203362"/>
                      <a:pt x="191659" y="204737"/>
                      <a:pt x="188565" y="207143"/>
                    </a:cubicBezTo>
                    <a:cubicBezTo>
                      <a:pt x="185472" y="209480"/>
                      <a:pt x="184234" y="212299"/>
                      <a:pt x="185334" y="216217"/>
                    </a:cubicBezTo>
                    <a:cubicBezTo>
                      <a:pt x="187053" y="222267"/>
                      <a:pt x="188565" y="228385"/>
                      <a:pt x="190078" y="234503"/>
                    </a:cubicBezTo>
                    <a:cubicBezTo>
                      <a:pt x="190903" y="237803"/>
                      <a:pt x="190215" y="239590"/>
                      <a:pt x="187397" y="241377"/>
                    </a:cubicBezTo>
                    <a:cubicBezTo>
                      <a:pt x="185884" y="242340"/>
                      <a:pt x="184303" y="243233"/>
                      <a:pt x="182585" y="243852"/>
                    </a:cubicBezTo>
                    <a:cubicBezTo>
                      <a:pt x="179560" y="244952"/>
                      <a:pt x="177360" y="244402"/>
                      <a:pt x="175366" y="241859"/>
                    </a:cubicBezTo>
                    <a:cubicBezTo>
                      <a:pt x="171585" y="237115"/>
                      <a:pt x="167805" y="232303"/>
                      <a:pt x="164024" y="227491"/>
                    </a:cubicBezTo>
                    <a:cubicBezTo>
                      <a:pt x="160380" y="222954"/>
                      <a:pt x="153781" y="222335"/>
                      <a:pt x="149381" y="226254"/>
                    </a:cubicBezTo>
                    <a:cubicBezTo>
                      <a:pt x="148213" y="227285"/>
                      <a:pt x="147663" y="228591"/>
                      <a:pt x="147456" y="230103"/>
                    </a:cubicBezTo>
                    <a:cubicBezTo>
                      <a:pt x="146563" y="236428"/>
                      <a:pt x="145532" y="242683"/>
                      <a:pt x="144844" y="249008"/>
                    </a:cubicBezTo>
                    <a:cubicBezTo>
                      <a:pt x="144432" y="252308"/>
                      <a:pt x="143126" y="254645"/>
                      <a:pt x="139895" y="255676"/>
                    </a:cubicBezTo>
                    <a:cubicBezTo>
                      <a:pt x="137145" y="255676"/>
                      <a:pt x="134326" y="255676"/>
                      <a:pt x="131577" y="255676"/>
                    </a:cubicBezTo>
                    <a:cubicBezTo>
                      <a:pt x="129652" y="254507"/>
                      <a:pt x="128552" y="252789"/>
                      <a:pt x="127933" y="250589"/>
                    </a:cubicBezTo>
                    <a:cubicBezTo>
                      <a:pt x="126283" y="244540"/>
                      <a:pt x="124427" y="238490"/>
                      <a:pt x="122777" y="232372"/>
                    </a:cubicBezTo>
                    <a:cubicBezTo>
                      <a:pt x="121884" y="229141"/>
                      <a:pt x="119890" y="227422"/>
                      <a:pt x="116659" y="227010"/>
                    </a:cubicBezTo>
                    <a:cubicBezTo>
                      <a:pt x="115422" y="226872"/>
                      <a:pt x="114184" y="226666"/>
                      <a:pt x="112947" y="226597"/>
                    </a:cubicBezTo>
                    <a:cubicBezTo>
                      <a:pt x="110060" y="226391"/>
                      <a:pt x="108066" y="227697"/>
                      <a:pt x="106622" y="230103"/>
                    </a:cubicBezTo>
                    <a:cubicBezTo>
                      <a:pt x="106072" y="230997"/>
                      <a:pt x="105591" y="231891"/>
                      <a:pt x="105041" y="232784"/>
                    </a:cubicBezTo>
                    <a:cubicBezTo>
                      <a:pt x="102154" y="237665"/>
                      <a:pt x="99335" y="242615"/>
                      <a:pt x="96380" y="247427"/>
                    </a:cubicBezTo>
                    <a:cubicBezTo>
                      <a:pt x="94798" y="250108"/>
                      <a:pt x="92873" y="250795"/>
                      <a:pt x="89849" y="250108"/>
                    </a:cubicBezTo>
                    <a:cubicBezTo>
                      <a:pt x="87993" y="249695"/>
                      <a:pt x="86274" y="249077"/>
                      <a:pt x="84555" y="248320"/>
                    </a:cubicBezTo>
                    <a:cubicBezTo>
                      <a:pt x="81531" y="246877"/>
                      <a:pt x="80568" y="245021"/>
                      <a:pt x="80981" y="241652"/>
                    </a:cubicBezTo>
                    <a:cubicBezTo>
                      <a:pt x="81737" y="235397"/>
                      <a:pt x="82356" y="229141"/>
                      <a:pt x="83249" y="222885"/>
                    </a:cubicBezTo>
                    <a:cubicBezTo>
                      <a:pt x="83868" y="218486"/>
                      <a:pt x="81531" y="216080"/>
                      <a:pt x="78094" y="214155"/>
                    </a:cubicBezTo>
                    <a:cubicBezTo>
                      <a:pt x="74725" y="212299"/>
                      <a:pt x="71700" y="212024"/>
                      <a:pt x="68538" y="214636"/>
                    </a:cubicBezTo>
                    <a:cubicBezTo>
                      <a:pt x="64139" y="218142"/>
                      <a:pt x="59533" y="221373"/>
                      <a:pt x="55133" y="224810"/>
                    </a:cubicBezTo>
                    <a:cubicBezTo>
                      <a:pt x="50665" y="228316"/>
                      <a:pt x="48740" y="229072"/>
                      <a:pt x="43240" y="224123"/>
                    </a:cubicBezTo>
                    <a:cubicBezTo>
                      <a:pt x="42897" y="223779"/>
                      <a:pt x="42553" y="223435"/>
                      <a:pt x="42209" y="223091"/>
                    </a:cubicBezTo>
                    <a:cubicBezTo>
                      <a:pt x="39528" y="220342"/>
                      <a:pt x="39253" y="218211"/>
                      <a:pt x="41178" y="214842"/>
                    </a:cubicBezTo>
                    <a:cubicBezTo>
                      <a:pt x="44134" y="209549"/>
                      <a:pt x="47159" y="204187"/>
                      <a:pt x="50115" y="198893"/>
                    </a:cubicBezTo>
                    <a:cubicBezTo>
                      <a:pt x="50940" y="197381"/>
                      <a:pt x="51833" y="195869"/>
                      <a:pt x="51627" y="194013"/>
                    </a:cubicBezTo>
                    <a:cubicBezTo>
                      <a:pt x="51146" y="188444"/>
                      <a:pt x="44959" y="184045"/>
                      <a:pt x="39597" y="185420"/>
                    </a:cubicBezTo>
                    <a:cubicBezTo>
                      <a:pt x="33410" y="187001"/>
                      <a:pt x="27223" y="188582"/>
                      <a:pt x="21105" y="190232"/>
                    </a:cubicBezTo>
                    <a:cubicBezTo>
                      <a:pt x="18630" y="190919"/>
                      <a:pt x="16774" y="190163"/>
                      <a:pt x="15193" y="188238"/>
                    </a:cubicBezTo>
                    <a:cubicBezTo>
                      <a:pt x="13887" y="186657"/>
                      <a:pt x="13062" y="184870"/>
                      <a:pt x="12237" y="183014"/>
                    </a:cubicBezTo>
                    <a:cubicBezTo>
                      <a:pt x="10862" y="179783"/>
                      <a:pt x="11481" y="177445"/>
                      <a:pt x="14230" y="175314"/>
                    </a:cubicBezTo>
                    <a:cubicBezTo>
                      <a:pt x="18767" y="171671"/>
                      <a:pt x="23373" y="168096"/>
                      <a:pt x="27910" y="164453"/>
                    </a:cubicBezTo>
                    <a:cubicBezTo>
                      <a:pt x="32722" y="160741"/>
                      <a:pt x="33135" y="159159"/>
                      <a:pt x="31554" y="153385"/>
                    </a:cubicBezTo>
                    <a:cubicBezTo>
                      <a:pt x="30454" y="149604"/>
                      <a:pt x="28185" y="147611"/>
                      <a:pt x="24198" y="147198"/>
                    </a:cubicBezTo>
                    <a:cubicBezTo>
                      <a:pt x="18424" y="146579"/>
                      <a:pt x="12718" y="145479"/>
                      <a:pt x="6943" y="144861"/>
                    </a:cubicBezTo>
                    <a:cubicBezTo>
                      <a:pt x="3644" y="144517"/>
                      <a:pt x="1306" y="143211"/>
                      <a:pt x="138" y="140049"/>
                    </a:cubicBezTo>
                    <a:cubicBezTo>
                      <a:pt x="0" y="137093"/>
                      <a:pt x="0" y="134343"/>
                      <a:pt x="0" y="131525"/>
                    </a:cubicBezTo>
                    <a:cubicBezTo>
                      <a:pt x="1100" y="129462"/>
                      <a:pt x="2819" y="128431"/>
                      <a:pt x="5019" y="127881"/>
                    </a:cubicBezTo>
                    <a:cubicBezTo>
                      <a:pt x="10931" y="126300"/>
                      <a:pt x="16705" y="124513"/>
                      <a:pt x="22617" y="122931"/>
                    </a:cubicBezTo>
                    <a:cubicBezTo>
                      <a:pt x="26192" y="121969"/>
                      <a:pt x="28323" y="119975"/>
                      <a:pt x="28667" y="116194"/>
                    </a:cubicBezTo>
                    <a:cubicBezTo>
                      <a:pt x="28735" y="115232"/>
                      <a:pt x="28873" y="114270"/>
                      <a:pt x="29010" y="113307"/>
                    </a:cubicBezTo>
                    <a:cubicBezTo>
                      <a:pt x="29354" y="110076"/>
                      <a:pt x="27910" y="107876"/>
                      <a:pt x="25229" y="106295"/>
                    </a:cubicBezTo>
                    <a:cubicBezTo>
                      <a:pt x="19867" y="103202"/>
                      <a:pt x="14574" y="100040"/>
                      <a:pt x="9281" y="96946"/>
                    </a:cubicBezTo>
                    <a:cubicBezTo>
                      <a:pt x="5362" y="94678"/>
                      <a:pt x="4675" y="92959"/>
                      <a:pt x="5843" y="88560"/>
                    </a:cubicBezTo>
                    <a:cubicBezTo>
                      <a:pt x="5981" y="88147"/>
                      <a:pt x="6050" y="87735"/>
                      <a:pt x="6187" y="87391"/>
                    </a:cubicBezTo>
                    <a:cubicBezTo>
                      <a:pt x="7906" y="81685"/>
                      <a:pt x="9418" y="80585"/>
                      <a:pt x="15261" y="81135"/>
                    </a:cubicBezTo>
                    <a:cubicBezTo>
                      <a:pt x="20898" y="81685"/>
                      <a:pt x="26535" y="82304"/>
                      <a:pt x="32173" y="83060"/>
                    </a:cubicBezTo>
                    <a:cubicBezTo>
                      <a:pt x="36641" y="83610"/>
                      <a:pt x="38566" y="82854"/>
                      <a:pt x="40834" y="79073"/>
                    </a:cubicBezTo>
                    <a:cubicBezTo>
                      <a:pt x="44065" y="73848"/>
                      <a:pt x="43928" y="72198"/>
                      <a:pt x="40147" y="67318"/>
                    </a:cubicBezTo>
                    <a:cubicBezTo>
                      <a:pt x="36572" y="62712"/>
                      <a:pt x="33066" y="58037"/>
                      <a:pt x="29629" y="53363"/>
                    </a:cubicBezTo>
                    <a:cubicBezTo>
                      <a:pt x="27567" y="50613"/>
                      <a:pt x="27567" y="48344"/>
                      <a:pt x="29629" y="45595"/>
                    </a:cubicBezTo>
                    <a:cubicBezTo>
                      <a:pt x="30660" y="44220"/>
                      <a:pt x="31760" y="42845"/>
                      <a:pt x="33066" y="41745"/>
                    </a:cubicBezTo>
                    <a:cubicBezTo>
                      <a:pt x="35678" y="39545"/>
                      <a:pt x="37466" y="39270"/>
                      <a:pt x="40422" y="40920"/>
                    </a:cubicBezTo>
                    <a:cubicBezTo>
                      <a:pt x="45646" y="43807"/>
                      <a:pt x="51008" y="46488"/>
                      <a:pt x="56027" y="49719"/>
                    </a:cubicBezTo>
                    <a:cubicBezTo>
                      <a:pt x="61801" y="53431"/>
                      <a:pt x="65788" y="50957"/>
                      <a:pt x="69982" y="45801"/>
                    </a:cubicBezTo>
                    <a:cubicBezTo>
                      <a:pt x="71357" y="44082"/>
                      <a:pt x="70875" y="41814"/>
                      <a:pt x="70325" y="39751"/>
                    </a:cubicBezTo>
                    <a:cubicBezTo>
                      <a:pt x="68813" y="33908"/>
                      <a:pt x="67301" y="28065"/>
                      <a:pt x="65788" y="22221"/>
                    </a:cubicBezTo>
                    <a:cubicBezTo>
                      <a:pt x="64688" y="18028"/>
                      <a:pt x="65376" y="16309"/>
                      <a:pt x="69088" y="14110"/>
                    </a:cubicBezTo>
                    <a:cubicBezTo>
                      <a:pt x="69913" y="13628"/>
                      <a:pt x="70738" y="13147"/>
                      <a:pt x="71632" y="12735"/>
                    </a:cubicBezTo>
                    <a:cubicBezTo>
                      <a:pt x="76100" y="10672"/>
                      <a:pt x="78094" y="11154"/>
                      <a:pt x="81118" y="15072"/>
                    </a:cubicBezTo>
                    <a:cubicBezTo>
                      <a:pt x="84762" y="19678"/>
                      <a:pt x="88405" y="24353"/>
                      <a:pt x="92049" y="28958"/>
                    </a:cubicBezTo>
                    <a:cubicBezTo>
                      <a:pt x="95486" y="33221"/>
                      <a:pt x="103529" y="33221"/>
                      <a:pt x="106966" y="28890"/>
                    </a:cubicBezTo>
                    <a:cubicBezTo>
                      <a:pt x="108410" y="27034"/>
                      <a:pt x="108410" y="24696"/>
                      <a:pt x="108754" y="22565"/>
                    </a:cubicBezTo>
                    <a:cubicBezTo>
                      <a:pt x="109578" y="17203"/>
                      <a:pt x="110266" y="11841"/>
                      <a:pt x="110953" y="6479"/>
                    </a:cubicBezTo>
                    <a:cubicBezTo>
                      <a:pt x="111503" y="2217"/>
                      <a:pt x="112672" y="1048"/>
                      <a:pt x="116934" y="292"/>
                    </a:cubicBezTo>
                    <a:cubicBezTo>
                      <a:pt x="118721" y="-52"/>
                      <a:pt x="120509" y="-52"/>
                      <a:pt x="122296" y="8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77" name="Google Shape;677;p23"/>
          <p:cNvSpPr txBox="1"/>
          <p:nvPr/>
        </p:nvSpPr>
        <p:spPr>
          <a:xfrm rot="-3651488">
            <a:off x="668602" y="532604"/>
            <a:ext cx="650549" cy="28054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1"/>
                </a:solidFill>
              </a:rPr>
              <a:t>E14R</a:t>
            </a:r>
            <a:endParaRPr sz="100" dirty="0">
              <a:solidFill>
                <a:schemeClr val="lt1"/>
              </a:solidFill>
              <a:highlight>
                <a:srgbClr val="00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23"/>
          <p:cNvSpPr txBox="1"/>
          <p:nvPr/>
        </p:nvSpPr>
        <p:spPr>
          <a:xfrm rot="-2699253">
            <a:off x="5823251" y="4288341"/>
            <a:ext cx="976020" cy="23843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1"/>
                </a:solidFill>
              </a:rPr>
              <a:t>E14R</a:t>
            </a:r>
            <a:endParaRPr sz="100" dirty="0">
              <a:solidFill>
                <a:schemeClr val="lt1"/>
              </a:solidFill>
              <a:highlight>
                <a:srgbClr val="00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23"/>
          <p:cNvSpPr txBox="1"/>
          <p:nvPr/>
        </p:nvSpPr>
        <p:spPr>
          <a:xfrm rot="3326070">
            <a:off x="6452703" y="4280309"/>
            <a:ext cx="1561227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lt1"/>
                </a:solidFill>
              </a:rPr>
              <a:t>סוגי</a:t>
            </a:r>
            <a:r>
              <a:rPr lang="en-GB" dirty="0">
                <a:solidFill>
                  <a:schemeClr val="lt1"/>
                </a:solidFill>
              </a:rPr>
              <a:t> </a:t>
            </a:r>
            <a:r>
              <a:rPr lang="en-GB" sz="1600" dirty="0">
                <a:solidFill>
                  <a:schemeClr val="lt1"/>
                </a:solidFill>
              </a:rPr>
              <a:t>בדיקות</a:t>
            </a:r>
            <a:endParaRPr sz="1600" dirty="0">
              <a:solidFill>
                <a:schemeClr val="lt1"/>
              </a:solidFill>
            </a:endParaRPr>
          </a:p>
        </p:txBody>
      </p:sp>
      <p:sp>
        <p:nvSpPr>
          <p:cNvPr id="680" name="Google Shape;680;p23"/>
          <p:cNvSpPr txBox="1"/>
          <p:nvPr/>
        </p:nvSpPr>
        <p:spPr>
          <a:xfrm>
            <a:off x="4664925" y="1327800"/>
            <a:ext cx="92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אנשי מכירות</a:t>
            </a:r>
            <a:endParaRPr dirty="0"/>
          </a:p>
        </p:txBody>
      </p:sp>
      <p:sp>
        <p:nvSpPr>
          <p:cNvPr id="681" name="Google Shape;681;p23"/>
          <p:cNvSpPr txBox="1"/>
          <p:nvPr/>
        </p:nvSpPr>
        <p:spPr>
          <a:xfrm>
            <a:off x="5972925" y="1485425"/>
            <a:ext cx="1816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אנשי המשרד</a:t>
            </a:r>
            <a:endParaRPr sz="1200" u="sng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טיפול בלקוחות קבועים 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שאילתות 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7" name="Google Shape;567;p23"/>
          <p:cNvSpPr txBox="1"/>
          <p:nvPr/>
        </p:nvSpPr>
        <p:spPr>
          <a:xfrm>
            <a:off x="6200675" y="2628263"/>
            <a:ext cx="28266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אדמיניסטרטור</a:t>
            </a:r>
            <a:endParaRPr sz="1200" u="sng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תהליך Batch לביצוע הזמנות ללקוחות קבועים.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תהליך Batch לביצוע הזמנות למלאי .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תהליך Batch לטיפול בהזמנות שלא מומשו 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רישום אספקה למלאי 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טיפול בטבלאות המערכת  ,שאילתות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2" name="Google Shape;682;p23"/>
          <p:cNvSpPr txBox="1"/>
          <p:nvPr/>
        </p:nvSpPr>
        <p:spPr>
          <a:xfrm>
            <a:off x="5510900" y="1380200"/>
            <a:ext cx="571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7" name="Google Shape;687;p24"/>
          <p:cNvGrpSpPr/>
          <p:nvPr/>
        </p:nvGrpSpPr>
        <p:grpSpPr>
          <a:xfrm rot="8732319">
            <a:off x="6610151" y="3546738"/>
            <a:ext cx="361282" cy="929420"/>
            <a:chOff x="2809280" y="1396597"/>
            <a:chExt cx="1049983" cy="1505018"/>
          </a:xfrm>
        </p:grpSpPr>
        <p:grpSp>
          <p:nvGrpSpPr>
            <p:cNvPr id="688" name="Google Shape;688;p24"/>
            <p:cNvGrpSpPr/>
            <p:nvPr/>
          </p:nvGrpSpPr>
          <p:grpSpPr>
            <a:xfrm rot="3348588">
              <a:off x="2899688" y="2046050"/>
              <a:ext cx="901310" cy="618197"/>
              <a:chOff x="5392721" y="1514462"/>
              <a:chExt cx="662763" cy="454581"/>
            </a:xfrm>
          </p:grpSpPr>
          <p:sp>
            <p:nvSpPr>
              <p:cNvPr id="689" name="Google Shape;689;p24"/>
              <p:cNvSpPr/>
              <p:nvPr/>
            </p:nvSpPr>
            <p:spPr>
              <a:xfrm rot="5911486" flipH="1">
                <a:off x="5633170" y="1617837"/>
                <a:ext cx="141665" cy="93128"/>
              </a:xfrm>
              <a:prstGeom prst="trapezoid">
                <a:avLst>
                  <a:gd name="adj" fmla="val 12383"/>
                </a:avLst>
              </a:prstGeom>
              <a:solidFill>
                <a:srgbClr val="0C534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0" name="Google Shape;690;p24"/>
              <p:cNvSpPr/>
              <p:nvPr/>
            </p:nvSpPr>
            <p:spPr>
              <a:xfrm rot="7280092" flipH="1">
                <a:off x="5857893" y="1735925"/>
                <a:ext cx="103261" cy="96521"/>
              </a:xfrm>
              <a:prstGeom prst="trapezoid">
                <a:avLst>
                  <a:gd name="adj" fmla="val 12383"/>
                </a:avLst>
              </a:prstGeom>
              <a:solidFill>
                <a:srgbClr val="0C534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1" name="Google Shape;691;p24"/>
              <p:cNvSpPr/>
              <p:nvPr/>
            </p:nvSpPr>
            <p:spPr>
              <a:xfrm rot="5911846" flipH="1">
                <a:off x="5439014" y="1500231"/>
                <a:ext cx="200215" cy="26606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Google Shape;692;p24"/>
              <p:cNvSpPr/>
              <p:nvPr/>
            </p:nvSpPr>
            <p:spPr>
              <a:xfrm rot="7278410" flipH="1">
                <a:off x="5727771" y="1619294"/>
                <a:ext cx="146068" cy="19412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p24"/>
              <p:cNvSpPr/>
              <p:nvPr/>
            </p:nvSpPr>
            <p:spPr>
              <a:xfrm rot="8870329" flipH="1">
                <a:off x="5921107" y="1778162"/>
                <a:ext cx="93556" cy="17986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94" name="Google Shape;694;p24"/>
            <p:cNvGrpSpPr/>
            <p:nvPr/>
          </p:nvGrpSpPr>
          <p:grpSpPr>
            <a:xfrm rot="3536192">
              <a:off x="2904207" y="1491524"/>
              <a:ext cx="509561" cy="509561"/>
              <a:chOff x="5108331" y="1463790"/>
              <a:chExt cx="374700" cy="374700"/>
            </a:xfrm>
          </p:grpSpPr>
          <p:sp>
            <p:nvSpPr>
              <p:cNvPr id="695" name="Google Shape;695;p24"/>
              <p:cNvSpPr/>
              <p:nvPr/>
            </p:nvSpPr>
            <p:spPr>
              <a:xfrm>
                <a:off x="5108331" y="1463790"/>
                <a:ext cx="374700" cy="374700"/>
              </a:xfrm>
              <a:prstGeom prst="ellipse">
                <a:avLst/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6" name="Google Shape;696;p24"/>
              <p:cNvSpPr/>
              <p:nvPr/>
            </p:nvSpPr>
            <p:spPr>
              <a:xfrm>
                <a:off x="5167785" y="1523588"/>
                <a:ext cx="255882" cy="255676"/>
              </a:xfrm>
              <a:custGeom>
                <a:avLst/>
                <a:gdLst/>
                <a:ahLst/>
                <a:cxnLst/>
                <a:rect l="l" t="t" r="r" b="b"/>
                <a:pathLst>
                  <a:path w="255882" h="255676" extrusionOk="0">
                    <a:moveTo>
                      <a:pt x="127864" y="81461"/>
                    </a:moveTo>
                    <a:cubicBezTo>
                      <a:pt x="102426" y="81461"/>
                      <a:pt x="81805" y="102082"/>
                      <a:pt x="81805" y="127520"/>
                    </a:cubicBezTo>
                    <a:cubicBezTo>
                      <a:pt x="81805" y="152958"/>
                      <a:pt x="102426" y="173579"/>
                      <a:pt x="127864" y="173579"/>
                    </a:cubicBezTo>
                    <a:cubicBezTo>
                      <a:pt x="153302" y="173579"/>
                      <a:pt x="173923" y="152958"/>
                      <a:pt x="173923" y="127520"/>
                    </a:cubicBezTo>
                    <a:cubicBezTo>
                      <a:pt x="173923" y="102082"/>
                      <a:pt x="153302" y="81461"/>
                      <a:pt x="127864" y="81461"/>
                    </a:cubicBezTo>
                    <a:close/>
                    <a:moveTo>
                      <a:pt x="122296" y="86"/>
                    </a:moveTo>
                    <a:cubicBezTo>
                      <a:pt x="124908" y="223"/>
                      <a:pt x="126696" y="1598"/>
                      <a:pt x="127383" y="4211"/>
                    </a:cubicBezTo>
                    <a:cubicBezTo>
                      <a:pt x="129033" y="10054"/>
                      <a:pt x="130752" y="15966"/>
                      <a:pt x="132401" y="21809"/>
                    </a:cubicBezTo>
                    <a:cubicBezTo>
                      <a:pt x="134120" y="27790"/>
                      <a:pt x="139070" y="30608"/>
                      <a:pt x="145188" y="29027"/>
                    </a:cubicBezTo>
                    <a:cubicBezTo>
                      <a:pt x="147181" y="28546"/>
                      <a:pt x="148350" y="27102"/>
                      <a:pt x="149312" y="25452"/>
                    </a:cubicBezTo>
                    <a:cubicBezTo>
                      <a:pt x="152475" y="20022"/>
                      <a:pt x="155706" y="14591"/>
                      <a:pt x="158937" y="9160"/>
                    </a:cubicBezTo>
                    <a:cubicBezTo>
                      <a:pt x="160999" y="5654"/>
                      <a:pt x="162786" y="4898"/>
                      <a:pt x="166705" y="5929"/>
                    </a:cubicBezTo>
                    <a:cubicBezTo>
                      <a:pt x="174542" y="7923"/>
                      <a:pt x="175573" y="9641"/>
                      <a:pt x="174404" y="18372"/>
                    </a:cubicBezTo>
                    <a:cubicBezTo>
                      <a:pt x="173717" y="23596"/>
                      <a:pt x="173098" y="28821"/>
                      <a:pt x="172479" y="34046"/>
                    </a:cubicBezTo>
                    <a:cubicBezTo>
                      <a:pt x="172410" y="34595"/>
                      <a:pt x="172410" y="35145"/>
                      <a:pt x="172479" y="35695"/>
                    </a:cubicBezTo>
                    <a:cubicBezTo>
                      <a:pt x="173373" y="41264"/>
                      <a:pt x="181828" y="45113"/>
                      <a:pt x="186434" y="41882"/>
                    </a:cubicBezTo>
                    <a:cubicBezTo>
                      <a:pt x="191659" y="38170"/>
                      <a:pt x="196677" y="34252"/>
                      <a:pt x="201764" y="30402"/>
                    </a:cubicBezTo>
                    <a:cubicBezTo>
                      <a:pt x="205476" y="27584"/>
                      <a:pt x="207333" y="27652"/>
                      <a:pt x="211045" y="30540"/>
                    </a:cubicBezTo>
                    <a:cubicBezTo>
                      <a:pt x="211526" y="30952"/>
                      <a:pt x="212007" y="31296"/>
                      <a:pt x="212488" y="31777"/>
                    </a:cubicBezTo>
                    <a:cubicBezTo>
                      <a:pt x="216819" y="35902"/>
                      <a:pt x="217025" y="37139"/>
                      <a:pt x="214069" y="42364"/>
                    </a:cubicBezTo>
                    <a:cubicBezTo>
                      <a:pt x="211251" y="47382"/>
                      <a:pt x="208570" y="52469"/>
                      <a:pt x="205614" y="57418"/>
                    </a:cubicBezTo>
                    <a:cubicBezTo>
                      <a:pt x="203483" y="61062"/>
                      <a:pt x="204445" y="64087"/>
                      <a:pt x="206783" y="67180"/>
                    </a:cubicBezTo>
                    <a:cubicBezTo>
                      <a:pt x="209120" y="70274"/>
                      <a:pt x="211801" y="71786"/>
                      <a:pt x="215719" y="70755"/>
                    </a:cubicBezTo>
                    <a:cubicBezTo>
                      <a:pt x="221769" y="69174"/>
                      <a:pt x="227818" y="67661"/>
                      <a:pt x="233799" y="66011"/>
                    </a:cubicBezTo>
                    <a:cubicBezTo>
                      <a:pt x="237649" y="64980"/>
                      <a:pt x="239367" y="65599"/>
                      <a:pt x="241498" y="68967"/>
                    </a:cubicBezTo>
                    <a:cubicBezTo>
                      <a:pt x="242461" y="70411"/>
                      <a:pt x="243286" y="71923"/>
                      <a:pt x="243836" y="73573"/>
                    </a:cubicBezTo>
                    <a:cubicBezTo>
                      <a:pt x="244867" y="76529"/>
                      <a:pt x="244385" y="78385"/>
                      <a:pt x="241911" y="80379"/>
                    </a:cubicBezTo>
                    <a:cubicBezTo>
                      <a:pt x="236755" y="84504"/>
                      <a:pt x="231668" y="88628"/>
                      <a:pt x="226443" y="92684"/>
                    </a:cubicBezTo>
                    <a:cubicBezTo>
                      <a:pt x="223831" y="94678"/>
                      <a:pt x="223144" y="97152"/>
                      <a:pt x="223694" y="100177"/>
                    </a:cubicBezTo>
                    <a:cubicBezTo>
                      <a:pt x="223900" y="101208"/>
                      <a:pt x="224244" y="102171"/>
                      <a:pt x="224519" y="103202"/>
                    </a:cubicBezTo>
                    <a:cubicBezTo>
                      <a:pt x="225412" y="106433"/>
                      <a:pt x="227543" y="108220"/>
                      <a:pt x="230843" y="108633"/>
                    </a:cubicBezTo>
                    <a:cubicBezTo>
                      <a:pt x="237099" y="109458"/>
                      <a:pt x="243354" y="110351"/>
                      <a:pt x="249541" y="111176"/>
                    </a:cubicBezTo>
                    <a:cubicBezTo>
                      <a:pt x="253254" y="111657"/>
                      <a:pt x="255178" y="113445"/>
                      <a:pt x="255591" y="117157"/>
                    </a:cubicBezTo>
                    <a:cubicBezTo>
                      <a:pt x="255797" y="118944"/>
                      <a:pt x="256003" y="120732"/>
                      <a:pt x="255797" y="122519"/>
                    </a:cubicBezTo>
                    <a:cubicBezTo>
                      <a:pt x="255453" y="125337"/>
                      <a:pt x="254010" y="126919"/>
                      <a:pt x="251398" y="127675"/>
                    </a:cubicBezTo>
                    <a:cubicBezTo>
                      <a:pt x="245554" y="129325"/>
                      <a:pt x="239642" y="130974"/>
                      <a:pt x="233799" y="132693"/>
                    </a:cubicBezTo>
                    <a:cubicBezTo>
                      <a:pt x="228093" y="134343"/>
                      <a:pt x="225481" y="138674"/>
                      <a:pt x="226650" y="144586"/>
                    </a:cubicBezTo>
                    <a:cubicBezTo>
                      <a:pt x="227062" y="146854"/>
                      <a:pt x="228368" y="148298"/>
                      <a:pt x="230293" y="149398"/>
                    </a:cubicBezTo>
                    <a:cubicBezTo>
                      <a:pt x="235655" y="152560"/>
                      <a:pt x="241017" y="155722"/>
                      <a:pt x="246448" y="158884"/>
                    </a:cubicBezTo>
                    <a:cubicBezTo>
                      <a:pt x="250435" y="161222"/>
                      <a:pt x="251054" y="162597"/>
                      <a:pt x="249954" y="167065"/>
                    </a:cubicBezTo>
                    <a:cubicBezTo>
                      <a:pt x="249885" y="167340"/>
                      <a:pt x="249885" y="167615"/>
                      <a:pt x="249816" y="167890"/>
                    </a:cubicBezTo>
                    <a:cubicBezTo>
                      <a:pt x="248166" y="173321"/>
                      <a:pt x="246310" y="176002"/>
                      <a:pt x="240123" y="174833"/>
                    </a:cubicBezTo>
                    <a:cubicBezTo>
                      <a:pt x="234555" y="173733"/>
                      <a:pt x="228849" y="173527"/>
                      <a:pt x="223212" y="172702"/>
                    </a:cubicBezTo>
                    <a:cubicBezTo>
                      <a:pt x="219225" y="172152"/>
                      <a:pt x="216613" y="173733"/>
                      <a:pt x="214688" y="177102"/>
                    </a:cubicBezTo>
                    <a:cubicBezTo>
                      <a:pt x="212695" y="180539"/>
                      <a:pt x="211801" y="183770"/>
                      <a:pt x="214551" y="187276"/>
                    </a:cubicBezTo>
                    <a:cubicBezTo>
                      <a:pt x="218263" y="192019"/>
                      <a:pt x="221838" y="196900"/>
                      <a:pt x="225481" y="201712"/>
                    </a:cubicBezTo>
                    <a:cubicBezTo>
                      <a:pt x="228506" y="205630"/>
                      <a:pt x="228506" y="207212"/>
                      <a:pt x="225481" y="211130"/>
                    </a:cubicBezTo>
                    <a:cubicBezTo>
                      <a:pt x="225343" y="211267"/>
                      <a:pt x="225206" y="211474"/>
                      <a:pt x="225068" y="211611"/>
                    </a:cubicBezTo>
                    <a:cubicBezTo>
                      <a:pt x="221081" y="215873"/>
                      <a:pt x="219500" y="217729"/>
                      <a:pt x="213245" y="213948"/>
                    </a:cubicBezTo>
                    <a:cubicBezTo>
                      <a:pt x="208432" y="211061"/>
                      <a:pt x="203345" y="208586"/>
                      <a:pt x="198602" y="205699"/>
                    </a:cubicBezTo>
                    <a:cubicBezTo>
                      <a:pt x="194684" y="203362"/>
                      <a:pt x="191659" y="204737"/>
                      <a:pt x="188565" y="207143"/>
                    </a:cubicBezTo>
                    <a:cubicBezTo>
                      <a:pt x="185472" y="209480"/>
                      <a:pt x="184234" y="212299"/>
                      <a:pt x="185334" y="216217"/>
                    </a:cubicBezTo>
                    <a:cubicBezTo>
                      <a:pt x="187053" y="222267"/>
                      <a:pt x="188565" y="228385"/>
                      <a:pt x="190078" y="234503"/>
                    </a:cubicBezTo>
                    <a:cubicBezTo>
                      <a:pt x="190903" y="237803"/>
                      <a:pt x="190215" y="239590"/>
                      <a:pt x="187397" y="241377"/>
                    </a:cubicBezTo>
                    <a:cubicBezTo>
                      <a:pt x="185884" y="242340"/>
                      <a:pt x="184303" y="243233"/>
                      <a:pt x="182585" y="243852"/>
                    </a:cubicBezTo>
                    <a:cubicBezTo>
                      <a:pt x="179560" y="244952"/>
                      <a:pt x="177360" y="244402"/>
                      <a:pt x="175366" y="241859"/>
                    </a:cubicBezTo>
                    <a:cubicBezTo>
                      <a:pt x="171585" y="237115"/>
                      <a:pt x="167805" y="232303"/>
                      <a:pt x="164024" y="227491"/>
                    </a:cubicBezTo>
                    <a:cubicBezTo>
                      <a:pt x="160380" y="222954"/>
                      <a:pt x="153781" y="222335"/>
                      <a:pt x="149381" y="226254"/>
                    </a:cubicBezTo>
                    <a:cubicBezTo>
                      <a:pt x="148213" y="227285"/>
                      <a:pt x="147663" y="228591"/>
                      <a:pt x="147456" y="230103"/>
                    </a:cubicBezTo>
                    <a:cubicBezTo>
                      <a:pt x="146563" y="236428"/>
                      <a:pt x="145532" y="242683"/>
                      <a:pt x="144844" y="249008"/>
                    </a:cubicBezTo>
                    <a:cubicBezTo>
                      <a:pt x="144432" y="252308"/>
                      <a:pt x="143126" y="254645"/>
                      <a:pt x="139895" y="255676"/>
                    </a:cubicBezTo>
                    <a:cubicBezTo>
                      <a:pt x="137145" y="255676"/>
                      <a:pt x="134326" y="255676"/>
                      <a:pt x="131577" y="255676"/>
                    </a:cubicBezTo>
                    <a:cubicBezTo>
                      <a:pt x="129652" y="254507"/>
                      <a:pt x="128552" y="252789"/>
                      <a:pt x="127933" y="250589"/>
                    </a:cubicBezTo>
                    <a:cubicBezTo>
                      <a:pt x="126283" y="244540"/>
                      <a:pt x="124427" y="238490"/>
                      <a:pt x="122777" y="232372"/>
                    </a:cubicBezTo>
                    <a:cubicBezTo>
                      <a:pt x="121884" y="229141"/>
                      <a:pt x="119890" y="227422"/>
                      <a:pt x="116659" y="227010"/>
                    </a:cubicBezTo>
                    <a:cubicBezTo>
                      <a:pt x="115422" y="226872"/>
                      <a:pt x="114184" y="226666"/>
                      <a:pt x="112947" y="226597"/>
                    </a:cubicBezTo>
                    <a:cubicBezTo>
                      <a:pt x="110060" y="226391"/>
                      <a:pt x="108066" y="227697"/>
                      <a:pt x="106622" y="230103"/>
                    </a:cubicBezTo>
                    <a:cubicBezTo>
                      <a:pt x="106072" y="230997"/>
                      <a:pt x="105591" y="231891"/>
                      <a:pt x="105041" y="232784"/>
                    </a:cubicBezTo>
                    <a:cubicBezTo>
                      <a:pt x="102154" y="237665"/>
                      <a:pt x="99335" y="242615"/>
                      <a:pt x="96380" y="247427"/>
                    </a:cubicBezTo>
                    <a:cubicBezTo>
                      <a:pt x="94798" y="250108"/>
                      <a:pt x="92873" y="250795"/>
                      <a:pt x="89849" y="250108"/>
                    </a:cubicBezTo>
                    <a:cubicBezTo>
                      <a:pt x="87993" y="249695"/>
                      <a:pt x="86274" y="249077"/>
                      <a:pt x="84555" y="248320"/>
                    </a:cubicBezTo>
                    <a:cubicBezTo>
                      <a:pt x="81531" y="246877"/>
                      <a:pt x="80568" y="245021"/>
                      <a:pt x="80981" y="241652"/>
                    </a:cubicBezTo>
                    <a:cubicBezTo>
                      <a:pt x="81737" y="235397"/>
                      <a:pt x="82356" y="229141"/>
                      <a:pt x="83249" y="222885"/>
                    </a:cubicBezTo>
                    <a:cubicBezTo>
                      <a:pt x="83868" y="218486"/>
                      <a:pt x="81531" y="216080"/>
                      <a:pt x="78094" y="214155"/>
                    </a:cubicBezTo>
                    <a:cubicBezTo>
                      <a:pt x="74725" y="212299"/>
                      <a:pt x="71700" y="212024"/>
                      <a:pt x="68538" y="214636"/>
                    </a:cubicBezTo>
                    <a:cubicBezTo>
                      <a:pt x="64139" y="218142"/>
                      <a:pt x="59533" y="221373"/>
                      <a:pt x="55133" y="224810"/>
                    </a:cubicBezTo>
                    <a:cubicBezTo>
                      <a:pt x="50665" y="228316"/>
                      <a:pt x="48740" y="229072"/>
                      <a:pt x="43240" y="224123"/>
                    </a:cubicBezTo>
                    <a:cubicBezTo>
                      <a:pt x="42897" y="223779"/>
                      <a:pt x="42553" y="223435"/>
                      <a:pt x="42209" y="223091"/>
                    </a:cubicBezTo>
                    <a:cubicBezTo>
                      <a:pt x="39528" y="220342"/>
                      <a:pt x="39253" y="218211"/>
                      <a:pt x="41178" y="214842"/>
                    </a:cubicBezTo>
                    <a:cubicBezTo>
                      <a:pt x="44134" y="209549"/>
                      <a:pt x="47159" y="204187"/>
                      <a:pt x="50115" y="198893"/>
                    </a:cubicBezTo>
                    <a:cubicBezTo>
                      <a:pt x="50940" y="197381"/>
                      <a:pt x="51833" y="195869"/>
                      <a:pt x="51627" y="194013"/>
                    </a:cubicBezTo>
                    <a:cubicBezTo>
                      <a:pt x="51146" y="188444"/>
                      <a:pt x="44959" y="184045"/>
                      <a:pt x="39597" y="185420"/>
                    </a:cubicBezTo>
                    <a:cubicBezTo>
                      <a:pt x="33410" y="187001"/>
                      <a:pt x="27223" y="188582"/>
                      <a:pt x="21105" y="190232"/>
                    </a:cubicBezTo>
                    <a:cubicBezTo>
                      <a:pt x="18630" y="190919"/>
                      <a:pt x="16774" y="190163"/>
                      <a:pt x="15193" y="188238"/>
                    </a:cubicBezTo>
                    <a:cubicBezTo>
                      <a:pt x="13887" y="186657"/>
                      <a:pt x="13062" y="184870"/>
                      <a:pt x="12237" y="183014"/>
                    </a:cubicBezTo>
                    <a:cubicBezTo>
                      <a:pt x="10862" y="179783"/>
                      <a:pt x="11481" y="177445"/>
                      <a:pt x="14230" y="175314"/>
                    </a:cubicBezTo>
                    <a:cubicBezTo>
                      <a:pt x="18767" y="171671"/>
                      <a:pt x="23373" y="168096"/>
                      <a:pt x="27910" y="164453"/>
                    </a:cubicBezTo>
                    <a:cubicBezTo>
                      <a:pt x="32722" y="160741"/>
                      <a:pt x="33135" y="159159"/>
                      <a:pt x="31554" y="153385"/>
                    </a:cubicBezTo>
                    <a:cubicBezTo>
                      <a:pt x="30454" y="149604"/>
                      <a:pt x="28185" y="147611"/>
                      <a:pt x="24198" y="147198"/>
                    </a:cubicBezTo>
                    <a:cubicBezTo>
                      <a:pt x="18424" y="146579"/>
                      <a:pt x="12718" y="145479"/>
                      <a:pt x="6943" y="144861"/>
                    </a:cubicBezTo>
                    <a:cubicBezTo>
                      <a:pt x="3644" y="144517"/>
                      <a:pt x="1306" y="143211"/>
                      <a:pt x="138" y="140049"/>
                    </a:cubicBezTo>
                    <a:cubicBezTo>
                      <a:pt x="0" y="137093"/>
                      <a:pt x="0" y="134343"/>
                      <a:pt x="0" y="131525"/>
                    </a:cubicBezTo>
                    <a:cubicBezTo>
                      <a:pt x="1100" y="129462"/>
                      <a:pt x="2819" y="128431"/>
                      <a:pt x="5019" y="127881"/>
                    </a:cubicBezTo>
                    <a:cubicBezTo>
                      <a:pt x="10931" y="126300"/>
                      <a:pt x="16705" y="124513"/>
                      <a:pt x="22617" y="122931"/>
                    </a:cubicBezTo>
                    <a:cubicBezTo>
                      <a:pt x="26192" y="121969"/>
                      <a:pt x="28323" y="119975"/>
                      <a:pt x="28667" y="116194"/>
                    </a:cubicBezTo>
                    <a:cubicBezTo>
                      <a:pt x="28735" y="115232"/>
                      <a:pt x="28873" y="114270"/>
                      <a:pt x="29010" y="113307"/>
                    </a:cubicBezTo>
                    <a:cubicBezTo>
                      <a:pt x="29354" y="110076"/>
                      <a:pt x="27910" y="107876"/>
                      <a:pt x="25229" y="106295"/>
                    </a:cubicBezTo>
                    <a:cubicBezTo>
                      <a:pt x="19867" y="103202"/>
                      <a:pt x="14574" y="100040"/>
                      <a:pt x="9281" y="96946"/>
                    </a:cubicBezTo>
                    <a:cubicBezTo>
                      <a:pt x="5362" y="94678"/>
                      <a:pt x="4675" y="92959"/>
                      <a:pt x="5843" y="88560"/>
                    </a:cubicBezTo>
                    <a:cubicBezTo>
                      <a:pt x="5981" y="88147"/>
                      <a:pt x="6050" y="87735"/>
                      <a:pt x="6187" y="87391"/>
                    </a:cubicBezTo>
                    <a:cubicBezTo>
                      <a:pt x="7906" y="81685"/>
                      <a:pt x="9418" y="80585"/>
                      <a:pt x="15261" y="81135"/>
                    </a:cubicBezTo>
                    <a:cubicBezTo>
                      <a:pt x="20898" y="81685"/>
                      <a:pt x="26535" y="82304"/>
                      <a:pt x="32173" y="83060"/>
                    </a:cubicBezTo>
                    <a:cubicBezTo>
                      <a:pt x="36641" y="83610"/>
                      <a:pt x="38566" y="82854"/>
                      <a:pt x="40834" y="79073"/>
                    </a:cubicBezTo>
                    <a:cubicBezTo>
                      <a:pt x="44065" y="73848"/>
                      <a:pt x="43928" y="72198"/>
                      <a:pt x="40147" y="67318"/>
                    </a:cubicBezTo>
                    <a:cubicBezTo>
                      <a:pt x="36572" y="62712"/>
                      <a:pt x="33066" y="58037"/>
                      <a:pt x="29629" y="53363"/>
                    </a:cubicBezTo>
                    <a:cubicBezTo>
                      <a:pt x="27567" y="50613"/>
                      <a:pt x="27567" y="48344"/>
                      <a:pt x="29629" y="45595"/>
                    </a:cubicBezTo>
                    <a:cubicBezTo>
                      <a:pt x="30660" y="44220"/>
                      <a:pt x="31760" y="42845"/>
                      <a:pt x="33066" y="41745"/>
                    </a:cubicBezTo>
                    <a:cubicBezTo>
                      <a:pt x="35678" y="39545"/>
                      <a:pt x="37466" y="39270"/>
                      <a:pt x="40422" y="40920"/>
                    </a:cubicBezTo>
                    <a:cubicBezTo>
                      <a:pt x="45646" y="43807"/>
                      <a:pt x="51008" y="46488"/>
                      <a:pt x="56027" y="49719"/>
                    </a:cubicBezTo>
                    <a:cubicBezTo>
                      <a:pt x="61801" y="53431"/>
                      <a:pt x="65788" y="50957"/>
                      <a:pt x="69982" y="45801"/>
                    </a:cubicBezTo>
                    <a:cubicBezTo>
                      <a:pt x="71357" y="44082"/>
                      <a:pt x="70875" y="41814"/>
                      <a:pt x="70325" y="39751"/>
                    </a:cubicBezTo>
                    <a:cubicBezTo>
                      <a:pt x="68813" y="33908"/>
                      <a:pt x="67301" y="28065"/>
                      <a:pt x="65788" y="22221"/>
                    </a:cubicBezTo>
                    <a:cubicBezTo>
                      <a:pt x="64688" y="18028"/>
                      <a:pt x="65376" y="16309"/>
                      <a:pt x="69088" y="14110"/>
                    </a:cubicBezTo>
                    <a:cubicBezTo>
                      <a:pt x="69913" y="13628"/>
                      <a:pt x="70738" y="13147"/>
                      <a:pt x="71632" y="12735"/>
                    </a:cubicBezTo>
                    <a:cubicBezTo>
                      <a:pt x="76100" y="10672"/>
                      <a:pt x="78094" y="11154"/>
                      <a:pt x="81118" y="15072"/>
                    </a:cubicBezTo>
                    <a:cubicBezTo>
                      <a:pt x="84762" y="19678"/>
                      <a:pt x="88405" y="24353"/>
                      <a:pt x="92049" y="28958"/>
                    </a:cubicBezTo>
                    <a:cubicBezTo>
                      <a:pt x="95486" y="33221"/>
                      <a:pt x="103529" y="33221"/>
                      <a:pt x="106966" y="28890"/>
                    </a:cubicBezTo>
                    <a:cubicBezTo>
                      <a:pt x="108410" y="27034"/>
                      <a:pt x="108410" y="24696"/>
                      <a:pt x="108754" y="22565"/>
                    </a:cubicBezTo>
                    <a:cubicBezTo>
                      <a:pt x="109578" y="17203"/>
                      <a:pt x="110266" y="11841"/>
                      <a:pt x="110953" y="6479"/>
                    </a:cubicBezTo>
                    <a:cubicBezTo>
                      <a:pt x="111503" y="2217"/>
                      <a:pt x="112672" y="1048"/>
                      <a:pt x="116934" y="292"/>
                    </a:cubicBezTo>
                    <a:cubicBezTo>
                      <a:pt x="118721" y="-52"/>
                      <a:pt x="120509" y="-52"/>
                      <a:pt x="122296" y="8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97" name="Google Shape;697;p24"/>
          <p:cNvGrpSpPr/>
          <p:nvPr/>
        </p:nvGrpSpPr>
        <p:grpSpPr>
          <a:xfrm>
            <a:off x="1933405" y="562417"/>
            <a:ext cx="361299" cy="929349"/>
            <a:chOff x="2809280" y="1396597"/>
            <a:chExt cx="1049983" cy="1505018"/>
          </a:xfrm>
        </p:grpSpPr>
        <p:grpSp>
          <p:nvGrpSpPr>
            <p:cNvPr id="698" name="Google Shape;698;p24"/>
            <p:cNvGrpSpPr/>
            <p:nvPr/>
          </p:nvGrpSpPr>
          <p:grpSpPr>
            <a:xfrm rot="3348588">
              <a:off x="2899688" y="2046050"/>
              <a:ext cx="901310" cy="618197"/>
              <a:chOff x="5392721" y="1514462"/>
              <a:chExt cx="662763" cy="454581"/>
            </a:xfrm>
          </p:grpSpPr>
          <p:sp>
            <p:nvSpPr>
              <p:cNvPr id="699" name="Google Shape;699;p24"/>
              <p:cNvSpPr/>
              <p:nvPr/>
            </p:nvSpPr>
            <p:spPr>
              <a:xfrm rot="5911486" flipH="1">
                <a:off x="5633170" y="1617837"/>
                <a:ext cx="141665" cy="93128"/>
              </a:xfrm>
              <a:prstGeom prst="trapezoid">
                <a:avLst>
                  <a:gd name="adj" fmla="val 12383"/>
                </a:avLst>
              </a:prstGeom>
              <a:solidFill>
                <a:srgbClr val="0C534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0" name="Google Shape;700;p24"/>
              <p:cNvSpPr/>
              <p:nvPr/>
            </p:nvSpPr>
            <p:spPr>
              <a:xfrm rot="7280092" flipH="1">
                <a:off x="5857893" y="1735925"/>
                <a:ext cx="103261" cy="96521"/>
              </a:xfrm>
              <a:prstGeom prst="trapezoid">
                <a:avLst>
                  <a:gd name="adj" fmla="val 12383"/>
                </a:avLst>
              </a:prstGeom>
              <a:solidFill>
                <a:srgbClr val="0C534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p24"/>
              <p:cNvSpPr/>
              <p:nvPr/>
            </p:nvSpPr>
            <p:spPr>
              <a:xfrm rot="5911846" flipH="1">
                <a:off x="5439014" y="1500231"/>
                <a:ext cx="200215" cy="26606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2" name="Google Shape;702;p24"/>
              <p:cNvSpPr/>
              <p:nvPr/>
            </p:nvSpPr>
            <p:spPr>
              <a:xfrm rot="7278410" flipH="1">
                <a:off x="5727771" y="1619294"/>
                <a:ext cx="146068" cy="19412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3" name="Google Shape;703;p24"/>
              <p:cNvSpPr/>
              <p:nvPr/>
            </p:nvSpPr>
            <p:spPr>
              <a:xfrm rot="8870329" flipH="1">
                <a:off x="5921107" y="1778162"/>
                <a:ext cx="93556" cy="17986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04" name="Google Shape;704;p24"/>
            <p:cNvGrpSpPr/>
            <p:nvPr/>
          </p:nvGrpSpPr>
          <p:grpSpPr>
            <a:xfrm rot="3536192">
              <a:off x="2904207" y="1491524"/>
              <a:ext cx="509561" cy="509561"/>
              <a:chOff x="5108331" y="1463790"/>
              <a:chExt cx="374700" cy="374700"/>
            </a:xfrm>
          </p:grpSpPr>
          <p:sp>
            <p:nvSpPr>
              <p:cNvPr id="705" name="Google Shape;705;p24"/>
              <p:cNvSpPr/>
              <p:nvPr/>
            </p:nvSpPr>
            <p:spPr>
              <a:xfrm>
                <a:off x="5108331" y="1463790"/>
                <a:ext cx="374700" cy="374700"/>
              </a:xfrm>
              <a:prstGeom prst="ellipse">
                <a:avLst/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24"/>
              <p:cNvSpPr/>
              <p:nvPr/>
            </p:nvSpPr>
            <p:spPr>
              <a:xfrm>
                <a:off x="5167785" y="1523588"/>
                <a:ext cx="255882" cy="255676"/>
              </a:xfrm>
              <a:custGeom>
                <a:avLst/>
                <a:gdLst/>
                <a:ahLst/>
                <a:cxnLst/>
                <a:rect l="l" t="t" r="r" b="b"/>
                <a:pathLst>
                  <a:path w="255882" h="255676" extrusionOk="0">
                    <a:moveTo>
                      <a:pt x="127864" y="81461"/>
                    </a:moveTo>
                    <a:cubicBezTo>
                      <a:pt x="102426" y="81461"/>
                      <a:pt x="81805" y="102082"/>
                      <a:pt x="81805" y="127520"/>
                    </a:cubicBezTo>
                    <a:cubicBezTo>
                      <a:pt x="81805" y="152958"/>
                      <a:pt x="102426" y="173579"/>
                      <a:pt x="127864" y="173579"/>
                    </a:cubicBezTo>
                    <a:cubicBezTo>
                      <a:pt x="153302" y="173579"/>
                      <a:pt x="173923" y="152958"/>
                      <a:pt x="173923" y="127520"/>
                    </a:cubicBezTo>
                    <a:cubicBezTo>
                      <a:pt x="173923" y="102082"/>
                      <a:pt x="153302" y="81461"/>
                      <a:pt x="127864" y="81461"/>
                    </a:cubicBezTo>
                    <a:close/>
                    <a:moveTo>
                      <a:pt x="122296" y="86"/>
                    </a:moveTo>
                    <a:cubicBezTo>
                      <a:pt x="124908" y="223"/>
                      <a:pt x="126696" y="1598"/>
                      <a:pt x="127383" y="4211"/>
                    </a:cubicBezTo>
                    <a:cubicBezTo>
                      <a:pt x="129033" y="10054"/>
                      <a:pt x="130752" y="15966"/>
                      <a:pt x="132401" y="21809"/>
                    </a:cubicBezTo>
                    <a:cubicBezTo>
                      <a:pt x="134120" y="27790"/>
                      <a:pt x="139070" y="30608"/>
                      <a:pt x="145188" y="29027"/>
                    </a:cubicBezTo>
                    <a:cubicBezTo>
                      <a:pt x="147181" y="28546"/>
                      <a:pt x="148350" y="27102"/>
                      <a:pt x="149312" y="25452"/>
                    </a:cubicBezTo>
                    <a:cubicBezTo>
                      <a:pt x="152475" y="20022"/>
                      <a:pt x="155706" y="14591"/>
                      <a:pt x="158937" y="9160"/>
                    </a:cubicBezTo>
                    <a:cubicBezTo>
                      <a:pt x="160999" y="5654"/>
                      <a:pt x="162786" y="4898"/>
                      <a:pt x="166705" y="5929"/>
                    </a:cubicBezTo>
                    <a:cubicBezTo>
                      <a:pt x="174542" y="7923"/>
                      <a:pt x="175573" y="9641"/>
                      <a:pt x="174404" y="18372"/>
                    </a:cubicBezTo>
                    <a:cubicBezTo>
                      <a:pt x="173717" y="23596"/>
                      <a:pt x="173098" y="28821"/>
                      <a:pt x="172479" y="34046"/>
                    </a:cubicBezTo>
                    <a:cubicBezTo>
                      <a:pt x="172410" y="34595"/>
                      <a:pt x="172410" y="35145"/>
                      <a:pt x="172479" y="35695"/>
                    </a:cubicBezTo>
                    <a:cubicBezTo>
                      <a:pt x="173373" y="41264"/>
                      <a:pt x="181828" y="45113"/>
                      <a:pt x="186434" y="41882"/>
                    </a:cubicBezTo>
                    <a:cubicBezTo>
                      <a:pt x="191659" y="38170"/>
                      <a:pt x="196677" y="34252"/>
                      <a:pt x="201764" y="30402"/>
                    </a:cubicBezTo>
                    <a:cubicBezTo>
                      <a:pt x="205476" y="27584"/>
                      <a:pt x="207333" y="27652"/>
                      <a:pt x="211045" y="30540"/>
                    </a:cubicBezTo>
                    <a:cubicBezTo>
                      <a:pt x="211526" y="30952"/>
                      <a:pt x="212007" y="31296"/>
                      <a:pt x="212488" y="31777"/>
                    </a:cubicBezTo>
                    <a:cubicBezTo>
                      <a:pt x="216819" y="35902"/>
                      <a:pt x="217025" y="37139"/>
                      <a:pt x="214069" y="42364"/>
                    </a:cubicBezTo>
                    <a:cubicBezTo>
                      <a:pt x="211251" y="47382"/>
                      <a:pt x="208570" y="52469"/>
                      <a:pt x="205614" y="57418"/>
                    </a:cubicBezTo>
                    <a:cubicBezTo>
                      <a:pt x="203483" y="61062"/>
                      <a:pt x="204445" y="64087"/>
                      <a:pt x="206783" y="67180"/>
                    </a:cubicBezTo>
                    <a:cubicBezTo>
                      <a:pt x="209120" y="70274"/>
                      <a:pt x="211801" y="71786"/>
                      <a:pt x="215719" y="70755"/>
                    </a:cubicBezTo>
                    <a:cubicBezTo>
                      <a:pt x="221769" y="69174"/>
                      <a:pt x="227818" y="67661"/>
                      <a:pt x="233799" y="66011"/>
                    </a:cubicBezTo>
                    <a:cubicBezTo>
                      <a:pt x="237649" y="64980"/>
                      <a:pt x="239367" y="65599"/>
                      <a:pt x="241498" y="68967"/>
                    </a:cubicBezTo>
                    <a:cubicBezTo>
                      <a:pt x="242461" y="70411"/>
                      <a:pt x="243286" y="71923"/>
                      <a:pt x="243836" y="73573"/>
                    </a:cubicBezTo>
                    <a:cubicBezTo>
                      <a:pt x="244867" y="76529"/>
                      <a:pt x="244385" y="78385"/>
                      <a:pt x="241911" y="80379"/>
                    </a:cubicBezTo>
                    <a:cubicBezTo>
                      <a:pt x="236755" y="84504"/>
                      <a:pt x="231668" y="88628"/>
                      <a:pt x="226443" y="92684"/>
                    </a:cubicBezTo>
                    <a:cubicBezTo>
                      <a:pt x="223831" y="94678"/>
                      <a:pt x="223144" y="97152"/>
                      <a:pt x="223694" y="100177"/>
                    </a:cubicBezTo>
                    <a:cubicBezTo>
                      <a:pt x="223900" y="101208"/>
                      <a:pt x="224244" y="102171"/>
                      <a:pt x="224519" y="103202"/>
                    </a:cubicBezTo>
                    <a:cubicBezTo>
                      <a:pt x="225412" y="106433"/>
                      <a:pt x="227543" y="108220"/>
                      <a:pt x="230843" y="108633"/>
                    </a:cubicBezTo>
                    <a:cubicBezTo>
                      <a:pt x="237099" y="109458"/>
                      <a:pt x="243354" y="110351"/>
                      <a:pt x="249541" y="111176"/>
                    </a:cubicBezTo>
                    <a:cubicBezTo>
                      <a:pt x="253254" y="111657"/>
                      <a:pt x="255178" y="113445"/>
                      <a:pt x="255591" y="117157"/>
                    </a:cubicBezTo>
                    <a:cubicBezTo>
                      <a:pt x="255797" y="118944"/>
                      <a:pt x="256003" y="120732"/>
                      <a:pt x="255797" y="122519"/>
                    </a:cubicBezTo>
                    <a:cubicBezTo>
                      <a:pt x="255453" y="125337"/>
                      <a:pt x="254010" y="126919"/>
                      <a:pt x="251398" y="127675"/>
                    </a:cubicBezTo>
                    <a:cubicBezTo>
                      <a:pt x="245554" y="129325"/>
                      <a:pt x="239642" y="130974"/>
                      <a:pt x="233799" y="132693"/>
                    </a:cubicBezTo>
                    <a:cubicBezTo>
                      <a:pt x="228093" y="134343"/>
                      <a:pt x="225481" y="138674"/>
                      <a:pt x="226650" y="144586"/>
                    </a:cubicBezTo>
                    <a:cubicBezTo>
                      <a:pt x="227062" y="146854"/>
                      <a:pt x="228368" y="148298"/>
                      <a:pt x="230293" y="149398"/>
                    </a:cubicBezTo>
                    <a:cubicBezTo>
                      <a:pt x="235655" y="152560"/>
                      <a:pt x="241017" y="155722"/>
                      <a:pt x="246448" y="158884"/>
                    </a:cubicBezTo>
                    <a:cubicBezTo>
                      <a:pt x="250435" y="161222"/>
                      <a:pt x="251054" y="162597"/>
                      <a:pt x="249954" y="167065"/>
                    </a:cubicBezTo>
                    <a:cubicBezTo>
                      <a:pt x="249885" y="167340"/>
                      <a:pt x="249885" y="167615"/>
                      <a:pt x="249816" y="167890"/>
                    </a:cubicBezTo>
                    <a:cubicBezTo>
                      <a:pt x="248166" y="173321"/>
                      <a:pt x="246310" y="176002"/>
                      <a:pt x="240123" y="174833"/>
                    </a:cubicBezTo>
                    <a:cubicBezTo>
                      <a:pt x="234555" y="173733"/>
                      <a:pt x="228849" y="173527"/>
                      <a:pt x="223212" y="172702"/>
                    </a:cubicBezTo>
                    <a:cubicBezTo>
                      <a:pt x="219225" y="172152"/>
                      <a:pt x="216613" y="173733"/>
                      <a:pt x="214688" y="177102"/>
                    </a:cubicBezTo>
                    <a:cubicBezTo>
                      <a:pt x="212695" y="180539"/>
                      <a:pt x="211801" y="183770"/>
                      <a:pt x="214551" y="187276"/>
                    </a:cubicBezTo>
                    <a:cubicBezTo>
                      <a:pt x="218263" y="192019"/>
                      <a:pt x="221838" y="196900"/>
                      <a:pt x="225481" y="201712"/>
                    </a:cubicBezTo>
                    <a:cubicBezTo>
                      <a:pt x="228506" y="205630"/>
                      <a:pt x="228506" y="207212"/>
                      <a:pt x="225481" y="211130"/>
                    </a:cubicBezTo>
                    <a:cubicBezTo>
                      <a:pt x="225343" y="211267"/>
                      <a:pt x="225206" y="211474"/>
                      <a:pt x="225068" y="211611"/>
                    </a:cubicBezTo>
                    <a:cubicBezTo>
                      <a:pt x="221081" y="215873"/>
                      <a:pt x="219500" y="217729"/>
                      <a:pt x="213245" y="213948"/>
                    </a:cubicBezTo>
                    <a:cubicBezTo>
                      <a:pt x="208432" y="211061"/>
                      <a:pt x="203345" y="208586"/>
                      <a:pt x="198602" y="205699"/>
                    </a:cubicBezTo>
                    <a:cubicBezTo>
                      <a:pt x="194684" y="203362"/>
                      <a:pt x="191659" y="204737"/>
                      <a:pt x="188565" y="207143"/>
                    </a:cubicBezTo>
                    <a:cubicBezTo>
                      <a:pt x="185472" y="209480"/>
                      <a:pt x="184234" y="212299"/>
                      <a:pt x="185334" y="216217"/>
                    </a:cubicBezTo>
                    <a:cubicBezTo>
                      <a:pt x="187053" y="222267"/>
                      <a:pt x="188565" y="228385"/>
                      <a:pt x="190078" y="234503"/>
                    </a:cubicBezTo>
                    <a:cubicBezTo>
                      <a:pt x="190903" y="237803"/>
                      <a:pt x="190215" y="239590"/>
                      <a:pt x="187397" y="241377"/>
                    </a:cubicBezTo>
                    <a:cubicBezTo>
                      <a:pt x="185884" y="242340"/>
                      <a:pt x="184303" y="243233"/>
                      <a:pt x="182585" y="243852"/>
                    </a:cubicBezTo>
                    <a:cubicBezTo>
                      <a:pt x="179560" y="244952"/>
                      <a:pt x="177360" y="244402"/>
                      <a:pt x="175366" y="241859"/>
                    </a:cubicBezTo>
                    <a:cubicBezTo>
                      <a:pt x="171585" y="237115"/>
                      <a:pt x="167805" y="232303"/>
                      <a:pt x="164024" y="227491"/>
                    </a:cubicBezTo>
                    <a:cubicBezTo>
                      <a:pt x="160380" y="222954"/>
                      <a:pt x="153781" y="222335"/>
                      <a:pt x="149381" y="226254"/>
                    </a:cubicBezTo>
                    <a:cubicBezTo>
                      <a:pt x="148213" y="227285"/>
                      <a:pt x="147663" y="228591"/>
                      <a:pt x="147456" y="230103"/>
                    </a:cubicBezTo>
                    <a:cubicBezTo>
                      <a:pt x="146563" y="236428"/>
                      <a:pt x="145532" y="242683"/>
                      <a:pt x="144844" y="249008"/>
                    </a:cubicBezTo>
                    <a:cubicBezTo>
                      <a:pt x="144432" y="252308"/>
                      <a:pt x="143126" y="254645"/>
                      <a:pt x="139895" y="255676"/>
                    </a:cubicBezTo>
                    <a:cubicBezTo>
                      <a:pt x="137145" y="255676"/>
                      <a:pt x="134326" y="255676"/>
                      <a:pt x="131577" y="255676"/>
                    </a:cubicBezTo>
                    <a:cubicBezTo>
                      <a:pt x="129652" y="254507"/>
                      <a:pt x="128552" y="252789"/>
                      <a:pt x="127933" y="250589"/>
                    </a:cubicBezTo>
                    <a:cubicBezTo>
                      <a:pt x="126283" y="244540"/>
                      <a:pt x="124427" y="238490"/>
                      <a:pt x="122777" y="232372"/>
                    </a:cubicBezTo>
                    <a:cubicBezTo>
                      <a:pt x="121884" y="229141"/>
                      <a:pt x="119890" y="227422"/>
                      <a:pt x="116659" y="227010"/>
                    </a:cubicBezTo>
                    <a:cubicBezTo>
                      <a:pt x="115422" y="226872"/>
                      <a:pt x="114184" y="226666"/>
                      <a:pt x="112947" y="226597"/>
                    </a:cubicBezTo>
                    <a:cubicBezTo>
                      <a:pt x="110060" y="226391"/>
                      <a:pt x="108066" y="227697"/>
                      <a:pt x="106622" y="230103"/>
                    </a:cubicBezTo>
                    <a:cubicBezTo>
                      <a:pt x="106072" y="230997"/>
                      <a:pt x="105591" y="231891"/>
                      <a:pt x="105041" y="232784"/>
                    </a:cubicBezTo>
                    <a:cubicBezTo>
                      <a:pt x="102154" y="237665"/>
                      <a:pt x="99335" y="242615"/>
                      <a:pt x="96380" y="247427"/>
                    </a:cubicBezTo>
                    <a:cubicBezTo>
                      <a:pt x="94798" y="250108"/>
                      <a:pt x="92873" y="250795"/>
                      <a:pt x="89849" y="250108"/>
                    </a:cubicBezTo>
                    <a:cubicBezTo>
                      <a:pt x="87993" y="249695"/>
                      <a:pt x="86274" y="249077"/>
                      <a:pt x="84555" y="248320"/>
                    </a:cubicBezTo>
                    <a:cubicBezTo>
                      <a:pt x="81531" y="246877"/>
                      <a:pt x="80568" y="245021"/>
                      <a:pt x="80981" y="241652"/>
                    </a:cubicBezTo>
                    <a:cubicBezTo>
                      <a:pt x="81737" y="235397"/>
                      <a:pt x="82356" y="229141"/>
                      <a:pt x="83249" y="222885"/>
                    </a:cubicBezTo>
                    <a:cubicBezTo>
                      <a:pt x="83868" y="218486"/>
                      <a:pt x="81531" y="216080"/>
                      <a:pt x="78094" y="214155"/>
                    </a:cubicBezTo>
                    <a:cubicBezTo>
                      <a:pt x="74725" y="212299"/>
                      <a:pt x="71700" y="212024"/>
                      <a:pt x="68538" y="214636"/>
                    </a:cubicBezTo>
                    <a:cubicBezTo>
                      <a:pt x="64139" y="218142"/>
                      <a:pt x="59533" y="221373"/>
                      <a:pt x="55133" y="224810"/>
                    </a:cubicBezTo>
                    <a:cubicBezTo>
                      <a:pt x="50665" y="228316"/>
                      <a:pt x="48740" y="229072"/>
                      <a:pt x="43240" y="224123"/>
                    </a:cubicBezTo>
                    <a:cubicBezTo>
                      <a:pt x="42897" y="223779"/>
                      <a:pt x="42553" y="223435"/>
                      <a:pt x="42209" y="223091"/>
                    </a:cubicBezTo>
                    <a:cubicBezTo>
                      <a:pt x="39528" y="220342"/>
                      <a:pt x="39253" y="218211"/>
                      <a:pt x="41178" y="214842"/>
                    </a:cubicBezTo>
                    <a:cubicBezTo>
                      <a:pt x="44134" y="209549"/>
                      <a:pt x="47159" y="204187"/>
                      <a:pt x="50115" y="198893"/>
                    </a:cubicBezTo>
                    <a:cubicBezTo>
                      <a:pt x="50940" y="197381"/>
                      <a:pt x="51833" y="195869"/>
                      <a:pt x="51627" y="194013"/>
                    </a:cubicBezTo>
                    <a:cubicBezTo>
                      <a:pt x="51146" y="188444"/>
                      <a:pt x="44959" y="184045"/>
                      <a:pt x="39597" y="185420"/>
                    </a:cubicBezTo>
                    <a:cubicBezTo>
                      <a:pt x="33410" y="187001"/>
                      <a:pt x="27223" y="188582"/>
                      <a:pt x="21105" y="190232"/>
                    </a:cubicBezTo>
                    <a:cubicBezTo>
                      <a:pt x="18630" y="190919"/>
                      <a:pt x="16774" y="190163"/>
                      <a:pt x="15193" y="188238"/>
                    </a:cubicBezTo>
                    <a:cubicBezTo>
                      <a:pt x="13887" y="186657"/>
                      <a:pt x="13062" y="184870"/>
                      <a:pt x="12237" y="183014"/>
                    </a:cubicBezTo>
                    <a:cubicBezTo>
                      <a:pt x="10862" y="179783"/>
                      <a:pt x="11481" y="177445"/>
                      <a:pt x="14230" y="175314"/>
                    </a:cubicBezTo>
                    <a:cubicBezTo>
                      <a:pt x="18767" y="171671"/>
                      <a:pt x="23373" y="168096"/>
                      <a:pt x="27910" y="164453"/>
                    </a:cubicBezTo>
                    <a:cubicBezTo>
                      <a:pt x="32722" y="160741"/>
                      <a:pt x="33135" y="159159"/>
                      <a:pt x="31554" y="153385"/>
                    </a:cubicBezTo>
                    <a:cubicBezTo>
                      <a:pt x="30454" y="149604"/>
                      <a:pt x="28185" y="147611"/>
                      <a:pt x="24198" y="147198"/>
                    </a:cubicBezTo>
                    <a:cubicBezTo>
                      <a:pt x="18424" y="146579"/>
                      <a:pt x="12718" y="145479"/>
                      <a:pt x="6943" y="144861"/>
                    </a:cubicBezTo>
                    <a:cubicBezTo>
                      <a:pt x="3644" y="144517"/>
                      <a:pt x="1306" y="143211"/>
                      <a:pt x="138" y="140049"/>
                    </a:cubicBezTo>
                    <a:cubicBezTo>
                      <a:pt x="0" y="137093"/>
                      <a:pt x="0" y="134343"/>
                      <a:pt x="0" y="131525"/>
                    </a:cubicBezTo>
                    <a:cubicBezTo>
                      <a:pt x="1100" y="129462"/>
                      <a:pt x="2819" y="128431"/>
                      <a:pt x="5019" y="127881"/>
                    </a:cubicBezTo>
                    <a:cubicBezTo>
                      <a:pt x="10931" y="126300"/>
                      <a:pt x="16705" y="124513"/>
                      <a:pt x="22617" y="122931"/>
                    </a:cubicBezTo>
                    <a:cubicBezTo>
                      <a:pt x="26192" y="121969"/>
                      <a:pt x="28323" y="119975"/>
                      <a:pt x="28667" y="116194"/>
                    </a:cubicBezTo>
                    <a:cubicBezTo>
                      <a:pt x="28735" y="115232"/>
                      <a:pt x="28873" y="114270"/>
                      <a:pt x="29010" y="113307"/>
                    </a:cubicBezTo>
                    <a:cubicBezTo>
                      <a:pt x="29354" y="110076"/>
                      <a:pt x="27910" y="107876"/>
                      <a:pt x="25229" y="106295"/>
                    </a:cubicBezTo>
                    <a:cubicBezTo>
                      <a:pt x="19867" y="103202"/>
                      <a:pt x="14574" y="100040"/>
                      <a:pt x="9281" y="96946"/>
                    </a:cubicBezTo>
                    <a:cubicBezTo>
                      <a:pt x="5362" y="94678"/>
                      <a:pt x="4675" y="92959"/>
                      <a:pt x="5843" y="88560"/>
                    </a:cubicBezTo>
                    <a:cubicBezTo>
                      <a:pt x="5981" y="88147"/>
                      <a:pt x="6050" y="87735"/>
                      <a:pt x="6187" y="87391"/>
                    </a:cubicBezTo>
                    <a:cubicBezTo>
                      <a:pt x="7906" y="81685"/>
                      <a:pt x="9418" y="80585"/>
                      <a:pt x="15261" y="81135"/>
                    </a:cubicBezTo>
                    <a:cubicBezTo>
                      <a:pt x="20898" y="81685"/>
                      <a:pt x="26535" y="82304"/>
                      <a:pt x="32173" y="83060"/>
                    </a:cubicBezTo>
                    <a:cubicBezTo>
                      <a:pt x="36641" y="83610"/>
                      <a:pt x="38566" y="82854"/>
                      <a:pt x="40834" y="79073"/>
                    </a:cubicBezTo>
                    <a:cubicBezTo>
                      <a:pt x="44065" y="73848"/>
                      <a:pt x="43928" y="72198"/>
                      <a:pt x="40147" y="67318"/>
                    </a:cubicBezTo>
                    <a:cubicBezTo>
                      <a:pt x="36572" y="62712"/>
                      <a:pt x="33066" y="58037"/>
                      <a:pt x="29629" y="53363"/>
                    </a:cubicBezTo>
                    <a:cubicBezTo>
                      <a:pt x="27567" y="50613"/>
                      <a:pt x="27567" y="48344"/>
                      <a:pt x="29629" y="45595"/>
                    </a:cubicBezTo>
                    <a:cubicBezTo>
                      <a:pt x="30660" y="44220"/>
                      <a:pt x="31760" y="42845"/>
                      <a:pt x="33066" y="41745"/>
                    </a:cubicBezTo>
                    <a:cubicBezTo>
                      <a:pt x="35678" y="39545"/>
                      <a:pt x="37466" y="39270"/>
                      <a:pt x="40422" y="40920"/>
                    </a:cubicBezTo>
                    <a:cubicBezTo>
                      <a:pt x="45646" y="43807"/>
                      <a:pt x="51008" y="46488"/>
                      <a:pt x="56027" y="49719"/>
                    </a:cubicBezTo>
                    <a:cubicBezTo>
                      <a:pt x="61801" y="53431"/>
                      <a:pt x="65788" y="50957"/>
                      <a:pt x="69982" y="45801"/>
                    </a:cubicBezTo>
                    <a:cubicBezTo>
                      <a:pt x="71357" y="44082"/>
                      <a:pt x="70875" y="41814"/>
                      <a:pt x="70325" y="39751"/>
                    </a:cubicBezTo>
                    <a:cubicBezTo>
                      <a:pt x="68813" y="33908"/>
                      <a:pt x="67301" y="28065"/>
                      <a:pt x="65788" y="22221"/>
                    </a:cubicBezTo>
                    <a:cubicBezTo>
                      <a:pt x="64688" y="18028"/>
                      <a:pt x="65376" y="16309"/>
                      <a:pt x="69088" y="14110"/>
                    </a:cubicBezTo>
                    <a:cubicBezTo>
                      <a:pt x="69913" y="13628"/>
                      <a:pt x="70738" y="13147"/>
                      <a:pt x="71632" y="12735"/>
                    </a:cubicBezTo>
                    <a:cubicBezTo>
                      <a:pt x="76100" y="10672"/>
                      <a:pt x="78094" y="11154"/>
                      <a:pt x="81118" y="15072"/>
                    </a:cubicBezTo>
                    <a:cubicBezTo>
                      <a:pt x="84762" y="19678"/>
                      <a:pt x="88405" y="24353"/>
                      <a:pt x="92049" y="28958"/>
                    </a:cubicBezTo>
                    <a:cubicBezTo>
                      <a:pt x="95486" y="33221"/>
                      <a:pt x="103529" y="33221"/>
                      <a:pt x="106966" y="28890"/>
                    </a:cubicBezTo>
                    <a:cubicBezTo>
                      <a:pt x="108410" y="27034"/>
                      <a:pt x="108410" y="24696"/>
                      <a:pt x="108754" y="22565"/>
                    </a:cubicBezTo>
                    <a:cubicBezTo>
                      <a:pt x="109578" y="17203"/>
                      <a:pt x="110266" y="11841"/>
                      <a:pt x="110953" y="6479"/>
                    </a:cubicBezTo>
                    <a:cubicBezTo>
                      <a:pt x="111503" y="2217"/>
                      <a:pt x="112672" y="1048"/>
                      <a:pt x="116934" y="292"/>
                    </a:cubicBezTo>
                    <a:cubicBezTo>
                      <a:pt x="118721" y="-52"/>
                      <a:pt x="120509" y="-52"/>
                      <a:pt x="122296" y="8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07" name="Google Shape;707;p24"/>
          <p:cNvSpPr txBox="1"/>
          <p:nvPr/>
        </p:nvSpPr>
        <p:spPr>
          <a:xfrm rot="-2697402">
            <a:off x="7851536" y="4177959"/>
            <a:ext cx="841952" cy="292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ממשקים חיצוניים</a:t>
            </a:r>
            <a:endParaRPr sz="700" dirty="0">
              <a:solidFill>
                <a:schemeClr val="lt1"/>
              </a:solidFill>
            </a:endParaRPr>
          </a:p>
        </p:txBody>
      </p:sp>
      <p:sp>
        <p:nvSpPr>
          <p:cNvPr id="708" name="Google Shape;708;p24"/>
          <p:cNvSpPr txBox="1"/>
          <p:nvPr/>
        </p:nvSpPr>
        <p:spPr>
          <a:xfrm rot="-2424899">
            <a:off x="383782" y="356659"/>
            <a:ext cx="960638" cy="29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ממשקים פנימיים</a:t>
            </a:r>
            <a:endParaRPr sz="700" dirty="0">
              <a:solidFill>
                <a:schemeClr val="lt1"/>
              </a:solidFill>
            </a:endParaRPr>
          </a:p>
        </p:txBody>
      </p:sp>
      <p:pic>
        <p:nvPicPr>
          <p:cNvPr id="709" name="Google Shape;7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2825" y="2262396"/>
            <a:ext cx="4106099" cy="15139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0" name="Google Shape;710;p24"/>
          <p:cNvGrpSpPr/>
          <p:nvPr/>
        </p:nvGrpSpPr>
        <p:grpSpPr>
          <a:xfrm rot="10800000">
            <a:off x="6859278" y="3526051"/>
            <a:ext cx="2826462" cy="1596157"/>
            <a:chOff x="-778390" y="242741"/>
            <a:chExt cx="4249042" cy="2584869"/>
          </a:xfrm>
        </p:grpSpPr>
        <p:grpSp>
          <p:nvGrpSpPr>
            <p:cNvPr id="711" name="Google Shape;711;p24"/>
            <p:cNvGrpSpPr/>
            <p:nvPr/>
          </p:nvGrpSpPr>
          <p:grpSpPr>
            <a:xfrm rot="-2778479" flipH="1">
              <a:off x="2481530" y="1977527"/>
              <a:ext cx="905616" cy="618262"/>
              <a:chOff x="5392721" y="1514462"/>
              <a:chExt cx="665939" cy="454635"/>
            </a:xfrm>
          </p:grpSpPr>
          <p:sp>
            <p:nvSpPr>
              <p:cNvPr id="712" name="Google Shape;712;p24"/>
              <p:cNvSpPr/>
              <p:nvPr/>
            </p:nvSpPr>
            <p:spPr>
              <a:xfrm rot="5911486" flipH="1">
                <a:off x="5633170" y="1617837"/>
                <a:ext cx="141665" cy="93128"/>
              </a:xfrm>
              <a:prstGeom prst="trapezoid">
                <a:avLst>
                  <a:gd name="adj" fmla="val 12383"/>
                </a:avLst>
              </a:prstGeom>
              <a:solidFill>
                <a:srgbClr val="0C534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24"/>
              <p:cNvSpPr/>
              <p:nvPr/>
            </p:nvSpPr>
            <p:spPr>
              <a:xfrm rot="5911846" flipH="1">
                <a:off x="5439014" y="1500231"/>
                <a:ext cx="200215" cy="26606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p24"/>
              <p:cNvSpPr/>
              <p:nvPr/>
            </p:nvSpPr>
            <p:spPr>
              <a:xfrm rot="7280092" flipH="1">
                <a:off x="5857893" y="1735925"/>
                <a:ext cx="103261" cy="96521"/>
              </a:xfrm>
              <a:prstGeom prst="trapezoid">
                <a:avLst>
                  <a:gd name="adj" fmla="val 12383"/>
                </a:avLst>
              </a:prstGeom>
              <a:solidFill>
                <a:srgbClr val="0C534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24"/>
              <p:cNvSpPr/>
              <p:nvPr/>
            </p:nvSpPr>
            <p:spPr>
              <a:xfrm rot="7278410" flipH="1">
                <a:off x="5727771" y="1619294"/>
                <a:ext cx="146068" cy="19412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24"/>
              <p:cNvSpPr/>
              <p:nvPr/>
            </p:nvSpPr>
            <p:spPr>
              <a:xfrm rot="8870329" flipH="1">
                <a:off x="5923533" y="1775325"/>
                <a:ext cx="93556" cy="182946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7" name="Google Shape;717;p24"/>
            <p:cNvGrpSpPr/>
            <p:nvPr/>
          </p:nvGrpSpPr>
          <p:grpSpPr>
            <a:xfrm rot="-899082">
              <a:off x="-527938" y="508376"/>
              <a:ext cx="1294761" cy="2107561"/>
              <a:chOff x="153405" y="587131"/>
              <a:chExt cx="999626" cy="1627152"/>
            </a:xfrm>
          </p:grpSpPr>
          <p:sp>
            <p:nvSpPr>
              <p:cNvPr id="718" name="Google Shape;718;p24"/>
              <p:cNvSpPr/>
              <p:nvPr/>
            </p:nvSpPr>
            <p:spPr>
              <a:xfrm rot="-1103602">
                <a:off x="400474" y="630259"/>
                <a:ext cx="522914" cy="1539144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p24"/>
              <p:cNvSpPr/>
              <p:nvPr/>
            </p:nvSpPr>
            <p:spPr>
              <a:xfrm rot="-1106097">
                <a:off x="391488" y="684212"/>
                <a:ext cx="191634" cy="1539144"/>
              </a:xfrm>
              <a:prstGeom prst="roundRect">
                <a:avLst>
                  <a:gd name="adj" fmla="val 0"/>
                </a:avLst>
              </a:prstGeom>
              <a:solidFill>
                <a:srgbClr val="127C6F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20" name="Google Shape;720;p24"/>
            <p:cNvGrpSpPr/>
            <p:nvPr/>
          </p:nvGrpSpPr>
          <p:grpSpPr>
            <a:xfrm rot="-6998498">
              <a:off x="795411" y="212207"/>
              <a:ext cx="1371227" cy="2602712"/>
              <a:chOff x="153405" y="587131"/>
              <a:chExt cx="999626" cy="1627152"/>
            </a:xfrm>
          </p:grpSpPr>
          <p:sp>
            <p:nvSpPr>
              <p:cNvPr id="721" name="Google Shape;721;p24"/>
              <p:cNvSpPr/>
              <p:nvPr/>
            </p:nvSpPr>
            <p:spPr>
              <a:xfrm rot="-1103602">
                <a:off x="400474" y="630259"/>
                <a:ext cx="522914" cy="1539144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24"/>
              <p:cNvSpPr/>
              <p:nvPr/>
            </p:nvSpPr>
            <p:spPr>
              <a:xfrm rot="-1106097">
                <a:off x="391488" y="684212"/>
                <a:ext cx="191634" cy="1539144"/>
              </a:xfrm>
              <a:prstGeom prst="roundRect">
                <a:avLst>
                  <a:gd name="adj" fmla="val 0"/>
                </a:avLst>
              </a:prstGeom>
              <a:solidFill>
                <a:srgbClr val="127C6F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23" name="Google Shape;723;p24"/>
            <p:cNvSpPr/>
            <p:nvPr/>
          </p:nvSpPr>
          <p:spPr>
            <a:xfrm>
              <a:off x="182294" y="1854426"/>
              <a:ext cx="926400" cy="926400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24"/>
            <p:cNvSpPr/>
            <p:nvPr/>
          </p:nvSpPr>
          <p:spPr>
            <a:xfrm>
              <a:off x="282221" y="1954353"/>
              <a:ext cx="726522" cy="726522"/>
            </a:xfrm>
            <a:custGeom>
              <a:avLst/>
              <a:gdLst/>
              <a:ahLst/>
              <a:cxnLst/>
              <a:rect l="l" t="t" r="r" b="b"/>
              <a:pathLst>
                <a:path w="1950394" h="1950394" extrusionOk="0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24"/>
            <p:cNvSpPr/>
            <p:nvPr/>
          </p:nvSpPr>
          <p:spPr>
            <a:xfrm>
              <a:off x="464259" y="2137337"/>
              <a:ext cx="362502" cy="360611"/>
            </a:xfrm>
            <a:custGeom>
              <a:avLst/>
              <a:gdLst/>
              <a:ahLst/>
              <a:cxnLst/>
              <a:rect l="l" t="t" r="r" b="b"/>
              <a:pathLst>
                <a:path w="237706" h="236466" extrusionOk="0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24"/>
            <p:cNvSpPr/>
            <p:nvPr/>
          </p:nvSpPr>
          <p:spPr>
            <a:xfrm>
              <a:off x="585218" y="2257350"/>
              <a:ext cx="120600" cy="120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27" name="Google Shape;727;p24"/>
            <p:cNvGrpSpPr/>
            <p:nvPr/>
          </p:nvGrpSpPr>
          <p:grpSpPr>
            <a:xfrm rot="8720990">
              <a:off x="2465469" y="429400"/>
              <a:ext cx="606901" cy="1518387"/>
              <a:chOff x="4130254" y="650162"/>
              <a:chExt cx="502274" cy="1665000"/>
            </a:xfrm>
          </p:grpSpPr>
          <p:sp>
            <p:nvSpPr>
              <p:cNvPr id="728" name="Google Shape;728;p24"/>
              <p:cNvSpPr/>
              <p:nvPr/>
            </p:nvSpPr>
            <p:spPr>
              <a:xfrm>
                <a:off x="4130254" y="650162"/>
                <a:ext cx="502200" cy="1665000"/>
              </a:xfrm>
              <a:prstGeom prst="trapezoid">
                <a:avLst>
                  <a:gd name="adj" fmla="val 9168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9" name="Google Shape;729;p24"/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avLst/>
                <a:gdLst/>
                <a:ahLst/>
                <a:cxnLst/>
                <a:rect l="l" t="t" r="r" b="b"/>
                <a:pathLst>
                  <a:path w="182880" h="1664988" extrusionOk="0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solidFill>
                <a:srgbClr val="127C6F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30" name="Google Shape;730;p24"/>
            <p:cNvGrpSpPr/>
            <p:nvPr/>
          </p:nvGrpSpPr>
          <p:grpSpPr>
            <a:xfrm>
              <a:off x="1986949" y="242741"/>
              <a:ext cx="770675" cy="770675"/>
              <a:chOff x="121429" y="411152"/>
              <a:chExt cx="607500" cy="607500"/>
            </a:xfrm>
          </p:grpSpPr>
          <p:sp>
            <p:nvSpPr>
              <p:cNvPr id="731" name="Google Shape;731;p24"/>
              <p:cNvSpPr/>
              <p:nvPr/>
            </p:nvSpPr>
            <p:spPr>
              <a:xfrm>
                <a:off x="121429" y="411152"/>
                <a:ext cx="607500" cy="607500"/>
              </a:xfrm>
              <a:prstGeom prst="ellipse">
                <a:avLst/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24"/>
              <p:cNvSpPr/>
              <p:nvPr/>
            </p:nvSpPr>
            <p:spPr>
              <a:xfrm>
                <a:off x="186934" y="476657"/>
                <a:ext cx="477847" cy="477847"/>
              </a:xfrm>
              <a:custGeom>
                <a:avLst/>
                <a:gdLst/>
                <a:ahLst/>
                <a:cxnLst/>
                <a:rect l="l" t="t" r="r" b="b"/>
                <a:pathLst>
                  <a:path w="1950394" h="1950394" extrusionOk="0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24"/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/>
                <a:ahLst/>
                <a:cxnLst/>
                <a:rect l="l" t="t" r="r" b="b"/>
                <a:pathLst>
                  <a:path w="237706" h="236466" extrusionOk="0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24"/>
              <p:cNvSpPr/>
              <p:nvPr/>
            </p:nvSpPr>
            <p:spPr>
              <a:xfrm>
                <a:off x="385557" y="675280"/>
                <a:ext cx="79200" cy="79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735" name="Google Shape;73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100" y="1056125"/>
            <a:ext cx="3870249" cy="2543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6" name="Google Shape;736;p24"/>
          <p:cNvGrpSpPr/>
          <p:nvPr/>
        </p:nvGrpSpPr>
        <p:grpSpPr>
          <a:xfrm>
            <a:off x="-702797" y="-104374"/>
            <a:ext cx="2826462" cy="1596157"/>
            <a:chOff x="-778390" y="242741"/>
            <a:chExt cx="4249042" cy="2584869"/>
          </a:xfrm>
        </p:grpSpPr>
        <p:grpSp>
          <p:nvGrpSpPr>
            <p:cNvPr id="737" name="Google Shape;737;p24"/>
            <p:cNvGrpSpPr/>
            <p:nvPr/>
          </p:nvGrpSpPr>
          <p:grpSpPr>
            <a:xfrm rot="-2778479" flipH="1">
              <a:off x="2481530" y="1977527"/>
              <a:ext cx="905616" cy="618262"/>
              <a:chOff x="5392721" y="1514462"/>
              <a:chExt cx="665939" cy="454635"/>
            </a:xfrm>
          </p:grpSpPr>
          <p:sp>
            <p:nvSpPr>
              <p:cNvPr id="738" name="Google Shape;738;p24"/>
              <p:cNvSpPr/>
              <p:nvPr/>
            </p:nvSpPr>
            <p:spPr>
              <a:xfrm rot="5911486" flipH="1">
                <a:off x="5633170" y="1617837"/>
                <a:ext cx="141665" cy="93128"/>
              </a:xfrm>
              <a:prstGeom prst="trapezoid">
                <a:avLst>
                  <a:gd name="adj" fmla="val 12383"/>
                </a:avLst>
              </a:prstGeom>
              <a:solidFill>
                <a:srgbClr val="0C534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24"/>
              <p:cNvSpPr/>
              <p:nvPr/>
            </p:nvSpPr>
            <p:spPr>
              <a:xfrm rot="5911846" flipH="1">
                <a:off x="5439014" y="1500231"/>
                <a:ext cx="200215" cy="26606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p24"/>
              <p:cNvSpPr/>
              <p:nvPr/>
            </p:nvSpPr>
            <p:spPr>
              <a:xfrm rot="7280092" flipH="1">
                <a:off x="5857893" y="1735925"/>
                <a:ext cx="103261" cy="96521"/>
              </a:xfrm>
              <a:prstGeom prst="trapezoid">
                <a:avLst>
                  <a:gd name="adj" fmla="val 12383"/>
                </a:avLst>
              </a:prstGeom>
              <a:solidFill>
                <a:srgbClr val="0C534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24"/>
              <p:cNvSpPr/>
              <p:nvPr/>
            </p:nvSpPr>
            <p:spPr>
              <a:xfrm rot="7278410" flipH="1">
                <a:off x="5727771" y="1619294"/>
                <a:ext cx="146068" cy="19412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2" name="Google Shape;742;p24"/>
              <p:cNvSpPr/>
              <p:nvPr/>
            </p:nvSpPr>
            <p:spPr>
              <a:xfrm rot="8870329" flipH="1">
                <a:off x="5923533" y="1775325"/>
                <a:ext cx="93556" cy="182946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3" name="Google Shape;743;p24"/>
            <p:cNvGrpSpPr/>
            <p:nvPr/>
          </p:nvGrpSpPr>
          <p:grpSpPr>
            <a:xfrm rot="-899082">
              <a:off x="-527938" y="508376"/>
              <a:ext cx="1294761" cy="2107561"/>
              <a:chOff x="153405" y="587131"/>
              <a:chExt cx="999626" cy="1627152"/>
            </a:xfrm>
          </p:grpSpPr>
          <p:sp>
            <p:nvSpPr>
              <p:cNvPr id="744" name="Google Shape;744;p24"/>
              <p:cNvSpPr/>
              <p:nvPr/>
            </p:nvSpPr>
            <p:spPr>
              <a:xfrm rot="-1103602">
                <a:off x="400474" y="630259"/>
                <a:ext cx="522914" cy="1539144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p24"/>
              <p:cNvSpPr/>
              <p:nvPr/>
            </p:nvSpPr>
            <p:spPr>
              <a:xfrm rot="-1106097">
                <a:off x="391488" y="684212"/>
                <a:ext cx="191634" cy="1539144"/>
              </a:xfrm>
              <a:prstGeom prst="roundRect">
                <a:avLst>
                  <a:gd name="adj" fmla="val 0"/>
                </a:avLst>
              </a:prstGeom>
              <a:solidFill>
                <a:srgbClr val="127C6F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6" name="Google Shape;746;p24"/>
            <p:cNvGrpSpPr/>
            <p:nvPr/>
          </p:nvGrpSpPr>
          <p:grpSpPr>
            <a:xfrm rot="-6998498">
              <a:off x="795411" y="212207"/>
              <a:ext cx="1371227" cy="2602712"/>
              <a:chOff x="153405" y="587131"/>
              <a:chExt cx="999626" cy="1627152"/>
            </a:xfrm>
          </p:grpSpPr>
          <p:sp>
            <p:nvSpPr>
              <p:cNvPr id="747" name="Google Shape;747;p24"/>
              <p:cNvSpPr/>
              <p:nvPr/>
            </p:nvSpPr>
            <p:spPr>
              <a:xfrm rot="-1103602">
                <a:off x="400474" y="630259"/>
                <a:ext cx="522914" cy="1539144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8" name="Google Shape;748;p24"/>
              <p:cNvSpPr/>
              <p:nvPr/>
            </p:nvSpPr>
            <p:spPr>
              <a:xfrm rot="-1106097">
                <a:off x="391488" y="684212"/>
                <a:ext cx="191634" cy="1539144"/>
              </a:xfrm>
              <a:prstGeom prst="roundRect">
                <a:avLst>
                  <a:gd name="adj" fmla="val 0"/>
                </a:avLst>
              </a:prstGeom>
              <a:solidFill>
                <a:srgbClr val="127C6F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49" name="Google Shape;749;p24"/>
            <p:cNvSpPr/>
            <p:nvPr/>
          </p:nvSpPr>
          <p:spPr>
            <a:xfrm>
              <a:off x="182294" y="1854426"/>
              <a:ext cx="926400" cy="926400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24"/>
            <p:cNvSpPr/>
            <p:nvPr/>
          </p:nvSpPr>
          <p:spPr>
            <a:xfrm>
              <a:off x="282221" y="1954353"/>
              <a:ext cx="726522" cy="726522"/>
            </a:xfrm>
            <a:custGeom>
              <a:avLst/>
              <a:gdLst/>
              <a:ahLst/>
              <a:cxnLst/>
              <a:rect l="l" t="t" r="r" b="b"/>
              <a:pathLst>
                <a:path w="1950394" h="1950394" extrusionOk="0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24"/>
            <p:cNvSpPr/>
            <p:nvPr/>
          </p:nvSpPr>
          <p:spPr>
            <a:xfrm>
              <a:off x="464259" y="2137337"/>
              <a:ext cx="362502" cy="360611"/>
            </a:xfrm>
            <a:custGeom>
              <a:avLst/>
              <a:gdLst/>
              <a:ahLst/>
              <a:cxnLst/>
              <a:rect l="l" t="t" r="r" b="b"/>
              <a:pathLst>
                <a:path w="237706" h="236466" extrusionOk="0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24"/>
            <p:cNvSpPr/>
            <p:nvPr/>
          </p:nvSpPr>
          <p:spPr>
            <a:xfrm>
              <a:off x="585218" y="2257350"/>
              <a:ext cx="120600" cy="120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53" name="Google Shape;753;p24"/>
            <p:cNvGrpSpPr/>
            <p:nvPr/>
          </p:nvGrpSpPr>
          <p:grpSpPr>
            <a:xfrm rot="8720990">
              <a:off x="2465469" y="429400"/>
              <a:ext cx="606901" cy="1518387"/>
              <a:chOff x="4130254" y="650162"/>
              <a:chExt cx="502274" cy="1665000"/>
            </a:xfrm>
          </p:grpSpPr>
          <p:sp>
            <p:nvSpPr>
              <p:cNvPr id="754" name="Google Shape;754;p24"/>
              <p:cNvSpPr/>
              <p:nvPr/>
            </p:nvSpPr>
            <p:spPr>
              <a:xfrm>
                <a:off x="4130254" y="650162"/>
                <a:ext cx="502200" cy="1665000"/>
              </a:xfrm>
              <a:prstGeom prst="trapezoid">
                <a:avLst>
                  <a:gd name="adj" fmla="val 9168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5" name="Google Shape;755;p24"/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avLst/>
                <a:gdLst/>
                <a:ahLst/>
                <a:cxnLst/>
                <a:rect l="l" t="t" r="r" b="b"/>
                <a:pathLst>
                  <a:path w="182880" h="1664988" extrusionOk="0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solidFill>
                <a:srgbClr val="127C6F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56" name="Google Shape;756;p24"/>
            <p:cNvGrpSpPr/>
            <p:nvPr/>
          </p:nvGrpSpPr>
          <p:grpSpPr>
            <a:xfrm>
              <a:off x="1986949" y="242741"/>
              <a:ext cx="770675" cy="770675"/>
              <a:chOff x="121429" y="411152"/>
              <a:chExt cx="607500" cy="607500"/>
            </a:xfrm>
          </p:grpSpPr>
          <p:sp>
            <p:nvSpPr>
              <p:cNvPr id="757" name="Google Shape;757;p24"/>
              <p:cNvSpPr/>
              <p:nvPr/>
            </p:nvSpPr>
            <p:spPr>
              <a:xfrm>
                <a:off x="121429" y="411152"/>
                <a:ext cx="607500" cy="607500"/>
              </a:xfrm>
              <a:prstGeom prst="ellipse">
                <a:avLst/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8" name="Google Shape;758;p24"/>
              <p:cNvSpPr/>
              <p:nvPr/>
            </p:nvSpPr>
            <p:spPr>
              <a:xfrm>
                <a:off x="186934" y="476657"/>
                <a:ext cx="477847" cy="477847"/>
              </a:xfrm>
              <a:custGeom>
                <a:avLst/>
                <a:gdLst/>
                <a:ahLst/>
                <a:cxnLst/>
                <a:rect l="l" t="t" r="r" b="b"/>
                <a:pathLst>
                  <a:path w="1950394" h="1950394" extrusionOk="0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9" name="Google Shape;759;p24"/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/>
                <a:ahLst/>
                <a:cxnLst/>
                <a:rect l="l" t="t" r="r" b="b"/>
                <a:pathLst>
                  <a:path w="237706" h="236466" extrusionOk="0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0" name="Google Shape;760;p24"/>
              <p:cNvSpPr/>
              <p:nvPr/>
            </p:nvSpPr>
            <p:spPr>
              <a:xfrm>
                <a:off x="385557" y="675280"/>
                <a:ext cx="79200" cy="79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5" name="Google Shape;765;p25"/>
          <p:cNvGrpSpPr/>
          <p:nvPr/>
        </p:nvGrpSpPr>
        <p:grpSpPr>
          <a:xfrm rot="10665660">
            <a:off x="5402592" y="3076203"/>
            <a:ext cx="787459" cy="1128722"/>
            <a:chOff x="2809280" y="1396597"/>
            <a:chExt cx="1049983" cy="1505018"/>
          </a:xfrm>
        </p:grpSpPr>
        <p:grpSp>
          <p:nvGrpSpPr>
            <p:cNvPr id="766" name="Google Shape;766;p25"/>
            <p:cNvGrpSpPr/>
            <p:nvPr/>
          </p:nvGrpSpPr>
          <p:grpSpPr>
            <a:xfrm rot="3348588">
              <a:off x="2899688" y="2046050"/>
              <a:ext cx="901310" cy="618197"/>
              <a:chOff x="5392721" y="1514462"/>
              <a:chExt cx="662763" cy="454581"/>
            </a:xfrm>
          </p:grpSpPr>
          <p:sp>
            <p:nvSpPr>
              <p:cNvPr id="767" name="Google Shape;767;p25"/>
              <p:cNvSpPr/>
              <p:nvPr/>
            </p:nvSpPr>
            <p:spPr>
              <a:xfrm rot="5911486" flipH="1">
                <a:off x="5633170" y="1617837"/>
                <a:ext cx="141665" cy="93128"/>
              </a:xfrm>
              <a:prstGeom prst="trapezoid">
                <a:avLst>
                  <a:gd name="adj" fmla="val 12383"/>
                </a:avLst>
              </a:prstGeom>
              <a:solidFill>
                <a:srgbClr val="0C534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8" name="Google Shape;768;p25"/>
              <p:cNvSpPr/>
              <p:nvPr/>
            </p:nvSpPr>
            <p:spPr>
              <a:xfrm rot="7280092" flipH="1">
                <a:off x="5857893" y="1735925"/>
                <a:ext cx="103261" cy="96521"/>
              </a:xfrm>
              <a:prstGeom prst="trapezoid">
                <a:avLst>
                  <a:gd name="adj" fmla="val 12383"/>
                </a:avLst>
              </a:prstGeom>
              <a:solidFill>
                <a:srgbClr val="0C534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9" name="Google Shape;769;p25"/>
              <p:cNvSpPr/>
              <p:nvPr/>
            </p:nvSpPr>
            <p:spPr>
              <a:xfrm rot="5911846" flipH="1">
                <a:off x="5439014" y="1500231"/>
                <a:ext cx="200215" cy="26606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25"/>
              <p:cNvSpPr/>
              <p:nvPr/>
            </p:nvSpPr>
            <p:spPr>
              <a:xfrm rot="7278410" flipH="1">
                <a:off x="5727771" y="1619294"/>
                <a:ext cx="146068" cy="19412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1" name="Google Shape;771;p25"/>
              <p:cNvSpPr/>
              <p:nvPr/>
            </p:nvSpPr>
            <p:spPr>
              <a:xfrm rot="8870329" flipH="1">
                <a:off x="5921107" y="1778162"/>
                <a:ext cx="93556" cy="17986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2" name="Google Shape;772;p25"/>
            <p:cNvGrpSpPr/>
            <p:nvPr/>
          </p:nvGrpSpPr>
          <p:grpSpPr>
            <a:xfrm rot="3536192">
              <a:off x="2904207" y="1491524"/>
              <a:ext cx="509561" cy="509561"/>
              <a:chOff x="5108331" y="1463790"/>
              <a:chExt cx="374700" cy="374700"/>
            </a:xfrm>
          </p:grpSpPr>
          <p:sp>
            <p:nvSpPr>
              <p:cNvPr id="773" name="Google Shape;773;p25"/>
              <p:cNvSpPr/>
              <p:nvPr/>
            </p:nvSpPr>
            <p:spPr>
              <a:xfrm>
                <a:off x="5108331" y="1463790"/>
                <a:ext cx="374700" cy="374700"/>
              </a:xfrm>
              <a:prstGeom prst="ellipse">
                <a:avLst/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4" name="Google Shape;774;p25"/>
              <p:cNvSpPr/>
              <p:nvPr/>
            </p:nvSpPr>
            <p:spPr>
              <a:xfrm>
                <a:off x="5167785" y="1523588"/>
                <a:ext cx="255882" cy="255676"/>
              </a:xfrm>
              <a:custGeom>
                <a:avLst/>
                <a:gdLst/>
                <a:ahLst/>
                <a:cxnLst/>
                <a:rect l="l" t="t" r="r" b="b"/>
                <a:pathLst>
                  <a:path w="255882" h="255676" extrusionOk="0">
                    <a:moveTo>
                      <a:pt x="127864" y="81461"/>
                    </a:moveTo>
                    <a:cubicBezTo>
                      <a:pt x="102426" y="81461"/>
                      <a:pt x="81805" y="102082"/>
                      <a:pt x="81805" y="127520"/>
                    </a:cubicBezTo>
                    <a:cubicBezTo>
                      <a:pt x="81805" y="152958"/>
                      <a:pt x="102426" y="173579"/>
                      <a:pt x="127864" y="173579"/>
                    </a:cubicBezTo>
                    <a:cubicBezTo>
                      <a:pt x="153302" y="173579"/>
                      <a:pt x="173923" y="152958"/>
                      <a:pt x="173923" y="127520"/>
                    </a:cubicBezTo>
                    <a:cubicBezTo>
                      <a:pt x="173923" y="102082"/>
                      <a:pt x="153302" y="81461"/>
                      <a:pt x="127864" y="81461"/>
                    </a:cubicBezTo>
                    <a:close/>
                    <a:moveTo>
                      <a:pt x="122296" y="86"/>
                    </a:moveTo>
                    <a:cubicBezTo>
                      <a:pt x="124908" y="223"/>
                      <a:pt x="126696" y="1598"/>
                      <a:pt x="127383" y="4211"/>
                    </a:cubicBezTo>
                    <a:cubicBezTo>
                      <a:pt x="129033" y="10054"/>
                      <a:pt x="130752" y="15966"/>
                      <a:pt x="132401" y="21809"/>
                    </a:cubicBezTo>
                    <a:cubicBezTo>
                      <a:pt x="134120" y="27790"/>
                      <a:pt x="139070" y="30608"/>
                      <a:pt x="145188" y="29027"/>
                    </a:cubicBezTo>
                    <a:cubicBezTo>
                      <a:pt x="147181" y="28546"/>
                      <a:pt x="148350" y="27102"/>
                      <a:pt x="149312" y="25452"/>
                    </a:cubicBezTo>
                    <a:cubicBezTo>
                      <a:pt x="152475" y="20022"/>
                      <a:pt x="155706" y="14591"/>
                      <a:pt x="158937" y="9160"/>
                    </a:cubicBezTo>
                    <a:cubicBezTo>
                      <a:pt x="160999" y="5654"/>
                      <a:pt x="162786" y="4898"/>
                      <a:pt x="166705" y="5929"/>
                    </a:cubicBezTo>
                    <a:cubicBezTo>
                      <a:pt x="174542" y="7923"/>
                      <a:pt x="175573" y="9641"/>
                      <a:pt x="174404" y="18372"/>
                    </a:cubicBezTo>
                    <a:cubicBezTo>
                      <a:pt x="173717" y="23596"/>
                      <a:pt x="173098" y="28821"/>
                      <a:pt x="172479" y="34046"/>
                    </a:cubicBezTo>
                    <a:cubicBezTo>
                      <a:pt x="172410" y="34595"/>
                      <a:pt x="172410" y="35145"/>
                      <a:pt x="172479" y="35695"/>
                    </a:cubicBezTo>
                    <a:cubicBezTo>
                      <a:pt x="173373" y="41264"/>
                      <a:pt x="181828" y="45113"/>
                      <a:pt x="186434" y="41882"/>
                    </a:cubicBezTo>
                    <a:cubicBezTo>
                      <a:pt x="191659" y="38170"/>
                      <a:pt x="196677" y="34252"/>
                      <a:pt x="201764" y="30402"/>
                    </a:cubicBezTo>
                    <a:cubicBezTo>
                      <a:pt x="205476" y="27584"/>
                      <a:pt x="207333" y="27652"/>
                      <a:pt x="211045" y="30540"/>
                    </a:cubicBezTo>
                    <a:cubicBezTo>
                      <a:pt x="211526" y="30952"/>
                      <a:pt x="212007" y="31296"/>
                      <a:pt x="212488" y="31777"/>
                    </a:cubicBezTo>
                    <a:cubicBezTo>
                      <a:pt x="216819" y="35902"/>
                      <a:pt x="217025" y="37139"/>
                      <a:pt x="214069" y="42364"/>
                    </a:cubicBezTo>
                    <a:cubicBezTo>
                      <a:pt x="211251" y="47382"/>
                      <a:pt x="208570" y="52469"/>
                      <a:pt x="205614" y="57418"/>
                    </a:cubicBezTo>
                    <a:cubicBezTo>
                      <a:pt x="203483" y="61062"/>
                      <a:pt x="204445" y="64087"/>
                      <a:pt x="206783" y="67180"/>
                    </a:cubicBezTo>
                    <a:cubicBezTo>
                      <a:pt x="209120" y="70274"/>
                      <a:pt x="211801" y="71786"/>
                      <a:pt x="215719" y="70755"/>
                    </a:cubicBezTo>
                    <a:cubicBezTo>
                      <a:pt x="221769" y="69174"/>
                      <a:pt x="227818" y="67661"/>
                      <a:pt x="233799" y="66011"/>
                    </a:cubicBezTo>
                    <a:cubicBezTo>
                      <a:pt x="237649" y="64980"/>
                      <a:pt x="239367" y="65599"/>
                      <a:pt x="241498" y="68967"/>
                    </a:cubicBezTo>
                    <a:cubicBezTo>
                      <a:pt x="242461" y="70411"/>
                      <a:pt x="243286" y="71923"/>
                      <a:pt x="243836" y="73573"/>
                    </a:cubicBezTo>
                    <a:cubicBezTo>
                      <a:pt x="244867" y="76529"/>
                      <a:pt x="244385" y="78385"/>
                      <a:pt x="241911" y="80379"/>
                    </a:cubicBezTo>
                    <a:cubicBezTo>
                      <a:pt x="236755" y="84504"/>
                      <a:pt x="231668" y="88628"/>
                      <a:pt x="226443" y="92684"/>
                    </a:cubicBezTo>
                    <a:cubicBezTo>
                      <a:pt x="223831" y="94678"/>
                      <a:pt x="223144" y="97152"/>
                      <a:pt x="223694" y="100177"/>
                    </a:cubicBezTo>
                    <a:cubicBezTo>
                      <a:pt x="223900" y="101208"/>
                      <a:pt x="224244" y="102171"/>
                      <a:pt x="224519" y="103202"/>
                    </a:cubicBezTo>
                    <a:cubicBezTo>
                      <a:pt x="225412" y="106433"/>
                      <a:pt x="227543" y="108220"/>
                      <a:pt x="230843" y="108633"/>
                    </a:cubicBezTo>
                    <a:cubicBezTo>
                      <a:pt x="237099" y="109458"/>
                      <a:pt x="243354" y="110351"/>
                      <a:pt x="249541" y="111176"/>
                    </a:cubicBezTo>
                    <a:cubicBezTo>
                      <a:pt x="253254" y="111657"/>
                      <a:pt x="255178" y="113445"/>
                      <a:pt x="255591" y="117157"/>
                    </a:cubicBezTo>
                    <a:cubicBezTo>
                      <a:pt x="255797" y="118944"/>
                      <a:pt x="256003" y="120732"/>
                      <a:pt x="255797" y="122519"/>
                    </a:cubicBezTo>
                    <a:cubicBezTo>
                      <a:pt x="255453" y="125337"/>
                      <a:pt x="254010" y="126919"/>
                      <a:pt x="251398" y="127675"/>
                    </a:cubicBezTo>
                    <a:cubicBezTo>
                      <a:pt x="245554" y="129325"/>
                      <a:pt x="239642" y="130974"/>
                      <a:pt x="233799" y="132693"/>
                    </a:cubicBezTo>
                    <a:cubicBezTo>
                      <a:pt x="228093" y="134343"/>
                      <a:pt x="225481" y="138674"/>
                      <a:pt x="226650" y="144586"/>
                    </a:cubicBezTo>
                    <a:cubicBezTo>
                      <a:pt x="227062" y="146854"/>
                      <a:pt x="228368" y="148298"/>
                      <a:pt x="230293" y="149398"/>
                    </a:cubicBezTo>
                    <a:cubicBezTo>
                      <a:pt x="235655" y="152560"/>
                      <a:pt x="241017" y="155722"/>
                      <a:pt x="246448" y="158884"/>
                    </a:cubicBezTo>
                    <a:cubicBezTo>
                      <a:pt x="250435" y="161222"/>
                      <a:pt x="251054" y="162597"/>
                      <a:pt x="249954" y="167065"/>
                    </a:cubicBezTo>
                    <a:cubicBezTo>
                      <a:pt x="249885" y="167340"/>
                      <a:pt x="249885" y="167615"/>
                      <a:pt x="249816" y="167890"/>
                    </a:cubicBezTo>
                    <a:cubicBezTo>
                      <a:pt x="248166" y="173321"/>
                      <a:pt x="246310" y="176002"/>
                      <a:pt x="240123" y="174833"/>
                    </a:cubicBezTo>
                    <a:cubicBezTo>
                      <a:pt x="234555" y="173733"/>
                      <a:pt x="228849" y="173527"/>
                      <a:pt x="223212" y="172702"/>
                    </a:cubicBezTo>
                    <a:cubicBezTo>
                      <a:pt x="219225" y="172152"/>
                      <a:pt x="216613" y="173733"/>
                      <a:pt x="214688" y="177102"/>
                    </a:cubicBezTo>
                    <a:cubicBezTo>
                      <a:pt x="212695" y="180539"/>
                      <a:pt x="211801" y="183770"/>
                      <a:pt x="214551" y="187276"/>
                    </a:cubicBezTo>
                    <a:cubicBezTo>
                      <a:pt x="218263" y="192019"/>
                      <a:pt x="221838" y="196900"/>
                      <a:pt x="225481" y="201712"/>
                    </a:cubicBezTo>
                    <a:cubicBezTo>
                      <a:pt x="228506" y="205630"/>
                      <a:pt x="228506" y="207212"/>
                      <a:pt x="225481" y="211130"/>
                    </a:cubicBezTo>
                    <a:cubicBezTo>
                      <a:pt x="225343" y="211267"/>
                      <a:pt x="225206" y="211474"/>
                      <a:pt x="225068" y="211611"/>
                    </a:cubicBezTo>
                    <a:cubicBezTo>
                      <a:pt x="221081" y="215873"/>
                      <a:pt x="219500" y="217729"/>
                      <a:pt x="213245" y="213948"/>
                    </a:cubicBezTo>
                    <a:cubicBezTo>
                      <a:pt x="208432" y="211061"/>
                      <a:pt x="203345" y="208586"/>
                      <a:pt x="198602" y="205699"/>
                    </a:cubicBezTo>
                    <a:cubicBezTo>
                      <a:pt x="194684" y="203362"/>
                      <a:pt x="191659" y="204737"/>
                      <a:pt x="188565" y="207143"/>
                    </a:cubicBezTo>
                    <a:cubicBezTo>
                      <a:pt x="185472" y="209480"/>
                      <a:pt x="184234" y="212299"/>
                      <a:pt x="185334" y="216217"/>
                    </a:cubicBezTo>
                    <a:cubicBezTo>
                      <a:pt x="187053" y="222267"/>
                      <a:pt x="188565" y="228385"/>
                      <a:pt x="190078" y="234503"/>
                    </a:cubicBezTo>
                    <a:cubicBezTo>
                      <a:pt x="190903" y="237803"/>
                      <a:pt x="190215" y="239590"/>
                      <a:pt x="187397" y="241377"/>
                    </a:cubicBezTo>
                    <a:cubicBezTo>
                      <a:pt x="185884" y="242340"/>
                      <a:pt x="184303" y="243233"/>
                      <a:pt x="182585" y="243852"/>
                    </a:cubicBezTo>
                    <a:cubicBezTo>
                      <a:pt x="179560" y="244952"/>
                      <a:pt x="177360" y="244402"/>
                      <a:pt x="175366" y="241859"/>
                    </a:cubicBezTo>
                    <a:cubicBezTo>
                      <a:pt x="171585" y="237115"/>
                      <a:pt x="167805" y="232303"/>
                      <a:pt x="164024" y="227491"/>
                    </a:cubicBezTo>
                    <a:cubicBezTo>
                      <a:pt x="160380" y="222954"/>
                      <a:pt x="153781" y="222335"/>
                      <a:pt x="149381" y="226254"/>
                    </a:cubicBezTo>
                    <a:cubicBezTo>
                      <a:pt x="148213" y="227285"/>
                      <a:pt x="147663" y="228591"/>
                      <a:pt x="147456" y="230103"/>
                    </a:cubicBezTo>
                    <a:cubicBezTo>
                      <a:pt x="146563" y="236428"/>
                      <a:pt x="145532" y="242683"/>
                      <a:pt x="144844" y="249008"/>
                    </a:cubicBezTo>
                    <a:cubicBezTo>
                      <a:pt x="144432" y="252308"/>
                      <a:pt x="143126" y="254645"/>
                      <a:pt x="139895" y="255676"/>
                    </a:cubicBezTo>
                    <a:cubicBezTo>
                      <a:pt x="137145" y="255676"/>
                      <a:pt x="134326" y="255676"/>
                      <a:pt x="131577" y="255676"/>
                    </a:cubicBezTo>
                    <a:cubicBezTo>
                      <a:pt x="129652" y="254507"/>
                      <a:pt x="128552" y="252789"/>
                      <a:pt x="127933" y="250589"/>
                    </a:cubicBezTo>
                    <a:cubicBezTo>
                      <a:pt x="126283" y="244540"/>
                      <a:pt x="124427" y="238490"/>
                      <a:pt x="122777" y="232372"/>
                    </a:cubicBezTo>
                    <a:cubicBezTo>
                      <a:pt x="121884" y="229141"/>
                      <a:pt x="119890" y="227422"/>
                      <a:pt x="116659" y="227010"/>
                    </a:cubicBezTo>
                    <a:cubicBezTo>
                      <a:pt x="115422" y="226872"/>
                      <a:pt x="114184" y="226666"/>
                      <a:pt x="112947" y="226597"/>
                    </a:cubicBezTo>
                    <a:cubicBezTo>
                      <a:pt x="110060" y="226391"/>
                      <a:pt x="108066" y="227697"/>
                      <a:pt x="106622" y="230103"/>
                    </a:cubicBezTo>
                    <a:cubicBezTo>
                      <a:pt x="106072" y="230997"/>
                      <a:pt x="105591" y="231891"/>
                      <a:pt x="105041" y="232784"/>
                    </a:cubicBezTo>
                    <a:cubicBezTo>
                      <a:pt x="102154" y="237665"/>
                      <a:pt x="99335" y="242615"/>
                      <a:pt x="96380" y="247427"/>
                    </a:cubicBezTo>
                    <a:cubicBezTo>
                      <a:pt x="94798" y="250108"/>
                      <a:pt x="92873" y="250795"/>
                      <a:pt x="89849" y="250108"/>
                    </a:cubicBezTo>
                    <a:cubicBezTo>
                      <a:pt x="87993" y="249695"/>
                      <a:pt x="86274" y="249077"/>
                      <a:pt x="84555" y="248320"/>
                    </a:cubicBezTo>
                    <a:cubicBezTo>
                      <a:pt x="81531" y="246877"/>
                      <a:pt x="80568" y="245021"/>
                      <a:pt x="80981" y="241652"/>
                    </a:cubicBezTo>
                    <a:cubicBezTo>
                      <a:pt x="81737" y="235397"/>
                      <a:pt x="82356" y="229141"/>
                      <a:pt x="83249" y="222885"/>
                    </a:cubicBezTo>
                    <a:cubicBezTo>
                      <a:pt x="83868" y="218486"/>
                      <a:pt x="81531" y="216080"/>
                      <a:pt x="78094" y="214155"/>
                    </a:cubicBezTo>
                    <a:cubicBezTo>
                      <a:pt x="74725" y="212299"/>
                      <a:pt x="71700" y="212024"/>
                      <a:pt x="68538" y="214636"/>
                    </a:cubicBezTo>
                    <a:cubicBezTo>
                      <a:pt x="64139" y="218142"/>
                      <a:pt x="59533" y="221373"/>
                      <a:pt x="55133" y="224810"/>
                    </a:cubicBezTo>
                    <a:cubicBezTo>
                      <a:pt x="50665" y="228316"/>
                      <a:pt x="48740" y="229072"/>
                      <a:pt x="43240" y="224123"/>
                    </a:cubicBezTo>
                    <a:cubicBezTo>
                      <a:pt x="42897" y="223779"/>
                      <a:pt x="42553" y="223435"/>
                      <a:pt x="42209" y="223091"/>
                    </a:cubicBezTo>
                    <a:cubicBezTo>
                      <a:pt x="39528" y="220342"/>
                      <a:pt x="39253" y="218211"/>
                      <a:pt x="41178" y="214842"/>
                    </a:cubicBezTo>
                    <a:cubicBezTo>
                      <a:pt x="44134" y="209549"/>
                      <a:pt x="47159" y="204187"/>
                      <a:pt x="50115" y="198893"/>
                    </a:cubicBezTo>
                    <a:cubicBezTo>
                      <a:pt x="50940" y="197381"/>
                      <a:pt x="51833" y="195869"/>
                      <a:pt x="51627" y="194013"/>
                    </a:cubicBezTo>
                    <a:cubicBezTo>
                      <a:pt x="51146" y="188444"/>
                      <a:pt x="44959" y="184045"/>
                      <a:pt x="39597" y="185420"/>
                    </a:cubicBezTo>
                    <a:cubicBezTo>
                      <a:pt x="33410" y="187001"/>
                      <a:pt x="27223" y="188582"/>
                      <a:pt x="21105" y="190232"/>
                    </a:cubicBezTo>
                    <a:cubicBezTo>
                      <a:pt x="18630" y="190919"/>
                      <a:pt x="16774" y="190163"/>
                      <a:pt x="15193" y="188238"/>
                    </a:cubicBezTo>
                    <a:cubicBezTo>
                      <a:pt x="13887" y="186657"/>
                      <a:pt x="13062" y="184870"/>
                      <a:pt x="12237" y="183014"/>
                    </a:cubicBezTo>
                    <a:cubicBezTo>
                      <a:pt x="10862" y="179783"/>
                      <a:pt x="11481" y="177445"/>
                      <a:pt x="14230" y="175314"/>
                    </a:cubicBezTo>
                    <a:cubicBezTo>
                      <a:pt x="18767" y="171671"/>
                      <a:pt x="23373" y="168096"/>
                      <a:pt x="27910" y="164453"/>
                    </a:cubicBezTo>
                    <a:cubicBezTo>
                      <a:pt x="32722" y="160741"/>
                      <a:pt x="33135" y="159159"/>
                      <a:pt x="31554" y="153385"/>
                    </a:cubicBezTo>
                    <a:cubicBezTo>
                      <a:pt x="30454" y="149604"/>
                      <a:pt x="28185" y="147611"/>
                      <a:pt x="24198" y="147198"/>
                    </a:cubicBezTo>
                    <a:cubicBezTo>
                      <a:pt x="18424" y="146579"/>
                      <a:pt x="12718" y="145479"/>
                      <a:pt x="6943" y="144861"/>
                    </a:cubicBezTo>
                    <a:cubicBezTo>
                      <a:pt x="3644" y="144517"/>
                      <a:pt x="1306" y="143211"/>
                      <a:pt x="138" y="140049"/>
                    </a:cubicBezTo>
                    <a:cubicBezTo>
                      <a:pt x="0" y="137093"/>
                      <a:pt x="0" y="134343"/>
                      <a:pt x="0" y="131525"/>
                    </a:cubicBezTo>
                    <a:cubicBezTo>
                      <a:pt x="1100" y="129462"/>
                      <a:pt x="2819" y="128431"/>
                      <a:pt x="5019" y="127881"/>
                    </a:cubicBezTo>
                    <a:cubicBezTo>
                      <a:pt x="10931" y="126300"/>
                      <a:pt x="16705" y="124513"/>
                      <a:pt x="22617" y="122931"/>
                    </a:cubicBezTo>
                    <a:cubicBezTo>
                      <a:pt x="26192" y="121969"/>
                      <a:pt x="28323" y="119975"/>
                      <a:pt x="28667" y="116194"/>
                    </a:cubicBezTo>
                    <a:cubicBezTo>
                      <a:pt x="28735" y="115232"/>
                      <a:pt x="28873" y="114270"/>
                      <a:pt x="29010" y="113307"/>
                    </a:cubicBezTo>
                    <a:cubicBezTo>
                      <a:pt x="29354" y="110076"/>
                      <a:pt x="27910" y="107876"/>
                      <a:pt x="25229" y="106295"/>
                    </a:cubicBezTo>
                    <a:cubicBezTo>
                      <a:pt x="19867" y="103202"/>
                      <a:pt x="14574" y="100040"/>
                      <a:pt x="9281" y="96946"/>
                    </a:cubicBezTo>
                    <a:cubicBezTo>
                      <a:pt x="5362" y="94678"/>
                      <a:pt x="4675" y="92959"/>
                      <a:pt x="5843" y="88560"/>
                    </a:cubicBezTo>
                    <a:cubicBezTo>
                      <a:pt x="5981" y="88147"/>
                      <a:pt x="6050" y="87735"/>
                      <a:pt x="6187" y="87391"/>
                    </a:cubicBezTo>
                    <a:cubicBezTo>
                      <a:pt x="7906" y="81685"/>
                      <a:pt x="9418" y="80585"/>
                      <a:pt x="15261" y="81135"/>
                    </a:cubicBezTo>
                    <a:cubicBezTo>
                      <a:pt x="20898" y="81685"/>
                      <a:pt x="26535" y="82304"/>
                      <a:pt x="32173" y="83060"/>
                    </a:cubicBezTo>
                    <a:cubicBezTo>
                      <a:pt x="36641" y="83610"/>
                      <a:pt x="38566" y="82854"/>
                      <a:pt x="40834" y="79073"/>
                    </a:cubicBezTo>
                    <a:cubicBezTo>
                      <a:pt x="44065" y="73848"/>
                      <a:pt x="43928" y="72198"/>
                      <a:pt x="40147" y="67318"/>
                    </a:cubicBezTo>
                    <a:cubicBezTo>
                      <a:pt x="36572" y="62712"/>
                      <a:pt x="33066" y="58037"/>
                      <a:pt x="29629" y="53363"/>
                    </a:cubicBezTo>
                    <a:cubicBezTo>
                      <a:pt x="27567" y="50613"/>
                      <a:pt x="27567" y="48344"/>
                      <a:pt x="29629" y="45595"/>
                    </a:cubicBezTo>
                    <a:cubicBezTo>
                      <a:pt x="30660" y="44220"/>
                      <a:pt x="31760" y="42845"/>
                      <a:pt x="33066" y="41745"/>
                    </a:cubicBezTo>
                    <a:cubicBezTo>
                      <a:pt x="35678" y="39545"/>
                      <a:pt x="37466" y="39270"/>
                      <a:pt x="40422" y="40920"/>
                    </a:cubicBezTo>
                    <a:cubicBezTo>
                      <a:pt x="45646" y="43807"/>
                      <a:pt x="51008" y="46488"/>
                      <a:pt x="56027" y="49719"/>
                    </a:cubicBezTo>
                    <a:cubicBezTo>
                      <a:pt x="61801" y="53431"/>
                      <a:pt x="65788" y="50957"/>
                      <a:pt x="69982" y="45801"/>
                    </a:cubicBezTo>
                    <a:cubicBezTo>
                      <a:pt x="71357" y="44082"/>
                      <a:pt x="70875" y="41814"/>
                      <a:pt x="70325" y="39751"/>
                    </a:cubicBezTo>
                    <a:cubicBezTo>
                      <a:pt x="68813" y="33908"/>
                      <a:pt x="67301" y="28065"/>
                      <a:pt x="65788" y="22221"/>
                    </a:cubicBezTo>
                    <a:cubicBezTo>
                      <a:pt x="64688" y="18028"/>
                      <a:pt x="65376" y="16309"/>
                      <a:pt x="69088" y="14110"/>
                    </a:cubicBezTo>
                    <a:cubicBezTo>
                      <a:pt x="69913" y="13628"/>
                      <a:pt x="70738" y="13147"/>
                      <a:pt x="71632" y="12735"/>
                    </a:cubicBezTo>
                    <a:cubicBezTo>
                      <a:pt x="76100" y="10672"/>
                      <a:pt x="78094" y="11154"/>
                      <a:pt x="81118" y="15072"/>
                    </a:cubicBezTo>
                    <a:cubicBezTo>
                      <a:pt x="84762" y="19678"/>
                      <a:pt x="88405" y="24353"/>
                      <a:pt x="92049" y="28958"/>
                    </a:cubicBezTo>
                    <a:cubicBezTo>
                      <a:pt x="95486" y="33221"/>
                      <a:pt x="103529" y="33221"/>
                      <a:pt x="106966" y="28890"/>
                    </a:cubicBezTo>
                    <a:cubicBezTo>
                      <a:pt x="108410" y="27034"/>
                      <a:pt x="108410" y="24696"/>
                      <a:pt x="108754" y="22565"/>
                    </a:cubicBezTo>
                    <a:cubicBezTo>
                      <a:pt x="109578" y="17203"/>
                      <a:pt x="110266" y="11841"/>
                      <a:pt x="110953" y="6479"/>
                    </a:cubicBezTo>
                    <a:cubicBezTo>
                      <a:pt x="111503" y="2217"/>
                      <a:pt x="112672" y="1048"/>
                      <a:pt x="116934" y="292"/>
                    </a:cubicBezTo>
                    <a:cubicBezTo>
                      <a:pt x="118721" y="-52"/>
                      <a:pt x="120509" y="-52"/>
                      <a:pt x="122296" y="8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75" name="Google Shape;775;p25"/>
          <p:cNvSpPr/>
          <p:nvPr/>
        </p:nvSpPr>
        <p:spPr>
          <a:xfrm>
            <a:off x="5276600" y="64875"/>
            <a:ext cx="1582200" cy="3435900"/>
          </a:xfrm>
          <a:prstGeom prst="round2SameRect">
            <a:avLst>
              <a:gd name="adj1" fmla="val 24056"/>
              <a:gd name="adj2" fmla="val 0"/>
            </a:avLst>
          </a:prstGeom>
          <a:solidFill>
            <a:srgbClr val="2C2F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6" name="Google Shape;776;p25"/>
          <p:cNvGrpSpPr/>
          <p:nvPr/>
        </p:nvGrpSpPr>
        <p:grpSpPr>
          <a:xfrm rot="10665660">
            <a:off x="5928240" y="3117144"/>
            <a:ext cx="3466044" cy="2330506"/>
            <a:chOff x="-1150910" y="-279846"/>
            <a:chExt cx="4621561" cy="3107455"/>
          </a:xfrm>
        </p:grpSpPr>
        <p:grpSp>
          <p:nvGrpSpPr>
            <p:cNvPr id="777" name="Google Shape;777;p25"/>
            <p:cNvGrpSpPr/>
            <p:nvPr/>
          </p:nvGrpSpPr>
          <p:grpSpPr>
            <a:xfrm rot="-2778479" flipH="1">
              <a:off x="2481530" y="1977527"/>
              <a:ext cx="905616" cy="618262"/>
              <a:chOff x="5392721" y="1514462"/>
              <a:chExt cx="665939" cy="454635"/>
            </a:xfrm>
          </p:grpSpPr>
          <p:sp>
            <p:nvSpPr>
              <p:cNvPr id="778" name="Google Shape;778;p25"/>
              <p:cNvSpPr/>
              <p:nvPr/>
            </p:nvSpPr>
            <p:spPr>
              <a:xfrm rot="5911486" flipH="1">
                <a:off x="5633170" y="1617837"/>
                <a:ext cx="141665" cy="93128"/>
              </a:xfrm>
              <a:prstGeom prst="trapezoid">
                <a:avLst>
                  <a:gd name="adj" fmla="val 12383"/>
                </a:avLst>
              </a:prstGeom>
              <a:solidFill>
                <a:srgbClr val="0C534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25"/>
              <p:cNvSpPr/>
              <p:nvPr/>
            </p:nvSpPr>
            <p:spPr>
              <a:xfrm rot="5911846" flipH="1">
                <a:off x="5439014" y="1500231"/>
                <a:ext cx="200215" cy="26606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25"/>
              <p:cNvSpPr/>
              <p:nvPr/>
            </p:nvSpPr>
            <p:spPr>
              <a:xfrm rot="7280092" flipH="1">
                <a:off x="5857893" y="1735925"/>
                <a:ext cx="103261" cy="96521"/>
              </a:xfrm>
              <a:prstGeom prst="trapezoid">
                <a:avLst>
                  <a:gd name="adj" fmla="val 12383"/>
                </a:avLst>
              </a:prstGeom>
              <a:solidFill>
                <a:srgbClr val="0C534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p25"/>
              <p:cNvSpPr/>
              <p:nvPr/>
            </p:nvSpPr>
            <p:spPr>
              <a:xfrm rot="7278410" flipH="1">
                <a:off x="5727771" y="1619294"/>
                <a:ext cx="146068" cy="19412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2" name="Google Shape;782;p25"/>
              <p:cNvSpPr/>
              <p:nvPr/>
            </p:nvSpPr>
            <p:spPr>
              <a:xfrm rot="8870329" flipH="1">
                <a:off x="5923533" y="1775325"/>
                <a:ext cx="93556" cy="182946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3" name="Google Shape;783;p25"/>
            <p:cNvGrpSpPr/>
            <p:nvPr/>
          </p:nvGrpSpPr>
          <p:grpSpPr>
            <a:xfrm rot="-899082">
              <a:off x="-816043" y="-133530"/>
              <a:ext cx="1498339" cy="2787287"/>
              <a:chOff x="-3842" y="62281"/>
              <a:chExt cx="1156800" cy="2151938"/>
            </a:xfrm>
          </p:grpSpPr>
          <p:sp>
            <p:nvSpPr>
              <p:cNvPr id="784" name="Google Shape;784;p25"/>
              <p:cNvSpPr/>
              <p:nvPr/>
            </p:nvSpPr>
            <p:spPr>
              <a:xfrm rot="-1103602">
                <a:off x="313101" y="91273"/>
                <a:ext cx="522914" cy="2092416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25"/>
              <p:cNvSpPr/>
              <p:nvPr/>
            </p:nvSpPr>
            <p:spPr>
              <a:xfrm rot="-1109477">
                <a:off x="323273" y="263198"/>
                <a:ext cx="96481" cy="1986543"/>
              </a:xfrm>
              <a:prstGeom prst="roundRect">
                <a:avLst>
                  <a:gd name="adj" fmla="val 0"/>
                </a:avLst>
              </a:prstGeom>
              <a:solidFill>
                <a:srgbClr val="127C6F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6" name="Google Shape;786;p25"/>
            <p:cNvGrpSpPr/>
            <p:nvPr/>
          </p:nvGrpSpPr>
          <p:grpSpPr>
            <a:xfrm rot="-6998498">
              <a:off x="795411" y="212207"/>
              <a:ext cx="1371227" cy="2602712"/>
              <a:chOff x="153405" y="587131"/>
              <a:chExt cx="999626" cy="1627152"/>
            </a:xfrm>
          </p:grpSpPr>
          <p:sp>
            <p:nvSpPr>
              <p:cNvPr id="787" name="Google Shape;787;p25"/>
              <p:cNvSpPr/>
              <p:nvPr/>
            </p:nvSpPr>
            <p:spPr>
              <a:xfrm rot="-1103602">
                <a:off x="400474" y="630259"/>
                <a:ext cx="522914" cy="1539144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p25"/>
              <p:cNvSpPr/>
              <p:nvPr/>
            </p:nvSpPr>
            <p:spPr>
              <a:xfrm rot="-1106097">
                <a:off x="391488" y="684212"/>
                <a:ext cx="191634" cy="1539144"/>
              </a:xfrm>
              <a:prstGeom prst="roundRect">
                <a:avLst>
                  <a:gd name="adj" fmla="val 0"/>
                </a:avLst>
              </a:prstGeom>
              <a:solidFill>
                <a:srgbClr val="127C6F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89" name="Google Shape;789;p25"/>
            <p:cNvSpPr/>
            <p:nvPr/>
          </p:nvSpPr>
          <p:spPr>
            <a:xfrm>
              <a:off x="182294" y="1854426"/>
              <a:ext cx="926400" cy="926400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25"/>
            <p:cNvSpPr/>
            <p:nvPr/>
          </p:nvSpPr>
          <p:spPr>
            <a:xfrm>
              <a:off x="282221" y="1954353"/>
              <a:ext cx="726522" cy="726522"/>
            </a:xfrm>
            <a:custGeom>
              <a:avLst/>
              <a:gdLst/>
              <a:ahLst/>
              <a:cxnLst/>
              <a:rect l="l" t="t" r="r" b="b"/>
              <a:pathLst>
                <a:path w="1950394" h="1950394" extrusionOk="0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25"/>
            <p:cNvSpPr/>
            <p:nvPr/>
          </p:nvSpPr>
          <p:spPr>
            <a:xfrm>
              <a:off x="464259" y="2137337"/>
              <a:ext cx="362502" cy="360611"/>
            </a:xfrm>
            <a:custGeom>
              <a:avLst/>
              <a:gdLst/>
              <a:ahLst/>
              <a:cxnLst/>
              <a:rect l="l" t="t" r="r" b="b"/>
              <a:pathLst>
                <a:path w="237706" h="236466" extrusionOk="0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25"/>
            <p:cNvSpPr/>
            <p:nvPr/>
          </p:nvSpPr>
          <p:spPr>
            <a:xfrm>
              <a:off x="585218" y="2257350"/>
              <a:ext cx="120600" cy="120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93" name="Google Shape;793;p25"/>
            <p:cNvGrpSpPr/>
            <p:nvPr/>
          </p:nvGrpSpPr>
          <p:grpSpPr>
            <a:xfrm rot="8720990">
              <a:off x="2465469" y="429400"/>
              <a:ext cx="606901" cy="1518387"/>
              <a:chOff x="4130254" y="650162"/>
              <a:chExt cx="502274" cy="1665000"/>
            </a:xfrm>
          </p:grpSpPr>
          <p:sp>
            <p:nvSpPr>
              <p:cNvPr id="794" name="Google Shape;794;p25"/>
              <p:cNvSpPr/>
              <p:nvPr/>
            </p:nvSpPr>
            <p:spPr>
              <a:xfrm>
                <a:off x="4130254" y="650162"/>
                <a:ext cx="502200" cy="1665000"/>
              </a:xfrm>
              <a:prstGeom prst="trapezoid">
                <a:avLst>
                  <a:gd name="adj" fmla="val 9168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p25"/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avLst/>
                <a:gdLst/>
                <a:ahLst/>
                <a:cxnLst/>
                <a:rect l="l" t="t" r="r" b="b"/>
                <a:pathLst>
                  <a:path w="182880" h="1664988" extrusionOk="0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solidFill>
                <a:srgbClr val="127C6F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6" name="Google Shape;796;p25"/>
            <p:cNvGrpSpPr/>
            <p:nvPr/>
          </p:nvGrpSpPr>
          <p:grpSpPr>
            <a:xfrm>
              <a:off x="1986949" y="242741"/>
              <a:ext cx="770675" cy="770675"/>
              <a:chOff x="121429" y="411152"/>
              <a:chExt cx="607500" cy="607500"/>
            </a:xfrm>
          </p:grpSpPr>
          <p:sp>
            <p:nvSpPr>
              <p:cNvPr id="797" name="Google Shape;797;p25"/>
              <p:cNvSpPr/>
              <p:nvPr/>
            </p:nvSpPr>
            <p:spPr>
              <a:xfrm>
                <a:off x="121429" y="411152"/>
                <a:ext cx="607500" cy="607500"/>
              </a:xfrm>
              <a:prstGeom prst="ellipse">
                <a:avLst/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p25"/>
              <p:cNvSpPr/>
              <p:nvPr/>
            </p:nvSpPr>
            <p:spPr>
              <a:xfrm>
                <a:off x="186934" y="476657"/>
                <a:ext cx="477847" cy="477847"/>
              </a:xfrm>
              <a:custGeom>
                <a:avLst/>
                <a:gdLst/>
                <a:ahLst/>
                <a:cxnLst/>
                <a:rect l="l" t="t" r="r" b="b"/>
                <a:pathLst>
                  <a:path w="1950394" h="1950394" extrusionOk="0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p25"/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/>
                <a:ahLst/>
                <a:cxnLst/>
                <a:rect l="l" t="t" r="r" b="b"/>
                <a:pathLst>
                  <a:path w="237706" h="236466" extrusionOk="0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p25"/>
              <p:cNvSpPr/>
              <p:nvPr/>
            </p:nvSpPr>
            <p:spPr>
              <a:xfrm>
                <a:off x="385557" y="675280"/>
                <a:ext cx="79200" cy="79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01" name="Google Shape;801;p25"/>
          <p:cNvGrpSpPr/>
          <p:nvPr/>
        </p:nvGrpSpPr>
        <p:grpSpPr>
          <a:xfrm rot="-10665660" flipH="1">
            <a:off x="-161028" y="3130935"/>
            <a:ext cx="3616696" cy="2517035"/>
            <a:chOff x="-1351786" y="-520961"/>
            <a:chExt cx="4822438" cy="3356170"/>
          </a:xfrm>
        </p:grpSpPr>
        <p:grpSp>
          <p:nvGrpSpPr>
            <p:cNvPr id="802" name="Google Shape;802;p25"/>
            <p:cNvGrpSpPr/>
            <p:nvPr/>
          </p:nvGrpSpPr>
          <p:grpSpPr>
            <a:xfrm rot="-2778479" flipH="1">
              <a:off x="2481530" y="1977527"/>
              <a:ext cx="905616" cy="618262"/>
              <a:chOff x="5392721" y="1514462"/>
              <a:chExt cx="665939" cy="454635"/>
            </a:xfrm>
          </p:grpSpPr>
          <p:sp>
            <p:nvSpPr>
              <p:cNvPr id="803" name="Google Shape;803;p25"/>
              <p:cNvSpPr/>
              <p:nvPr/>
            </p:nvSpPr>
            <p:spPr>
              <a:xfrm rot="5911486" flipH="1">
                <a:off x="5633170" y="1617837"/>
                <a:ext cx="141665" cy="93128"/>
              </a:xfrm>
              <a:prstGeom prst="trapezoid">
                <a:avLst>
                  <a:gd name="adj" fmla="val 12383"/>
                </a:avLst>
              </a:prstGeom>
              <a:solidFill>
                <a:srgbClr val="0C534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4" name="Google Shape;804;p25"/>
              <p:cNvSpPr/>
              <p:nvPr/>
            </p:nvSpPr>
            <p:spPr>
              <a:xfrm rot="5911846" flipH="1">
                <a:off x="5439014" y="1500231"/>
                <a:ext cx="200215" cy="26606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25"/>
              <p:cNvSpPr/>
              <p:nvPr/>
            </p:nvSpPr>
            <p:spPr>
              <a:xfrm rot="7280092" flipH="1">
                <a:off x="5857893" y="1735925"/>
                <a:ext cx="103261" cy="96521"/>
              </a:xfrm>
              <a:prstGeom prst="trapezoid">
                <a:avLst>
                  <a:gd name="adj" fmla="val 12383"/>
                </a:avLst>
              </a:prstGeom>
              <a:solidFill>
                <a:srgbClr val="0C534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p25"/>
              <p:cNvSpPr/>
              <p:nvPr/>
            </p:nvSpPr>
            <p:spPr>
              <a:xfrm rot="7278410" flipH="1">
                <a:off x="5727771" y="1619294"/>
                <a:ext cx="146068" cy="19412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7" name="Google Shape;807;p25"/>
              <p:cNvSpPr/>
              <p:nvPr/>
            </p:nvSpPr>
            <p:spPr>
              <a:xfrm rot="8870329" flipH="1">
                <a:off x="5923533" y="1775325"/>
                <a:ext cx="93556" cy="182946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08" name="Google Shape;808;p25"/>
            <p:cNvGrpSpPr/>
            <p:nvPr/>
          </p:nvGrpSpPr>
          <p:grpSpPr>
            <a:xfrm rot="-899082">
              <a:off x="-983323" y="-370757"/>
              <a:ext cx="1563731" cy="3055761"/>
              <a:chOff x="-108899" y="-145033"/>
              <a:chExt cx="1207286" cy="2359215"/>
            </a:xfrm>
          </p:grpSpPr>
          <p:sp>
            <p:nvSpPr>
              <p:cNvPr id="809" name="Google Shape;809;p25"/>
              <p:cNvSpPr/>
              <p:nvPr/>
            </p:nvSpPr>
            <p:spPr>
              <a:xfrm rot="-1104695">
                <a:off x="277075" y="-131119"/>
                <a:ext cx="465424" cy="2329872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0" name="Google Shape;810;p25"/>
              <p:cNvSpPr/>
              <p:nvPr/>
            </p:nvSpPr>
            <p:spPr>
              <a:xfrm rot="-1104515">
                <a:off x="259927" y="-127476"/>
                <a:ext cx="206149" cy="2369716"/>
              </a:xfrm>
              <a:prstGeom prst="roundRect">
                <a:avLst>
                  <a:gd name="adj" fmla="val 19517"/>
                </a:avLst>
              </a:prstGeom>
              <a:solidFill>
                <a:srgbClr val="127C6F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11" name="Google Shape;811;p25"/>
            <p:cNvGrpSpPr/>
            <p:nvPr/>
          </p:nvGrpSpPr>
          <p:grpSpPr>
            <a:xfrm rot="-6998498">
              <a:off x="795411" y="212207"/>
              <a:ext cx="1371227" cy="2602712"/>
              <a:chOff x="153405" y="587131"/>
              <a:chExt cx="999626" cy="1627152"/>
            </a:xfrm>
          </p:grpSpPr>
          <p:sp>
            <p:nvSpPr>
              <p:cNvPr id="812" name="Google Shape;812;p25"/>
              <p:cNvSpPr/>
              <p:nvPr/>
            </p:nvSpPr>
            <p:spPr>
              <a:xfrm rot="-1103602">
                <a:off x="400474" y="630259"/>
                <a:ext cx="522914" cy="1539144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3" name="Google Shape;813;p25"/>
              <p:cNvSpPr/>
              <p:nvPr/>
            </p:nvSpPr>
            <p:spPr>
              <a:xfrm rot="-1106097">
                <a:off x="391488" y="684212"/>
                <a:ext cx="191634" cy="1539144"/>
              </a:xfrm>
              <a:prstGeom prst="roundRect">
                <a:avLst>
                  <a:gd name="adj" fmla="val 0"/>
                </a:avLst>
              </a:prstGeom>
              <a:solidFill>
                <a:srgbClr val="127C6F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14" name="Google Shape;814;p25"/>
            <p:cNvSpPr/>
            <p:nvPr/>
          </p:nvSpPr>
          <p:spPr>
            <a:xfrm>
              <a:off x="182294" y="1854426"/>
              <a:ext cx="926400" cy="926400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25"/>
            <p:cNvSpPr/>
            <p:nvPr/>
          </p:nvSpPr>
          <p:spPr>
            <a:xfrm>
              <a:off x="282221" y="1954353"/>
              <a:ext cx="726522" cy="726522"/>
            </a:xfrm>
            <a:custGeom>
              <a:avLst/>
              <a:gdLst/>
              <a:ahLst/>
              <a:cxnLst/>
              <a:rect l="l" t="t" r="r" b="b"/>
              <a:pathLst>
                <a:path w="1950394" h="1950394" extrusionOk="0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25"/>
            <p:cNvSpPr/>
            <p:nvPr/>
          </p:nvSpPr>
          <p:spPr>
            <a:xfrm>
              <a:off x="464259" y="2137337"/>
              <a:ext cx="362502" cy="360611"/>
            </a:xfrm>
            <a:custGeom>
              <a:avLst/>
              <a:gdLst/>
              <a:ahLst/>
              <a:cxnLst/>
              <a:rect l="l" t="t" r="r" b="b"/>
              <a:pathLst>
                <a:path w="237706" h="236466" extrusionOk="0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25"/>
            <p:cNvSpPr/>
            <p:nvPr/>
          </p:nvSpPr>
          <p:spPr>
            <a:xfrm>
              <a:off x="585218" y="2257350"/>
              <a:ext cx="120600" cy="120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18" name="Google Shape;818;p25"/>
            <p:cNvGrpSpPr/>
            <p:nvPr/>
          </p:nvGrpSpPr>
          <p:grpSpPr>
            <a:xfrm rot="8720990">
              <a:off x="2465469" y="429400"/>
              <a:ext cx="606901" cy="1518387"/>
              <a:chOff x="4130254" y="650162"/>
              <a:chExt cx="502274" cy="1665000"/>
            </a:xfrm>
          </p:grpSpPr>
          <p:sp>
            <p:nvSpPr>
              <p:cNvPr id="819" name="Google Shape;819;p25"/>
              <p:cNvSpPr/>
              <p:nvPr/>
            </p:nvSpPr>
            <p:spPr>
              <a:xfrm>
                <a:off x="4130254" y="650162"/>
                <a:ext cx="502200" cy="1665000"/>
              </a:xfrm>
              <a:prstGeom prst="trapezoid">
                <a:avLst>
                  <a:gd name="adj" fmla="val 9168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0" name="Google Shape;820;p25"/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avLst/>
                <a:gdLst/>
                <a:ahLst/>
                <a:cxnLst/>
                <a:rect l="l" t="t" r="r" b="b"/>
                <a:pathLst>
                  <a:path w="182880" h="1664988" extrusionOk="0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solidFill>
                <a:srgbClr val="127C6F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21" name="Google Shape;821;p25"/>
            <p:cNvGrpSpPr/>
            <p:nvPr/>
          </p:nvGrpSpPr>
          <p:grpSpPr>
            <a:xfrm>
              <a:off x="1986949" y="242741"/>
              <a:ext cx="770675" cy="770675"/>
              <a:chOff x="121429" y="411152"/>
              <a:chExt cx="607500" cy="607500"/>
            </a:xfrm>
          </p:grpSpPr>
          <p:sp>
            <p:nvSpPr>
              <p:cNvPr id="822" name="Google Shape;822;p25"/>
              <p:cNvSpPr/>
              <p:nvPr/>
            </p:nvSpPr>
            <p:spPr>
              <a:xfrm>
                <a:off x="121429" y="411152"/>
                <a:ext cx="607500" cy="607500"/>
              </a:xfrm>
              <a:prstGeom prst="ellipse">
                <a:avLst/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3" name="Google Shape;823;p25"/>
              <p:cNvSpPr/>
              <p:nvPr/>
            </p:nvSpPr>
            <p:spPr>
              <a:xfrm>
                <a:off x="186934" y="476657"/>
                <a:ext cx="477847" cy="477847"/>
              </a:xfrm>
              <a:custGeom>
                <a:avLst/>
                <a:gdLst/>
                <a:ahLst/>
                <a:cxnLst/>
                <a:rect l="l" t="t" r="r" b="b"/>
                <a:pathLst>
                  <a:path w="1950394" h="1950394" extrusionOk="0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25"/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/>
                <a:ahLst/>
                <a:cxnLst/>
                <a:rect l="l" t="t" r="r" b="b"/>
                <a:pathLst>
                  <a:path w="237706" h="236466" extrusionOk="0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5" name="Google Shape;825;p25"/>
              <p:cNvSpPr/>
              <p:nvPr/>
            </p:nvSpPr>
            <p:spPr>
              <a:xfrm>
                <a:off x="385557" y="675280"/>
                <a:ext cx="79200" cy="79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26" name="Google Shape;826;p25"/>
          <p:cNvSpPr/>
          <p:nvPr/>
        </p:nvSpPr>
        <p:spPr>
          <a:xfrm>
            <a:off x="2763938" y="71226"/>
            <a:ext cx="1582200" cy="3435900"/>
          </a:xfrm>
          <a:prstGeom prst="round2SameRect">
            <a:avLst>
              <a:gd name="adj1" fmla="val 24056"/>
              <a:gd name="adj2" fmla="val 0"/>
            </a:avLst>
          </a:prstGeom>
          <a:solidFill>
            <a:srgbClr val="2C2F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7" name="Google Shape;827;p25"/>
          <p:cNvGrpSpPr/>
          <p:nvPr/>
        </p:nvGrpSpPr>
        <p:grpSpPr>
          <a:xfrm rot="-10665660" flipH="1">
            <a:off x="3108942" y="3076203"/>
            <a:ext cx="787459" cy="1128722"/>
            <a:chOff x="2809280" y="1396597"/>
            <a:chExt cx="1049983" cy="1505018"/>
          </a:xfrm>
        </p:grpSpPr>
        <p:grpSp>
          <p:nvGrpSpPr>
            <p:cNvPr id="828" name="Google Shape;828;p25"/>
            <p:cNvGrpSpPr/>
            <p:nvPr/>
          </p:nvGrpSpPr>
          <p:grpSpPr>
            <a:xfrm rot="3348588">
              <a:off x="2899688" y="2046050"/>
              <a:ext cx="901310" cy="618197"/>
              <a:chOff x="5392721" y="1514462"/>
              <a:chExt cx="662763" cy="454581"/>
            </a:xfrm>
          </p:grpSpPr>
          <p:sp>
            <p:nvSpPr>
              <p:cNvPr id="829" name="Google Shape;829;p25"/>
              <p:cNvSpPr/>
              <p:nvPr/>
            </p:nvSpPr>
            <p:spPr>
              <a:xfrm rot="5911486" flipH="1">
                <a:off x="5633170" y="1617837"/>
                <a:ext cx="141665" cy="93128"/>
              </a:xfrm>
              <a:prstGeom prst="trapezoid">
                <a:avLst>
                  <a:gd name="adj" fmla="val 12383"/>
                </a:avLst>
              </a:prstGeom>
              <a:solidFill>
                <a:srgbClr val="0C534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0" name="Google Shape;830;p25"/>
              <p:cNvSpPr/>
              <p:nvPr/>
            </p:nvSpPr>
            <p:spPr>
              <a:xfrm rot="7280092" flipH="1">
                <a:off x="5857893" y="1735925"/>
                <a:ext cx="103261" cy="96521"/>
              </a:xfrm>
              <a:prstGeom prst="trapezoid">
                <a:avLst>
                  <a:gd name="adj" fmla="val 12383"/>
                </a:avLst>
              </a:prstGeom>
              <a:solidFill>
                <a:srgbClr val="0C534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1" name="Google Shape;831;p25"/>
              <p:cNvSpPr/>
              <p:nvPr/>
            </p:nvSpPr>
            <p:spPr>
              <a:xfrm rot="5911846" flipH="1">
                <a:off x="5439014" y="1500231"/>
                <a:ext cx="200215" cy="26606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2" name="Google Shape;832;p25"/>
              <p:cNvSpPr/>
              <p:nvPr/>
            </p:nvSpPr>
            <p:spPr>
              <a:xfrm rot="7278410" flipH="1">
                <a:off x="5727771" y="1619294"/>
                <a:ext cx="146068" cy="19412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3" name="Google Shape;833;p25"/>
              <p:cNvSpPr/>
              <p:nvPr/>
            </p:nvSpPr>
            <p:spPr>
              <a:xfrm rot="8870329" flipH="1">
                <a:off x="5921107" y="1778162"/>
                <a:ext cx="93556" cy="17986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4" name="Google Shape;834;p25"/>
            <p:cNvGrpSpPr/>
            <p:nvPr/>
          </p:nvGrpSpPr>
          <p:grpSpPr>
            <a:xfrm rot="3536192">
              <a:off x="2904207" y="1491524"/>
              <a:ext cx="509561" cy="509561"/>
              <a:chOff x="5108331" y="1463790"/>
              <a:chExt cx="374700" cy="374700"/>
            </a:xfrm>
          </p:grpSpPr>
          <p:sp>
            <p:nvSpPr>
              <p:cNvPr id="835" name="Google Shape;835;p25"/>
              <p:cNvSpPr/>
              <p:nvPr/>
            </p:nvSpPr>
            <p:spPr>
              <a:xfrm>
                <a:off x="5108331" y="1463790"/>
                <a:ext cx="374700" cy="374700"/>
              </a:xfrm>
              <a:prstGeom prst="ellipse">
                <a:avLst/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6" name="Google Shape;836;p25"/>
              <p:cNvSpPr/>
              <p:nvPr/>
            </p:nvSpPr>
            <p:spPr>
              <a:xfrm>
                <a:off x="5167785" y="1523588"/>
                <a:ext cx="255882" cy="255676"/>
              </a:xfrm>
              <a:custGeom>
                <a:avLst/>
                <a:gdLst/>
                <a:ahLst/>
                <a:cxnLst/>
                <a:rect l="l" t="t" r="r" b="b"/>
                <a:pathLst>
                  <a:path w="255882" h="255676" extrusionOk="0">
                    <a:moveTo>
                      <a:pt x="127864" y="81461"/>
                    </a:moveTo>
                    <a:cubicBezTo>
                      <a:pt x="102426" y="81461"/>
                      <a:pt x="81805" y="102082"/>
                      <a:pt x="81805" y="127520"/>
                    </a:cubicBezTo>
                    <a:cubicBezTo>
                      <a:pt x="81805" y="152958"/>
                      <a:pt x="102426" y="173579"/>
                      <a:pt x="127864" y="173579"/>
                    </a:cubicBezTo>
                    <a:cubicBezTo>
                      <a:pt x="153302" y="173579"/>
                      <a:pt x="173923" y="152958"/>
                      <a:pt x="173923" y="127520"/>
                    </a:cubicBezTo>
                    <a:cubicBezTo>
                      <a:pt x="173923" y="102082"/>
                      <a:pt x="153302" y="81461"/>
                      <a:pt x="127864" y="81461"/>
                    </a:cubicBezTo>
                    <a:close/>
                    <a:moveTo>
                      <a:pt x="122296" y="86"/>
                    </a:moveTo>
                    <a:cubicBezTo>
                      <a:pt x="124908" y="223"/>
                      <a:pt x="126696" y="1598"/>
                      <a:pt x="127383" y="4211"/>
                    </a:cubicBezTo>
                    <a:cubicBezTo>
                      <a:pt x="129033" y="10054"/>
                      <a:pt x="130752" y="15966"/>
                      <a:pt x="132401" y="21809"/>
                    </a:cubicBezTo>
                    <a:cubicBezTo>
                      <a:pt x="134120" y="27790"/>
                      <a:pt x="139070" y="30608"/>
                      <a:pt x="145188" y="29027"/>
                    </a:cubicBezTo>
                    <a:cubicBezTo>
                      <a:pt x="147181" y="28546"/>
                      <a:pt x="148350" y="27102"/>
                      <a:pt x="149312" y="25452"/>
                    </a:cubicBezTo>
                    <a:cubicBezTo>
                      <a:pt x="152475" y="20022"/>
                      <a:pt x="155706" y="14591"/>
                      <a:pt x="158937" y="9160"/>
                    </a:cubicBezTo>
                    <a:cubicBezTo>
                      <a:pt x="160999" y="5654"/>
                      <a:pt x="162786" y="4898"/>
                      <a:pt x="166705" y="5929"/>
                    </a:cubicBezTo>
                    <a:cubicBezTo>
                      <a:pt x="174542" y="7923"/>
                      <a:pt x="175573" y="9641"/>
                      <a:pt x="174404" y="18372"/>
                    </a:cubicBezTo>
                    <a:cubicBezTo>
                      <a:pt x="173717" y="23596"/>
                      <a:pt x="173098" y="28821"/>
                      <a:pt x="172479" y="34046"/>
                    </a:cubicBezTo>
                    <a:cubicBezTo>
                      <a:pt x="172410" y="34595"/>
                      <a:pt x="172410" y="35145"/>
                      <a:pt x="172479" y="35695"/>
                    </a:cubicBezTo>
                    <a:cubicBezTo>
                      <a:pt x="173373" y="41264"/>
                      <a:pt x="181828" y="45113"/>
                      <a:pt x="186434" y="41882"/>
                    </a:cubicBezTo>
                    <a:cubicBezTo>
                      <a:pt x="191659" y="38170"/>
                      <a:pt x="196677" y="34252"/>
                      <a:pt x="201764" y="30402"/>
                    </a:cubicBezTo>
                    <a:cubicBezTo>
                      <a:pt x="205476" y="27584"/>
                      <a:pt x="207333" y="27652"/>
                      <a:pt x="211045" y="30540"/>
                    </a:cubicBezTo>
                    <a:cubicBezTo>
                      <a:pt x="211526" y="30952"/>
                      <a:pt x="212007" y="31296"/>
                      <a:pt x="212488" y="31777"/>
                    </a:cubicBezTo>
                    <a:cubicBezTo>
                      <a:pt x="216819" y="35902"/>
                      <a:pt x="217025" y="37139"/>
                      <a:pt x="214069" y="42364"/>
                    </a:cubicBezTo>
                    <a:cubicBezTo>
                      <a:pt x="211251" y="47382"/>
                      <a:pt x="208570" y="52469"/>
                      <a:pt x="205614" y="57418"/>
                    </a:cubicBezTo>
                    <a:cubicBezTo>
                      <a:pt x="203483" y="61062"/>
                      <a:pt x="204445" y="64087"/>
                      <a:pt x="206783" y="67180"/>
                    </a:cubicBezTo>
                    <a:cubicBezTo>
                      <a:pt x="209120" y="70274"/>
                      <a:pt x="211801" y="71786"/>
                      <a:pt x="215719" y="70755"/>
                    </a:cubicBezTo>
                    <a:cubicBezTo>
                      <a:pt x="221769" y="69174"/>
                      <a:pt x="227818" y="67661"/>
                      <a:pt x="233799" y="66011"/>
                    </a:cubicBezTo>
                    <a:cubicBezTo>
                      <a:pt x="237649" y="64980"/>
                      <a:pt x="239367" y="65599"/>
                      <a:pt x="241498" y="68967"/>
                    </a:cubicBezTo>
                    <a:cubicBezTo>
                      <a:pt x="242461" y="70411"/>
                      <a:pt x="243286" y="71923"/>
                      <a:pt x="243836" y="73573"/>
                    </a:cubicBezTo>
                    <a:cubicBezTo>
                      <a:pt x="244867" y="76529"/>
                      <a:pt x="244385" y="78385"/>
                      <a:pt x="241911" y="80379"/>
                    </a:cubicBezTo>
                    <a:cubicBezTo>
                      <a:pt x="236755" y="84504"/>
                      <a:pt x="231668" y="88628"/>
                      <a:pt x="226443" y="92684"/>
                    </a:cubicBezTo>
                    <a:cubicBezTo>
                      <a:pt x="223831" y="94678"/>
                      <a:pt x="223144" y="97152"/>
                      <a:pt x="223694" y="100177"/>
                    </a:cubicBezTo>
                    <a:cubicBezTo>
                      <a:pt x="223900" y="101208"/>
                      <a:pt x="224244" y="102171"/>
                      <a:pt x="224519" y="103202"/>
                    </a:cubicBezTo>
                    <a:cubicBezTo>
                      <a:pt x="225412" y="106433"/>
                      <a:pt x="227543" y="108220"/>
                      <a:pt x="230843" y="108633"/>
                    </a:cubicBezTo>
                    <a:cubicBezTo>
                      <a:pt x="237099" y="109458"/>
                      <a:pt x="243354" y="110351"/>
                      <a:pt x="249541" y="111176"/>
                    </a:cubicBezTo>
                    <a:cubicBezTo>
                      <a:pt x="253254" y="111657"/>
                      <a:pt x="255178" y="113445"/>
                      <a:pt x="255591" y="117157"/>
                    </a:cubicBezTo>
                    <a:cubicBezTo>
                      <a:pt x="255797" y="118944"/>
                      <a:pt x="256003" y="120732"/>
                      <a:pt x="255797" y="122519"/>
                    </a:cubicBezTo>
                    <a:cubicBezTo>
                      <a:pt x="255453" y="125337"/>
                      <a:pt x="254010" y="126919"/>
                      <a:pt x="251398" y="127675"/>
                    </a:cubicBezTo>
                    <a:cubicBezTo>
                      <a:pt x="245554" y="129325"/>
                      <a:pt x="239642" y="130974"/>
                      <a:pt x="233799" y="132693"/>
                    </a:cubicBezTo>
                    <a:cubicBezTo>
                      <a:pt x="228093" y="134343"/>
                      <a:pt x="225481" y="138674"/>
                      <a:pt x="226650" y="144586"/>
                    </a:cubicBezTo>
                    <a:cubicBezTo>
                      <a:pt x="227062" y="146854"/>
                      <a:pt x="228368" y="148298"/>
                      <a:pt x="230293" y="149398"/>
                    </a:cubicBezTo>
                    <a:cubicBezTo>
                      <a:pt x="235655" y="152560"/>
                      <a:pt x="241017" y="155722"/>
                      <a:pt x="246448" y="158884"/>
                    </a:cubicBezTo>
                    <a:cubicBezTo>
                      <a:pt x="250435" y="161222"/>
                      <a:pt x="251054" y="162597"/>
                      <a:pt x="249954" y="167065"/>
                    </a:cubicBezTo>
                    <a:cubicBezTo>
                      <a:pt x="249885" y="167340"/>
                      <a:pt x="249885" y="167615"/>
                      <a:pt x="249816" y="167890"/>
                    </a:cubicBezTo>
                    <a:cubicBezTo>
                      <a:pt x="248166" y="173321"/>
                      <a:pt x="246310" y="176002"/>
                      <a:pt x="240123" y="174833"/>
                    </a:cubicBezTo>
                    <a:cubicBezTo>
                      <a:pt x="234555" y="173733"/>
                      <a:pt x="228849" y="173527"/>
                      <a:pt x="223212" y="172702"/>
                    </a:cubicBezTo>
                    <a:cubicBezTo>
                      <a:pt x="219225" y="172152"/>
                      <a:pt x="216613" y="173733"/>
                      <a:pt x="214688" y="177102"/>
                    </a:cubicBezTo>
                    <a:cubicBezTo>
                      <a:pt x="212695" y="180539"/>
                      <a:pt x="211801" y="183770"/>
                      <a:pt x="214551" y="187276"/>
                    </a:cubicBezTo>
                    <a:cubicBezTo>
                      <a:pt x="218263" y="192019"/>
                      <a:pt x="221838" y="196900"/>
                      <a:pt x="225481" y="201712"/>
                    </a:cubicBezTo>
                    <a:cubicBezTo>
                      <a:pt x="228506" y="205630"/>
                      <a:pt x="228506" y="207212"/>
                      <a:pt x="225481" y="211130"/>
                    </a:cubicBezTo>
                    <a:cubicBezTo>
                      <a:pt x="225343" y="211267"/>
                      <a:pt x="225206" y="211474"/>
                      <a:pt x="225068" y="211611"/>
                    </a:cubicBezTo>
                    <a:cubicBezTo>
                      <a:pt x="221081" y="215873"/>
                      <a:pt x="219500" y="217729"/>
                      <a:pt x="213245" y="213948"/>
                    </a:cubicBezTo>
                    <a:cubicBezTo>
                      <a:pt x="208432" y="211061"/>
                      <a:pt x="203345" y="208586"/>
                      <a:pt x="198602" y="205699"/>
                    </a:cubicBezTo>
                    <a:cubicBezTo>
                      <a:pt x="194684" y="203362"/>
                      <a:pt x="191659" y="204737"/>
                      <a:pt x="188565" y="207143"/>
                    </a:cubicBezTo>
                    <a:cubicBezTo>
                      <a:pt x="185472" y="209480"/>
                      <a:pt x="184234" y="212299"/>
                      <a:pt x="185334" y="216217"/>
                    </a:cubicBezTo>
                    <a:cubicBezTo>
                      <a:pt x="187053" y="222267"/>
                      <a:pt x="188565" y="228385"/>
                      <a:pt x="190078" y="234503"/>
                    </a:cubicBezTo>
                    <a:cubicBezTo>
                      <a:pt x="190903" y="237803"/>
                      <a:pt x="190215" y="239590"/>
                      <a:pt x="187397" y="241377"/>
                    </a:cubicBezTo>
                    <a:cubicBezTo>
                      <a:pt x="185884" y="242340"/>
                      <a:pt x="184303" y="243233"/>
                      <a:pt x="182585" y="243852"/>
                    </a:cubicBezTo>
                    <a:cubicBezTo>
                      <a:pt x="179560" y="244952"/>
                      <a:pt x="177360" y="244402"/>
                      <a:pt x="175366" y="241859"/>
                    </a:cubicBezTo>
                    <a:cubicBezTo>
                      <a:pt x="171585" y="237115"/>
                      <a:pt x="167805" y="232303"/>
                      <a:pt x="164024" y="227491"/>
                    </a:cubicBezTo>
                    <a:cubicBezTo>
                      <a:pt x="160380" y="222954"/>
                      <a:pt x="153781" y="222335"/>
                      <a:pt x="149381" y="226254"/>
                    </a:cubicBezTo>
                    <a:cubicBezTo>
                      <a:pt x="148213" y="227285"/>
                      <a:pt x="147663" y="228591"/>
                      <a:pt x="147456" y="230103"/>
                    </a:cubicBezTo>
                    <a:cubicBezTo>
                      <a:pt x="146563" y="236428"/>
                      <a:pt x="145532" y="242683"/>
                      <a:pt x="144844" y="249008"/>
                    </a:cubicBezTo>
                    <a:cubicBezTo>
                      <a:pt x="144432" y="252308"/>
                      <a:pt x="143126" y="254645"/>
                      <a:pt x="139895" y="255676"/>
                    </a:cubicBezTo>
                    <a:cubicBezTo>
                      <a:pt x="137145" y="255676"/>
                      <a:pt x="134326" y="255676"/>
                      <a:pt x="131577" y="255676"/>
                    </a:cubicBezTo>
                    <a:cubicBezTo>
                      <a:pt x="129652" y="254507"/>
                      <a:pt x="128552" y="252789"/>
                      <a:pt x="127933" y="250589"/>
                    </a:cubicBezTo>
                    <a:cubicBezTo>
                      <a:pt x="126283" y="244540"/>
                      <a:pt x="124427" y="238490"/>
                      <a:pt x="122777" y="232372"/>
                    </a:cubicBezTo>
                    <a:cubicBezTo>
                      <a:pt x="121884" y="229141"/>
                      <a:pt x="119890" y="227422"/>
                      <a:pt x="116659" y="227010"/>
                    </a:cubicBezTo>
                    <a:cubicBezTo>
                      <a:pt x="115422" y="226872"/>
                      <a:pt x="114184" y="226666"/>
                      <a:pt x="112947" y="226597"/>
                    </a:cubicBezTo>
                    <a:cubicBezTo>
                      <a:pt x="110060" y="226391"/>
                      <a:pt x="108066" y="227697"/>
                      <a:pt x="106622" y="230103"/>
                    </a:cubicBezTo>
                    <a:cubicBezTo>
                      <a:pt x="106072" y="230997"/>
                      <a:pt x="105591" y="231891"/>
                      <a:pt x="105041" y="232784"/>
                    </a:cubicBezTo>
                    <a:cubicBezTo>
                      <a:pt x="102154" y="237665"/>
                      <a:pt x="99335" y="242615"/>
                      <a:pt x="96380" y="247427"/>
                    </a:cubicBezTo>
                    <a:cubicBezTo>
                      <a:pt x="94798" y="250108"/>
                      <a:pt x="92873" y="250795"/>
                      <a:pt x="89849" y="250108"/>
                    </a:cubicBezTo>
                    <a:cubicBezTo>
                      <a:pt x="87993" y="249695"/>
                      <a:pt x="86274" y="249077"/>
                      <a:pt x="84555" y="248320"/>
                    </a:cubicBezTo>
                    <a:cubicBezTo>
                      <a:pt x="81531" y="246877"/>
                      <a:pt x="80568" y="245021"/>
                      <a:pt x="80981" y="241652"/>
                    </a:cubicBezTo>
                    <a:cubicBezTo>
                      <a:pt x="81737" y="235397"/>
                      <a:pt x="82356" y="229141"/>
                      <a:pt x="83249" y="222885"/>
                    </a:cubicBezTo>
                    <a:cubicBezTo>
                      <a:pt x="83868" y="218486"/>
                      <a:pt x="81531" y="216080"/>
                      <a:pt x="78094" y="214155"/>
                    </a:cubicBezTo>
                    <a:cubicBezTo>
                      <a:pt x="74725" y="212299"/>
                      <a:pt x="71700" y="212024"/>
                      <a:pt x="68538" y="214636"/>
                    </a:cubicBezTo>
                    <a:cubicBezTo>
                      <a:pt x="64139" y="218142"/>
                      <a:pt x="59533" y="221373"/>
                      <a:pt x="55133" y="224810"/>
                    </a:cubicBezTo>
                    <a:cubicBezTo>
                      <a:pt x="50665" y="228316"/>
                      <a:pt x="48740" y="229072"/>
                      <a:pt x="43240" y="224123"/>
                    </a:cubicBezTo>
                    <a:cubicBezTo>
                      <a:pt x="42897" y="223779"/>
                      <a:pt x="42553" y="223435"/>
                      <a:pt x="42209" y="223091"/>
                    </a:cubicBezTo>
                    <a:cubicBezTo>
                      <a:pt x="39528" y="220342"/>
                      <a:pt x="39253" y="218211"/>
                      <a:pt x="41178" y="214842"/>
                    </a:cubicBezTo>
                    <a:cubicBezTo>
                      <a:pt x="44134" y="209549"/>
                      <a:pt x="47159" y="204187"/>
                      <a:pt x="50115" y="198893"/>
                    </a:cubicBezTo>
                    <a:cubicBezTo>
                      <a:pt x="50940" y="197381"/>
                      <a:pt x="51833" y="195869"/>
                      <a:pt x="51627" y="194013"/>
                    </a:cubicBezTo>
                    <a:cubicBezTo>
                      <a:pt x="51146" y="188444"/>
                      <a:pt x="44959" y="184045"/>
                      <a:pt x="39597" y="185420"/>
                    </a:cubicBezTo>
                    <a:cubicBezTo>
                      <a:pt x="33410" y="187001"/>
                      <a:pt x="27223" y="188582"/>
                      <a:pt x="21105" y="190232"/>
                    </a:cubicBezTo>
                    <a:cubicBezTo>
                      <a:pt x="18630" y="190919"/>
                      <a:pt x="16774" y="190163"/>
                      <a:pt x="15193" y="188238"/>
                    </a:cubicBezTo>
                    <a:cubicBezTo>
                      <a:pt x="13887" y="186657"/>
                      <a:pt x="13062" y="184870"/>
                      <a:pt x="12237" y="183014"/>
                    </a:cubicBezTo>
                    <a:cubicBezTo>
                      <a:pt x="10862" y="179783"/>
                      <a:pt x="11481" y="177445"/>
                      <a:pt x="14230" y="175314"/>
                    </a:cubicBezTo>
                    <a:cubicBezTo>
                      <a:pt x="18767" y="171671"/>
                      <a:pt x="23373" y="168096"/>
                      <a:pt x="27910" y="164453"/>
                    </a:cubicBezTo>
                    <a:cubicBezTo>
                      <a:pt x="32722" y="160741"/>
                      <a:pt x="33135" y="159159"/>
                      <a:pt x="31554" y="153385"/>
                    </a:cubicBezTo>
                    <a:cubicBezTo>
                      <a:pt x="30454" y="149604"/>
                      <a:pt x="28185" y="147611"/>
                      <a:pt x="24198" y="147198"/>
                    </a:cubicBezTo>
                    <a:cubicBezTo>
                      <a:pt x="18424" y="146579"/>
                      <a:pt x="12718" y="145479"/>
                      <a:pt x="6943" y="144861"/>
                    </a:cubicBezTo>
                    <a:cubicBezTo>
                      <a:pt x="3644" y="144517"/>
                      <a:pt x="1306" y="143211"/>
                      <a:pt x="138" y="140049"/>
                    </a:cubicBezTo>
                    <a:cubicBezTo>
                      <a:pt x="0" y="137093"/>
                      <a:pt x="0" y="134343"/>
                      <a:pt x="0" y="131525"/>
                    </a:cubicBezTo>
                    <a:cubicBezTo>
                      <a:pt x="1100" y="129462"/>
                      <a:pt x="2819" y="128431"/>
                      <a:pt x="5019" y="127881"/>
                    </a:cubicBezTo>
                    <a:cubicBezTo>
                      <a:pt x="10931" y="126300"/>
                      <a:pt x="16705" y="124513"/>
                      <a:pt x="22617" y="122931"/>
                    </a:cubicBezTo>
                    <a:cubicBezTo>
                      <a:pt x="26192" y="121969"/>
                      <a:pt x="28323" y="119975"/>
                      <a:pt x="28667" y="116194"/>
                    </a:cubicBezTo>
                    <a:cubicBezTo>
                      <a:pt x="28735" y="115232"/>
                      <a:pt x="28873" y="114270"/>
                      <a:pt x="29010" y="113307"/>
                    </a:cubicBezTo>
                    <a:cubicBezTo>
                      <a:pt x="29354" y="110076"/>
                      <a:pt x="27910" y="107876"/>
                      <a:pt x="25229" y="106295"/>
                    </a:cubicBezTo>
                    <a:cubicBezTo>
                      <a:pt x="19867" y="103202"/>
                      <a:pt x="14574" y="100040"/>
                      <a:pt x="9281" y="96946"/>
                    </a:cubicBezTo>
                    <a:cubicBezTo>
                      <a:pt x="5362" y="94678"/>
                      <a:pt x="4675" y="92959"/>
                      <a:pt x="5843" y="88560"/>
                    </a:cubicBezTo>
                    <a:cubicBezTo>
                      <a:pt x="5981" y="88147"/>
                      <a:pt x="6050" y="87735"/>
                      <a:pt x="6187" y="87391"/>
                    </a:cubicBezTo>
                    <a:cubicBezTo>
                      <a:pt x="7906" y="81685"/>
                      <a:pt x="9418" y="80585"/>
                      <a:pt x="15261" y="81135"/>
                    </a:cubicBezTo>
                    <a:cubicBezTo>
                      <a:pt x="20898" y="81685"/>
                      <a:pt x="26535" y="82304"/>
                      <a:pt x="32173" y="83060"/>
                    </a:cubicBezTo>
                    <a:cubicBezTo>
                      <a:pt x="36641" y="83610"/>
                      <a:pt x="38566" y="82854"/>
                      <a:pt x="40834" y="79073"/>
                    </a:cubicBezTo>
                    <a:cubicBezTo>
                      <a:pt x="44065" y="73848"/>
                      <a:pt x="43928" y="72198"/>
                      <a:pt x="40147" y="67318"/>
                    </a:cubicBezTo>
                    <a:cubicBezTo>
                      <a:pt x="36572" y="62712"/>
                      <a:pt x="33066" y="58037"/>
                      <a:pt x="29629" y="53363"/>
                    </a:cubicBezTo>
                    <a:cubicBezTo>
                      <a:pt x="27567" y="50613"/>
                      <a:pt x="27567" y="48344"/>
                      <a:pt x="29629" y="45595"/>
                    </a:cubicBezTo>
                    <a:cubicBezTo>
                      <a:pt x="30660" y="44220"/>
                      <a:pt x="31760" y="42845"/>
                      <a:pt x="33066" y="41745"/>
                    </a:cubicBezTo>
                    <a:cubicBezTo>
                      <a:pt x="35678" y="39545"/>
                      <a:pt x="37466" y="39270"/>
                      <a:pt x="40422" y="40920"/>
                    </a:cubicBezTo>
                    <a:cubicBezTo>
                      <a:pt x="45646" y="43807"/>
                      <a:pt x="51008" y="46488"/>
                      <a:pt x="56027" y="49719"/>
                    </a:cubicBezTo>
                    <a:cubicBezTo>
                      <a:pt x="61801" y="53431"/>
                      <a:pt x="65788" y="50957"/>
                      <a:pt x="69982" y="45801"/>
                    </a:cubicBezTo>
                    <a:cubicBezTo>
                      <a:pt x="71357" y="44082"/>
                      <a:pt x="70875" y="41814"/>
                      <a:pt x="70325" y="39751"/>
                    </a:cubicBezTo>
                    <a:cubicBezTo>
                      <a:pt x="68813" y="33908"/>
                      <a:pt x="67301" y="28065"/>
                      <a:pt x="65788" y="22221"/>
                    </a:cubicBezTo>
                    <a:cubicBezTo>
                      <a:pt x="64688" y="18028"/>
                      <a:pt x="65376" y="16309"/>
                      <a:pt x="69088" y="14110"/>
                    </a:cubicBezTo>
                    <a:cubicBezTo>
                      <a:pt x="69913" y="13628"/>
                      <a:pt x="70738" y="13147"/>
                      <a:pt x="71632" y="12735"/>
                    </a:cubicBezTo>
                    <a:cubicBezTo>
                      <a:pt x="76100" y="10672"/>
                      <a:pt x="78094" y="11154"/>
                      <a:pt x="81118" y="15072"/>
                    </a:cubicBezTo>
                    <a:cubicBezTo>
                      <a:pt x="84762" y="19678"/>
                      <a:pt x="88405" y="24353"/>
                      <a:pt x="92049" y="28958"/>
                    </a:cubicBezTo>
                    <a:cubicBezTo>
                      <a:pt x="95486" y="33221"/>
                      <a:pt x="103529" y="33221"/>
                      <a:pt x="106966" y="28890"/>
                    </a:cubicBezTo>
                    <a:cubicBezTo>
                      <a:pt x="108410" y="27034"/>
                      <a:pt x="108410" y="24696"/>
                      <a:pt x="108754" y="22565"/>
                    </a:cubicBezTo>
                    <a:cubicBezTo>
                      <a:pt x="109578" y="17203"/>
                      <a:pt x="110266" y="11841"/>
                      <a:pt x="110953" y="6479"/>
                    </a:cubicBezTo>
                    <a:cubicBezTo>
                      <a:pt x="111503" y="2217"/>
                      <a:pt x="112672" y="1048"/>
                      <a:pt x="116934" y="292"/>
                    </a:cubicBezTo>
                    <a:cubicBezTo>
                      <a:pt x="118721" y="-52"/>
                      <a:pt x="120509" y="-52"/>
                      <a:pt x="122296" y="8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37" name="Google Shape;837;p25"/>
          <p:cNvSpPr/>
          <p:nvPr/>
        </p:nvSpPr>
        <p:spPr>
          <a:xfrm>
            <a:off x="3599979" y="807918"/>
            <a:ext cx="526739" cy="445389"/>
          </a:xfrm>
          <a:custGeom>
            <a:avLst/>
            <a:gdLst/>
            <a:ahLst/>
            <a:cxnLst/>
            <a:rect l="l" t="t" r="r" b="b"/>
            <a:pathLst>
              <a:path w="2736304" h="2313707" extrusionOk="0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rgbClr val="FBA2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25"/>
          <p:cNvSpPr/>
          <p:nvPr/>
        </p:nvSpPr>
        <p:spPr>
          <a:xfrm>
            <a:off x="2916078" y="807918"/>
            <a:ext cx="526739" cy="445389"/>
          </a:xfrm>
          <a:custGeom>
            <a:avLst/>
            <a:gdLst/>
            <a:ahLst/>
            <a:cxnLst/>
            <a:rect l="l" t="t" r="r" b="b"/>
            <a:pathLst>
              <a:path w="2736304" h="2313707" extrusionOk="0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rgbClr val="FBA2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25"/>
          <p:cNvSpPr/>
          <p:nvPr/>
        </p:nvSpPr>
        <p:spPr>
          <a:xfrm>
            <a:off x="2916078" y="1390518"/>
            <a:ext cx="526739" cy="445389"/>
          </a:xfrm>
          <a:custGeom>
            <a:avLst/>
            <a:gdLst/>
            <a:ahLst/>
            <a:cxnLst/>
            <a:rect l="l" t="t" r="r" b="b"/>
            <a:pathLst>
              <a:path w="2736304" h="2313707" extrusionOk="0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rgbClr val="FBA2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25"/>
          <p:cNvSpPr/>
          <p:nvPr/>
        </p:nvSpPr>
        <p:spPr>
          <a:xfrm>
            <a:off x="3660604" y="1390518"/>
            <a:ext cx="526739" cy="445389"/>
          </a:xfrm>
          <a:custGeom>
            <a:avLst/>
            <a:gdLst/>
            <a:ahLst/>
            <a:cxnLst/>
            <a:rect l="l" t="t" r="r" b="b"/>
            <a:pathLst>
              <a:path w="2736304" h="2313707" extrusionOk="0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rgbClr val="FBA2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25"/>
          <p:cNvSpPr/>
          <p:nvPr/>
        </p:nvSpPr>
        <p:spPr>
          <a:xfrm rot="10800000" flipH="1">
            <a:off x="2972663" y="225190"/>
            <a:ext cx="299553" cy="445500"/>
          </a:xfrm>
          <a:custGeom>
            <a:avLst/>
            <a:gdLst/>
            <a:ahLst/>
            <a:cxnLst/>
            <a:rect l="l" t="t" r="r" b="b"/>
            <a:pathLst>
              <a:path w="2304256" h="3240000" extrusionOk="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rgbClr val="FBA2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25"/>
          <p:cNvSpPr/>
          <p:nvPr/>
        </p:nvSpPr>
        <p:spPr>
          <a:xfrm>
            <a:off x="3669035" y="150336"/>
            <a:ext cx="509892" cy="520356"/>
          </a:xfrm>
          <a:custGeom>
            <a:avLst/>
            <a:gdLst/>
            <a:ahLst/>
            <a:cxnLst/>
            <a:rect l="l" t="t" r="r" b="b"/>
            <a:pathLst>
              <a:path w="3186824" h="3060919" extrusionOk="0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rgbClr val="FBA2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25"/>
          <p:cNvSpPr/>
          <p:nvPr/>
        </p:nvSpPr>
        <p:spPr>
          <a:xfrm rot="-5400000">
            <a:off x="2823132" y="2684291"/>
            <a:ext cx="598635" cy="648000"/>
          </a:xfrm>
          <a:custGeom>
            <a:avLst/>
            <a:gdLst/>
            <a:ahLst/>
            <a:cxnLst/>
            <a:rect l="l" t="t" r="r" b="b"/>
            <a:pathLst>
              <a:path w="2993176" h="3240001" extrusionOk="0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rgbClr val="90C2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25"/>
          <p:cNvSpPr/>
          <p:nvPr/>
        </p:nvSpPr>
        <p:spPr>
          <a:xfrm rot="-5400000">
            <a:off x="2880132" y="1948441"/>
            <a:ext cx="598635" cy="648000"/>
          </a:xfrm>
          <a:custGeom>
            <a:avLst/>
            <a:gdLst/>
            <a:ahLst/>
            <a:cxnLst/>
            <a:rect l="l" t="t" r="r" b="b"/>
            <a:pathLst>
              <a:path w="2993176" h="3240001" extrusionOk="0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rgbClr val="90C2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25"/>
          <p:cNvSpPr/>
          <p:nvPr/>
        </p:nvSpPr>
        <p:spPr>
          <a:xfrm rot="-5400000">
            <a:off x="3624657" y="2684291"/>
            <a:ext cx="598635" cy="648000"/>
          </a:xfrm>
          <a:custGeom>
            <a:avLst/>
            <a:gdLst/>
            <a:ahLst/>
            <a:cxnLst/>
            <a:rect l="l" t="t" r="r" b="b"/>
            <a:pathLst>
              <a:path w="2993176" h="3240001" extrusionOk="0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rgbClr val="90C2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25"/>
          <p:cNvSpPr/>
          <p:nvPr/>
        </p:nvSpPr>
        <p:spPr>
          <a:xfrm rot="-5400000">
            <a:off x="3624657" y="1948441"/>
            <a:ext cx="598635" cy="648000"/>
          </a:xfrm>
          <a:custGeom>
            <a:avLst/>
            <a:gdLst/>
            <a:ahLst/>
            <a:cxnLst/>
            <a:rect l="l" t="t" r="r" b="b"/>
            <a:pathLst>
              <a:path w="2993176" h="3240001" extrusionOk="0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rgbClr val="90C2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25"/>
          <p:cNvSpPr/>
          <p:nvPr/>
        </p:nvSpPr>
        <p:spPr>
          <a:xfrm rot="-5400000">
            <a:off x="5381032" y="165056"/>
            <a:ext cx="565420" cy="565792"/>
          </a:xfrm>
          <a:custGeom>
            <a:avLst/>
            <a:gdLst/>
            <a:ahLst/>
            <a:cxnLst/>
            <a:rect l="l" t="t" r="r" b="b"/>
            <a:pathLst>
              <a:path w="3185463" h="3187558" extrusionOk="0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rgbClr val="0680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25"/>
          <p:cNvSpPr/>
          <p:nvPr/>
        </p:nvSpPr>
        <p:spPr>
          <a:xfrm>
            <a:off x="5469746" y="1056109"/>
            <a:ext cx="387998" cy="542700"/>
          </a:xfrm>
          <a:custGeom>
            <a:avLst/>
            <a:gdLst/>
            <a:ahLst/>
            <a:cxnLst/>
            <a:rect l="l" t="t" r="r" b="b"/>
            <a:pathLst>
              <a:path w="2387678" h="3240000" extrusionOk="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rgbClr val="07A39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25"/>
          <p:cNvSpPr txBox="1"/>
          <p:nvPr/>
        </p:nvSpPr>
        <p:spPr>
          <a:xfrm>
            <a:off x="5466050" y="1253288"/>
            <a:ext cx="395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/>
              <a:t>Office</a:t>
            </a:r>
            <a:endParaRPr sz="600" dirty="0"/>
          </a:p>
        </p:txBody>
      </p:sp>
      <p:sp>
        <p:nvSpPr>
          <p:cNvPr id="850" name="Google Shape;850;p25"/>
          <p:cNvSpPr/>
          <p:nvPr/>
        </p:nvSpPr>
        <p:spPr>
          <a:xfrm>
            <a:off x="5469746" y="1835909"/>
            <a:ext cx="387998" cy="542700"/>
          </a:xfrm>
          <a:custGeom>
            <a:avLst/>
            <a:gdLst/>
            <a:ahLst/>
            <a:cxnLst/>
            <a:rect l="l" t="t" r="r" b="b"/>
            <a:pathLst>
              <a:path w="2387678" h="3240000" extrusionOk="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rgbClr val="07A39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25"/>
          <p:cNvSpPr txBox="1"/>
          <p:nvPr/>
        </p:nvSpPr>
        <p:spPr>
          <a:xfrm>
            <a:off x="5408750" y="2052850"/>
            <a:ext cx="5100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/>
              <a:t>Win 7 +</a:t>
            </a:r>
            <a:endParaRPr sz="700" dirty="0"/>
          </a:p>
        </p:txBody>
      </p:sp>
      <p:sp>
        <p:nvSpPr>
          <p:cNvPr id="852" name="Google Shape;852;p25"/>
          <p:cNvSpPr txBox="1"/>
          <p:nvPr/>
        </p:nvSpPr>
        <p:spPr>
          <a:xfrm>
            <a:off x="3767800" y="2708975"/>
            <a:ext cx="19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J</a:t>
            </a:r>
            <a:endParaRPr dirty="0"/>
          </a:p>
        </p:txBody>
      </p:sp>
      <p:sp>
        <p:nvSpPr>
          <p:cNvPr id="853" name="Google Shape;853;p25"/>
          <p:cNvSpPr txBox="1"/>
          <p:nvPr/>
        </p:nvSpPr>
        <p:spPr>
          <a:xfrm>
            <a:off x="2979500" y="2708975"/>
            <a:ext cx="28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J</a:t>
            </a:r>
            <a:endParaRPr dirty="0"/>
          </a:p>
        </p:txBody>
      </p:sp>
      <p:sp>
        <p:nvSpPr>
          <p:cNvPr id="854" name="Google Shape;854;p25"/>
          <p:cNvSpPr txBox="1"/>
          <p:nvPr/>
        </p:nvSpPr>
        <p:spPr>
          <a:xfrm>
            <a:off x="3767800" y="1957175"/>
            <a:ext cx="19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</a:t>
            </a:r>
            <a:endParaRPr dirty="0"/>
          </a:p>
        </p:txBody>
      </p:sp>
      <p:sp>
        <p:nvSpPr>
          <p:cNvPr id="855" name="Google Shape;855;p25"/>
          <p:cNvSpPr txBox="1"/>
          <p:nvPr/>
        </p:nvSpPr>
        <p:spPr>
          <a:xfrm>
            <a:off x="3021050" y="1963575"/>
            <a:ext cx="2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</a:t>
            </a:r>
            <a:endParaRPr dirty="0"/>
          </a:p>
        </p:txBody>
      </p:sp>
      <p:sp>
        <p:nvSpPr>
          <p:cNvPr id="856" name="Google Shape;856;p25"/>
          <p:cNvSpPr txBox="1"/>
          <p:nvPr/>
        </p:nvSpPr>
        <p:spPr>
          <a:xfrm rot="2432983">
            <a:off x="1462518" y="4163034"/>
            <a:ext cx="975992" cy="23874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1"/>
                </a:solidFill>
              </a:rPr>
              <a:t>E14R</a:t>
            </a:r>
            <a:endParaRPr sz="100" dirty="0">
              <a:solidFill>
                <a:schemeClr val="lt1"/>
              </a:solidFill>
              <a:highlight>
                <a:srgbClr val="00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25"/>
          <p:cNvSpPr txBox="1"/>
          <p:nvPr/>
        </p:nvSpPr>
        <p:spPr>
          <a:xfrm rot="-2700000">
            <a:off x="6554165" y="4170206"/>
            <a:ext cx="1517168" cy="3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lt1"/>
                </a:solidFill>
              </a:rPr>
              <a:t>דרישות לביצוע הבדיקות</a:t>
            </a:r>
            <a:endParaRPr sz="400" dirty="0">
              <a:solidFill>
                <a:schemeClr val="lt1"/>
              </a:solidFill>
            </a:endParaRPr>
          </a:p>
        </p:txBody>
      </p:sp>
      <p:pic>
        <p:nvPicPr>
          <p:cNvPr id="95" name="Google Shape;666;p23">
            <a:extLst>
              <a:ext uri="{FF2B5EF4-FFF2-40B4-BE49-F238E27FC236}">
                <a16:creationId xmlns:a16="http://schemas.microsoft.com/office/drawing/2014/main" id="{4183FFBA-AA9E-4478-BFE8-5346B25907D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422157">
            <a:off x="8193193" y="4331163"/>
            <a:ext cx="927487" cy="225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7" grpId="0" animBg="1"/>
      <p:bldP spid="838" grpId="0" animBg="1"/>
      <p:bldP spid="839" grpId="0" animBg="1"/>
      <p:bldP spid="840" grpId="0" animBg="1"/>
      <p:bldP spid="841" grpId="0" animBg="1"/>
      <p:bldP spid="842" grpId="0" animBg="1"/>
      <p:bldP spid="843" grpId="0" animBg="1"/>
      <p:bldP spid="844" grpId="0" animBg="1"/>
      <p:bldP spid="845" grpId="0" animBg="1"/>
      <p:bldP spid="846" grpId="0" animBg="1"/>
      <p:bldP spid="847" grpId="0" animBg="1"/>
      <p:bldP spid="848" grpId="0" animBg="1"/>
      <p:bldP spid="849" grpId="0"/>
      <p:bldP spid="850" grpId="0" animBg="1"/>
      <p:bldP spid="851" grpId="0"/>
      <p:bldP spid="852" grpId="0"/>
      <p:bldP spid="853" grpId="0"/>
      <p:bldP spid="854" grpId="0"/>
      <p:bldP spid="8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0" name="Google Shape;980;p26"/>
          <p:cNvGrpSpPr/>
          <p:nvPr/>
        </p:nvGrpSpPr>
        <p:grpSpPr>
          <a:xfrm rot="-10665383" flipH="1">
            <a:off x="-433295" y="3793836"/>
            <a:ext cx="2352175" cy="1706205"/>
            <a:chOff x="-816043" y="-133530"/>
            <a:chExt cx="4056560" cy="2914356"/>
          </a:xfrm>
        </p:grpSpPr>
        <p:grpSp>
          <p:nvGrpSpPr>
            <p:cNvPr id="981" name="Google Shape;981;p26"/>
            <p:cNvGrpSpPr/>
            <p:nvPr/>
          </p:nvGrpSpPr>
          <p:grpSpPr>
            <a:xfrm rot="-2778479" flipH="1">
              <a:off x="2536006" y="1987427"/>
              <a:ext cx="830902" cy="578120"/>
              <a:chOff x="5406090" y="1533155"/>
              <a:chExt cx="610999" cy="425116"/>
            </a:xfrm>
          </p:grpSpPr>
          <p:sp>
            <p:nvSpPr>
              <p:cNvPr id="986" name="Google Shape;986;p26"/>
              <p:cNvSpPr/>
              <p:nvPr/>
            </p:nvSpPr>
            <p:spPr>
              <a:xfrm rot="8870329" flipH="1">
                <a:off x="5923533" y="1775325"/>
                <a:ext cx="93556" cy="182946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2" name="Google Shape;982;p26"/>
              <p:cNvSpPr/>
              <p:nvPr/>
            </p:nvSpPr>
            <p:spPr>
              <a:xfrm rot="5911486" flipH="1">
                <a:off x="5633170" y="1617837"/>
                <a:ext cx="141665" cy="93128"/>
              </a:xfrm>
              <a:prstGeom prst="trapezoid">
                <a:avLst>
                  <a:gd name="adj" fmla="val 12383"/>
                </a:avLst>
              </a:prstGeom>
              <a:solidFill>
                <a:srgbClr val="0C534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3" name="Google Shape;983;p26"/>
              <p:cNvSpPr/>
              <p:nvPr/>
            </p:nvSpPr>
            <p:spPr>
              <a:xfrm rot="5911846" flipH="1">
                <a:off x="5439014" y="1500231"/>
                <a:ext cx="200215" cy="26606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4" name="Google Shape;984;p26"/>
              <p:cNvSpPr/>
              <p:nvPr/>
            </p:nvSpPr>
            <p:spPr>
              <a:xfrm rot="7280092" flipH="1">
                <a:off x="5857893" y="1735925"/>
                <a:ext cx="103261" cy="96521"/>
              </a:xfrm>
              <a:prstGeom prst="trapezoid">
                <a:avLst>
                  <a:gd name="adj" fmla="val 12383"/>
                </a:avLst>
              </a:prstGeom>
              <a:solidFill>
                <a:srgbClr val="0C534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5" name="Google Shape;985;p26"/>
              <p:cNvSpPr/>
              <p:nvPr/>
            </p:nvSpPr>
            <p:spPr>
              <a:xfrm rot="7278410" flipH="1">
                <a:off x="5727743" y="1619281"/>
                <a:ext cx="146068" cy="19412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87" name="Google Shape;987;p26"/>
            <p:cNvGrpSpPr/>
            <p:nvPr/>
          </p:nvGrpSpPr>
          <p:grpSpPr>
            <a:xfrm rot="-899082">
              <a:off x="-816043" y="-133530"/>
              <a:ext cx="1498339" cy="2787287"/>
              <a:chOff x="-3842" y="62281"/>
              <a:chExt cx="1156800" cy="2151938"/>
            </a:xfrm>
          </p:grpSpPr>
          <p:sp>
            <p:nvSpPr>
              <p:cNvPr id="988" name="Google Shape;988;p26"/>
              <p:cNvSpPr/>
              <p:nvPr/>
            </p:nvSpPr>
            <p:spPr>
              <a:xfrm rot="-1103602">
                <a:off x="313101" y="91273"/>
                <a:ext cx="522914" cy="2092416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9" name="Google Shape;989;p26"/>
              <p:cNvSpPr/>
              <p:nvPr/>
            </p:nvSpPr>
            <p:spPr>
              <a:xfrm rot="-1109477">
                <a:off x="323273" y="263198"/>
                <a:ext cx="96481" cy="1986543"/>
              </a:xfrm>
              <a:prstGeom prst="roundRect">
                <a:avLst>
                  <a:gd name="adj" fmla="val 0"/>
                </a:avLst>
              </a:prstGeom>
              <a:solidFill>
                <a:srgbClr val="127C6F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90" name="Google Shape;990;p26"/>
            <p:cNvGrpSpPr/>
            <p:nvPr/>
          </p:nvGrpSpPr>
          <p:grpSpPr>
            <a:xfrm rot="-6998498">
              <a:off x="795411" y="212207"/>
              <a:ext cx="1371227" cy="2602712"/>
              <a:chOff x="153405" y="587131"/>
              <a:chExt cx="999626" cy="1627152"/>
            </a:xfrm>
          </p:grpSpPr>
          <p:sp>
            <p:nvSpPr>
              <p:cNvPr id="991" name="Google Shape;991;p26"/>
              <p:cNvSpPr/>
              <p:nvPr/>
            </p:nvSpPr>
            <p:spPr>
              <a:xfrm rot="-1103602">
                <a:off x="400474" y="630259"/>
                <a:ext cx="522914" cy="1539144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2" name="Google Shape;992;p26"/>
              <p:cNvSpPr/>
              <p:nvPr/>
            </p:nvSpPr>
            <p:spPr>
              <a:xfrm rot="-1106097">
                <a:off x="391488" y="684212"/>
                <a:ext cx="191634" cy="1539144"/>
              </a:xfrm>
              <a:prstGeom prst="roundRect">
                <a:avLst>
                  <a:gd name="adj" fmla="val 0"/>
                </a:avLst>
              </a:prstGeom>
              <a:solidFill>
                <a:srgbClr val="127C6F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93" name="Google Shape;993;p26"/>
            <p:cNvSpPr/>
            <p:nvPr/>
          </p:nvSpPr>
          <p:spPr>
            <a:xfrm>
              <a:off x="182294" y="1854426"/>
              <a:ext cx="926400" cy="926400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26"/>
            <p:cNvSpPr/>
            <p:nvPr/>
          </p:nvSpPr>
          <p:spPr>
            <a:xfrm>
              <a:off x="282221" y="1954353"/>
              <a:ext cx="726522" cy="726522"/>
            </a:xfrm>
            <a:custGeom>
              <a:avLst/>
              <a:gdLst/>
              <a:ahLst/>
              <a:cxnLst/>
              <a:rect l="l" t="t" r="r" b="b"/>
              <a:pathLst>
                <a:path w="1950394" h="1950394" extrusionOk="0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26"/>
            <p:cNvSpPr/>
            <p:nvPr/>
          </p:nvSpPr>
          <p:spPr>
            <a:xfrm>
              <a:off x="464259" y="2137337"/>
              <a:ext cx="362502" cy="360611"/>
            </a:xfrm>
            <a:custGeom>
              <a:avLst/>
              <a:gdLst/>
              <a:ahLst/>
              <a:cxnLst/>
              <a:rect l="l" t="t" r="r" b="b"/>
              <a:pathLst>
                <a:path w="237706" h="236466" extrusionOk="0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26"/>
            <p:cNvSpPr/>
            <p:nvPr/>
          </p:nvSpPr>
          <p:spPr>
            <a:xfrm>
              <a:off x="585218" y="2257350"/>
              <a:ext cx="120600" cy="120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97" name="Google Shape;997;p26"/>
            <p:cNvGrpSpPr/>
            <p:nvPr/>
          </p:nvGrpSpPr>
          <p:grpSpPr>
            <a:xfrm rot="8720990">
              <a:off x="2465469" y="429400"/>
              <a:ext cx="606901" cy="1518387"/>
              <a:chOff x="4130254" y="650162"/>
              <a:chExt cx="502274" cy="1665000"/>
            </a:xfrm>
          </p:grpSpPr>
          <p:sp>
            <p:nvSpPr>
              <p:cNvPr id="998" name="Google Shape;998;p26"/>
              <p:cNvSpPr/>
              <p:nvPr/>
            </p:nvSpPr>
            <p:spPr>
              <a:xfrm>
                <a:off x="4130254" y="650162"/>
                <a:ext cx="502200" cy="1665000"/>
              </a:xfrm>
              <a:prstGeom prst="trapezoid">
                <a:avLst>
                  <a:gd name="adj" fmla="val 9168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9" name="Google Shape;999;p26"/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avLst/>
                <a:gdLst/>
                <a:ahLst/>
                <a:cxnLst/>
                <a:rect l="l" t="t" r="r" b="b"/>
                <a:pathLst>
                  <a:path w="182880" h="1664988" extrusionOk="0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solidFill>
                <a:srgbClr val="127C6F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00" name="Google Shape;1000;p26"/>
            <p:cNvGrpSpPr/>
            <p:nvPr/>
          </p:nvGrpSpPr>
          <p:grpSpPr>
            <a:xfrm>
              <a:off x="1986949" y="242741"/>
              <a:ext cx="770675" cy="770675"/>
              <a:chOff x="121429" y="411152"/>
              <a:chExt cx="607500" cy="607500"/>
            </a:xfrm>
          </p:grpSpPr>
          <p:sp>
            <p:nvSpPr>
              <p:cNvPr id="1001" name="Google Shape;1001;p26"/>
              <p:cNvSpPr/>
              <p:nvPr/>
            </p:nvSpPr>
            <p:spPr>
              <a:xfrm>
                <a:off x="121429" y="411152"/>
                <a:ext cx="607500" cy="607500"/>
              </a:xfrm>
              <a:prstGeom prst="ellipse">
                <a:avLst/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2" name="Google Shape;1002;p26"/>
              <p:cNvSpPr/>
              <p:nvPr/>
            </p:nvSpPr>
            <p:spPr>
              <a:xfrm>
                <a:off x="186934" y="476657"/>
                <a:ext cx="477847" cy="477847"/>
              </a:xfrm>
              <a:custGeom>
                <a:avLst/>
                <a:gdLst/>
                <a:ahLst/>
                <a:cxnLst/>
                <a:rect l="l" t="t" r="r" b="b"/>
                <a:pathLst>
                  <a:path w="1950394" h="1950394" extrusionOk="0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3" name="Google Shape;1003;p26"/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/>
                <a:ahLst/>
                <a:cxnLst/>
                <a:rect l="l" t="t" r="r" b="b"/>
                <a:pathLst>
                  <a:path w="237706" h="236466" extrusionOk="0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4" name="Google Shape;1004;p26"/>
              <p:cNvSpPr/>
              <p:nvPr/>
            </p:nvSpPr>
            <p:spPr>
              <a:xfrm>
                <a:off x="385557" y="675280"/>
                <a:ext cx="79200" cy="79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72" name="Google Shape;872;p26"/>
          <p:cNvGrpSpPr/>
          <p:nvPr/>
        </p:nvGrpSpPr>
        <p:grpSpPr>
          <a:xfrm rot="10644080">
            <a:off x="6506567" y="3651177"/>
            <a:ext cx="421477" cy="785839"/>
            <a:chOff x="2809280" y="1396597"/>
            <a:chExt cx="1049983" cy="1505018"/>
          </a:xfrm>
        </p:grpSpPr>
        <p:grpSp>
          <p:nvGrpSpPr>
            <p:cNvPr id="873" name="Google Shape;873;p26"/>
            <p:cNvGrpSpPr/>
            <p:nvPr/>
          </p:nvGrpSpPr>
          <p:grpSpPr>
            <a:xfrm rot="3348588">
              <a:off x="2899688" y="2046050"/>
              <a:ext cx="901310" cy="618197"/>
              <a:chOff x="5392721" y="1514462"/>
              <a:chExt cx="662763" cy="454581"/>
            </a:xfrm>
          </p:grpSpPr>
          <p:sp>
            <p:nvSpPr>
              <p:cNvPr id="874" name="Google Shape;874;p26"/>
              <p:cNvSpPr/>
              <p:nvPr/>
            </p:nvSpPr>
            <p:spPr>
              <a:xfrm rot="5911486" flipH="1">
                <a:off x="5633170" y="1617837"/>
                <a:ext cx="141665" cy="93128"/>
              </a:xfrm>
              <a:prstGeom prst="trapezoid">
                <a:avLst>
                  <a:gd name="adj" fmla="val 12383"/>
                </a:avLst>
              </a:prstGeom>
              <a:solidFill>
                <a:srgbClr val="0C534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5" name="Google Shape;875;p26"/>
              <p:cNvSpPr/>
              <p:nvPr/>
            </p:nvSpPr>
            <p:spPr>
              <a:xfrm rot="7280092" flipH="1">
                <a:off x="5857893" y="1735925"/>
                <a:ext cx="103261" cy="96521"/>
              </a:xfrm>
              <a:prstGeom prst="trapezoid">
                <a:avLst>
                  <a:gd name="adj" fmla="val 12383"/>
                </a:avLst>
              </a:prstGeom>
              <a:solidFill>
                <a:srgbClr val="0C534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6" name="Google Shape;876;p26"/>
              <p:cNvSpPr/>
              <p:nvPr/>
            </p:nvSpPr>
            <p:spPr>
              <a:xfrm rot="5911846" flipH="1">
                <a:off x="5439014" y="1500231"/>
                <a:ext cx="200215" cy="26606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7" name="Google Shape;877;p26"/>
              <p:cNvSpPr/>
              <p:nvPr/>
            </p:nvSpPr>
            <p:spPr>
              <a:xfrm rot="7278410" flipH="1">
                <a:off x="5727771" y="1619294"/>
                <a:ext cx="146068" cy="19412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8" name="Google Shape;878;p26"/>
              <p:cNvSpPr/>
              <p:nvPr/>
            </p:nvSpPr>
            <p:spPr>
              <a:xfrm rot="8870329" flipH="1">
                <a:off x="5921107" y="1778162"/>
                <a:ext cx="93556" cy="17986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79" name="Google Shape;879;p26"/>
            <p:cNvGrpSpPr/>
            <p:nvPr/>
          </p:nvGrpSpPr>
          <p:grpSpPr>
            <a:xfrm rot="3536192">
              <a:off x="2904207" y="1491524"/>
              <a:ext cx="509561" cy="509561"/>
              <a:chOff x="5108331" y="1463790"/>
              <a:chExt cx="374700" cy="374700"/>
            </a:xfrm>
          </p:grpSpPr>
          <p:sp>
            <p:nvSpPr>
              <p:cNvPr id="880" name="Google Shape;880;p26"/>
              <p:cNvSpPr/>
              <p:nvPr/>
            </p:nvSpPr>
            <p:spPr>
              <a:xfrm>
                <a:off x="5108331" y="1463790"/>
                <a:ext cx="374700" cy="374700"/>
              </a:xfrm>
              <a:prstGeom prst="ellipse">
                <a:avLst/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1" name="Google Shape;881;p26"/>
              <p:cNvSpPr/>
              <p:nvPr/>
            </p:nvSpPr>
            <p:spPr>
              <a:xfrm>
                <a:off x="5167785" y="1523588"/>
                <a:ext cx="255882" cy="255676"/>
              </a:xfrm>
              <a:custGeom>
                <a:avLst/>
                <a:gdLst/>
                <a:ahLst/>
                <a:cxnLst/>
                <a:rect l="l" t="t" r="r" b="b"/>
                <a:pathLst>
                  <a:path w="255882" h="255676" extrusionOk="0">
                    <a:moveTo>
                      <a:pt x="127864" y="81461"/>
                    </a:moveTo>
                    <a:cubicBezTo>
                      <a:pt x="102426" y="81461"/>
                      <a:pt x="81805" y="102082"/>
                      <a:pt x="81805" y="127520"/>
                    </a:cubicBezTo>
                    <a:cubicBezTo>
                      <a:pt x="81805" y="152958"/>
                      <a:pt x="102426" y="173579"/>
                      <a:pt x="127864" y="173579"/>
                    </a:cubicBezTo>
                    <a:cubicBezTo>
                      <a:pt x="153302" y="173579"/>
                      <a:pt x="173923" y="152958"/>
                      <a:pt x="173923" y="127520"/>
                    </a:cubicBezTo>
                    <a:cubicBezTo>
                      <a:pt x="173923" y="102082"/>
                      <a:pt x="153302" y="81461"/>
                      <a:pt x="127864" y="81461"/>
                    </a:cubicBezTo>
                    <a:close/>
                    <a:moveTo>
                      <a:pt x="122296" y="86"/>
                    </a:moveTo>
                    <a:cubicBezTo>
                      <a:pt x="124908" y="223"/>
                      <a:pt x="126696" y="1598"/>
                      <a:pt x="127383" y="4211"/>
                    </a:cubicBezTo>
                    <a:cubicBezTo>
                      <a:pt x="129033" y="10054"/>
                      <a:pt x="130752" y="15966"/>
                      <a:pt x="132401" y="21809"/>
                    </a:cubicBezTo>
                    <a:cubicBezTo>
                      <a:pt x="134120" y="27790"/>
                      <a:pt x="139070" y="30608"/>
                      <a:pt x="145188" y="29027"/>
                    </a:cubicBezTo>
                    <a:cubicBezTo>
                      <a:pt x="147181" y="28546"/>
                      <a:pt x="148350" y="27102"/>
                      <a:pt x="149312" y="25452"/>
                    </a:cubicBezTo>
                    <a:cubicBezTo>
                      <a:pt x="152475" y="20022"/>
                      <a:pt x="155706" y="14591"/>
                      <a:pt x="158937" y="9160"/>
                    </a:cubicBezTo>
                    <a:cubicBezTo>
                      <a:pt x="160999" y="5654"/>
                      <a:pt x="162786" y="4898"/>
                      <a:pt x="166705" y="5929"/>
                    </a:cubicBezTo>
                    <a:cubicBezTo>
                      <a:pt x="174542" y="7923"/>
                      <a:pt x="175573" y="9641"/>
                      <a:pt x="174404" y="18372"/>
                    </a:cubicBezTo>
                    <a:cubicBezTo>
                      <a:pt x="173717" y="23596"/>
                      <a:pt x="173098" y="28821"/>
                      <a:pt x="172479" y="34046"/>
                    </a:cubicBezTo>
                    <a:cubicBezTo>
                      <a:pt x="172410" y="34595"/>
                      <a:pt x="172410" y="35145"/>
                      <a:pt x="172479" y="35695"/>
                    </a:cubicBezTo>
                    <a:cubicBezTo>
                      <a:pt x="173373" y="41264"/>
                      <a:pt x="181828" y="45113"/>
                      <a:pt x="186434" y="41882"/>
                    </a:cubicBezTo>
                    <a:cubicBezTo>
                      <a:pt x="191659" y="38170"/>
                      <a:pt x="196677" y="34252"/>
                      <a:pt x="201764" y="30402"/>
                    </a:cubicBezTo>
                    <a:cubicBezTo>
                      <a:pt x="205476" y="27584"/>
                      <a:pt x="207333" y="27652"/>
                      <a:pt x="211045" y="30540"/>
                    </a:cubicBezTo>
                    <a:cubicBezTo>
                      <a:pt x="211526" y="30952"/>
                      <a:pt x="212007" y="31296"/>
                      <a:pt x="212488" y="31777"/>
                    </a:cubicBezTo>
                    <a:cubicBezTo>
                      <a:pt x="216819" y="35902"/>
                      <a:pt x="217025" y="37139"/>
                      <a:pt x="214069" y="42364"/>
                    </a:cubicBezTo>
                    <a:cubicBezTo>
                      <a:pt x="211251" y="47382"/>
                      <a:pt x="208570" y="52469"/>
                      <a:pt x="205614" y="57418"/>
                    </a:cubicBezTo>
                    <a:cubicBezTo>
                      <a:pt x="203483" y="61062"/>
                      <a:pt x="204445" y="64087"/>
                      <a:pt x="206783" y="67180"/>
                    </a:cubicBezTo>
                    <a:cubicBezTo>
                      <a:pt x="209120" y="70274"/>
                      <a:pt x="211801" y="71786"/>
                      <a:pt x="215719" y="70755"/>
                    </a:cubicBezTo>
                    <a:cubicBezTo>
                      <a:pt x="221769" y="69174"/>
                      <a:pt x="227818" y="67661"/>
                      <a:pt x="233799" y="66011"/>
                    </a:cubicBezTo>
                    <a:cubicBezTo>
                      <a:pt x="237649" y="64980"/>
                      <a:pt x="239367" y="65599"/>
                      <a:pt x="241498" y="68967"/>
                    </a:cubicBezTo>
                    <a:cubicBezTo>
                      <a:pt x="242461" y="70411"/>
                      <a:pt x="243286" y="71923"/>
                      <a:pt x="243836" y="73573"/>
                    </a:cubicBezTo>
                    <a:cubicBezTo>
                      <a:pt x="244867" y="76529"/>
                      <a:pt x="244385" y="78385"/>
                      <a:pt x="241911" y="80379"/>
                    </a:cubicBezTo>
                    <a:cubicBezTo>
                      <a:pt x="236755" y="84504"/>
                      <a:pt x="231668" y="88628"/>
                      <a:pt x="226443" y="92684"/>
                    </a:cubicBezTo>
                    <a:cubicBezTo>
                      <a:pt x="223831" y="94678"/>
                      <a:pt x="223144" y="97152"/>
                      <a:pt x="223694" y="100177"/>
                    </a:cubicBezTo>
                    <a:cubicBezTo>
                      <a:pt x="223900" y="101208"/>
                      <a:pt x="224244" y="102171"/>
                      <a:pt x="224519" y="103202"/>
                    </a:cubicBezTo>
                    <a:cubicBezTo>
                      <a:pt x="225412" y="106433"/>
                      <a:pt x="227543" y="108220"/>
                      <a:pt x="230843" y="108633"/>
                    </a:cubicBezTo>
                    <a:cubicBezTo>
                      <a:pt x="237099" y="109458"/>
                      <a:pt x="243354" y="110351"/>
                      <a:pt x="249541" y="111176"/>
                    </a:cubicBezTo>
                    <a:cubicBezTo>
                      <a:pt x="253254" y="111657"/>
                      <a:pt x="255178" y="113445"/>
                      <a:pt x="255591" y="117157"/>
                    </a:cubicBezTo>
                    <a:cubicBezTo>
                      <a:pt x="255797" y="118944"/>
                      <a:pt x="256003" y="120732"/>
                      <a:pt x="255797" y="122519"/>
                    </a:cubicBezTo>
                    <a:cubicBezTo>
                      <a:pt x="255453" y="125337"/>
                      <a:pt x="254010" y="126919"/>
                      <a:pt x="251398" y="127675"/>
                    </a:cubicBezTo>
                    <a:cubicBezTo>
                      <a:pt x="245554" y="129325"/>
                      <a:pt x="239642" y="130974"/>
                      <a:pt x="233799" y="132693"/>
                    </a:cubicBezTo>
                    <a:cubicBezTo>
                      <a:pt x="228093" y="134343"/>
                      <a:pt x="225481" y="138674"/>
                      <a:pt x="226650" y="144586"/>
                    </a:cubicBezTo>
                    <a:cubicBezTo>
                      <a:pt x="227062" y="146854"/>
                      <a:pt x="228368" y="148298"/>
                      <a:pt x="230293" y="149398"/>
                    </a:cubicBezTo>
                    <a:cubicBezTo>
                      <a:pt x="235655" y="152560"/>
                      <a:pt x="241017" y="155722"/>
                      <a:pt x="246448" y="158884"/>
                    </a:cubicBezTo>
                    <a:cubicBezTo>
                      <a:pt x="250435" y="161222"/>
                      <a:pt x="251054" y="162597"/>
                      <a:pt x="249954" y="167065"/>
                    </a:cubicBezTo>
                    <a:cubicBezTo>
                      <a:pt x="249885" y="167340"/>
                      <a:pt x="249885" y="167615"/>
                      <a:pt x="249816" y="167890"/>
                    </a:cubicBezTo>
                    <a:cubicBezTo>
                      <a:pt x="248166" y="173321"/>
                      <a:pt x="246310" y="176002"/>
                      <a:pt x="240123" y="174833"/>
                    </a:cubicBezTo>
                    <a:cubicBezTo>
                      <a:pt x="234555" y="173733"/>
                      <a:pt x="228849" y="173527"/>
                      <a:pt x="223212" y="172702"/>
                    </a:cubicBezTo>
                    <a:cubicBezTo>
                      <a:pt x="219225" y="172152"/>
                      <a:pt x="216613" y="173733"/>
                      <a:pt x="214688" y="177102"/>
                    </a:cubicBezTo>
                    <a:cubicBezTo>
                      <a:pt x="212695" y="180539"/>
                      <a:pt x="211801" y="183770"/>
                      <a:pt x="214551" y="187276"/>
                    </a:cubicBezTo>
                    <a:cubicBezTo>
                      <a:pt x="218263" y="192019"/>
                      <a:pt x="221838" y="196900"/>
                      <a:pt x="225481" y="201712"/>
                    </a:cubicBezTo>
                    <a:cubicBezTo>
                      <a:pt x="228506" y="205630"/>
                      <a:pt x="228506" y="207212"/>
                      <a:pt x="225481" y="211130"/>
                    </a:cubicBezTo>
                    <a:cubicBezTo>
                      <a:pt x="225343" y="211267"/>
                      <a:pt x="225206" y="211474"/>
                      <a:pt x="225068" y="211611"/>
                    </a:cubicBezTo>
                    <a:cubicBezTo>
                      <a:pt x="221081" y="215873"/>
                      <a:pt x="219500" y="217729"/>
                      <a:pt x="213245" y="213948"/>
                    </a:cubicBezTo>
                    <a:cubicBezTo>
                      <a:pt x="208432" y="211061"/>
                      <a:pt x="203345" y="208586"/>
                      <a:pt x="198602" y="205699"/>
                    </a:cubicBezTo>
                    <a:cubicBezTo>
                      <a:pt x="194684" y="203362"/>
                      <a:pt x="191659" y="204737"/>
                      <a:pt x="188565" y="207143"/>
                    </a:cubicBezTo>
                    <a:cubicBezTo>
                      <a:pt x="185472" y="209480"/>
                      <a:pt x="184234" y="212299"/>
                      <a:pt x="185334" y="216217"/>
                    </a:cubicBezTo>
                    <a:cubicBezTo>
                      <a:pt x="187053" y="222267"/>
                      <a:pt x="188565" y="228385"/>
                      <a:pt x="190078" y="234503"/>
                    </a:cubicBezTo>
                    <a:cubicBezTo>
                      <a:pt x="190903" y="237803"/>
                      <a:pt x="190215" y="239590"/>
                      <a:pt x="187397" y="241377"/>
                    </a:cubicBezTo>
                    <a:cubicBezTo>
                      <a:pt x="185884" y="242340"/>
                      <a:pt x="184303" y="243233"/>
                      <a:pt x="182585" y="243852"/>
                    </a:cubicBezTo>
                    <a:cubicBezTo>
                      <a:pt x="179560" y="244952"/>
                      <a:pt x="177360" y="244402"/>
                      <a:pt x="175366" y="241859"/>
                    </a:cubicBezTo>
                    <a:cubicBezTo>
                      <a:pt x="171585" y="237115"/>
                      <a:pt x="167805" y="232303"/>
                      <a:pt x="164024" y="227491"/>
                    </a:cubicBezTo>
                    <a:cubicBezTo>
                      <a:pt x="160380" y="222954"/>
                      <a:pt x="153781" y="222335"/>
                      <a:pt x="149381" y="226254"/>
                    </a:cubicBezTo>
                    <a:cubicBezTo>
                      <a:pt x="148213" y="227285"/>
                      <a:pt x="147663" y="228591"/>
                      <a:pt x="147456" y="230103"/>
                    </a:cubicBezTo>
                    <a:cubicBezTo>
                      <a:pt x="146563" y="236428"/>
                      <a:pt x="145532" y="242683"/>
                      <a:pt x="144844" y="249008"/>
                    </a:cubicBezTo>
                    <a:cubicBezTo>
                      <a:pt x="144432" y="252308"/>
                      <a:pt x="143126" y="254645"/>
                      <a:pt x="139895" y="255676"/>
                    </a:cubicBezTo>
                    <a:cubicBezTo>
                      <a:pt x="137145" y="255676"/>
                      <a:pt x="134326" y="255676"/>
                      <a:pt x="131577" y="255676"/>
                    </a:cubicBezTo>
                    <a:cubicBezTo>
                      <a:pt x="129652" y="254507"/>
                      <a:pt x="128552" y="252789"/>
                      <a:pt x="127933" y="250589"/>
                    </a:cubicBezTo>
                    <a:cubicBezTo>
                      <a:pt x="126283" y="244540"/>
                      <a:pt x="124427" y="238490"/>
                      <a:pt x="122777" y="232372"/>
                    </a:cubicBezTo>
                    <a:cubicBezTo>
                      <a:pt x="121884" y="229141"/>
                      <a:pt x="119890" y="227422"/>
                      <a:pt x="116659" y="227010"/>
                    </a:cubicBezTo>
                    <a:cubicBezTo>
                      <a:pt x="115422" y="226872"/>
                      <a:pt x="114184" y="226666"/>
                      <a:pt x="112947" y="226597"/>
                    </a:cubicBezTo>
                    <a:cubicBezTo>
                      <a:pt x="110060" y="226391"/>
                      <a:pt x="108066" y="227697"/>
                      <a:pt x="106622" y="230103"/>
                    </a:cubicBezTo>
                    <a:cubicBezTo>
                      <a:pt x="106072" y="230997"/>
                      <a:pt x="105591" y="231891"/>
                      <a:pt x="105041" y="232784"/>
                    </a:cubicBezTo>
                    <a:cubicBezTo>
                      <a:pt x="102154" y="237665"/>
                      <a:pt x="99335" y="242615"/>
                      <a:pt x="96380" y="247427"/>
                    </a:cubicBezTo>
                    <a:cubicBezTo>
                      <a:pt x="94798" y="250108"/>
                      <a:pt x="92873" y="250795"/>
                      <a:pt x="89849" y="250108"/>
                    </a:cubicBezTo>
                    <a:cubicBezTo>
                      <a:pt x="87993" y="249695"/>
                      <a:pt x="86274" y="249077"/>
                      <a:pt x="84555" y="248320"/>
                    </a:cubicBezTo>
                    <a:cubicBezTo>
                      <a:pt x="81531" y="246877"/>
                      <a:pt x="80568" y="245021"/>
                      <a:pt x="80981" y="241652"/>
                    </a:cubicBezTo>
                    <a:cubicBezTo>
                      <a:pt x="81737" y="235397"/>
                      <a:pt x="82356" y="229141"/>
                      <a:pt x="83249" y="222885"/>
                    </a:cubicBezTo>
                    <a:cubicBezTo>
                      <a:pt x="83868" y="218486"/>
                      <a:pt x="81531" y="216080"/>
                      <a:pt x="78094" y="214155"/>
                    </a:cubicBezTo>
                    <a:cubicBezTo>
                      <a:pt x="74725" y="212299"/>
                      <a:pt x="71700" y="212024"/>
                      <a:pt x="68538" y="214636"/>
                    </a:cubicBezTo>
                    <a:cubicBezTo>
                      <a:pt x="64139" y="218142"/>
                      <a:pt x="59533" y="221373"/>
                      <a:pt x="55133" y="224810"/>
                    </a:cubicBezTo>
                    <a:cubicBezTo>
                      <a:pt x="50665" y="228316"/>
                      <a:pt x="48740" y="229072"/>
                      <a:pt x="43240" y="224123"/>
                    </a:cubicBezTo>
                    <a:cubicBezTo>
                      <a:pt x="42897" y="223779"/>
                      <a:pt x="42553" y="223435"/>
                      <a:pt x="42209" y="223091"/>
                    </a:cubicBezTo>
                    <a:cubicBezTo>
                      <a:pt x="39528" y="220342"/>
                      <a:pt x="39253" y="218211"/>
                      <a:pt x="41178" y="214842"/>
                    </a:cubicBezTo>
                    <a:cubicBezTo>
                      <a:pt x="44134" y="209549"/>
                      <a:pt x="47159" y="204187"/>
                      <a:pt x="50115" y="198893"/>
                    </a:cubicBezTo>
                    <a:cubicBezTo>
                      <a:pt x="50940" y="197381"/>
                      <a:pt x="51833" y="195869"/>
                      <a:pt x="51627" y="194013"/>
                    </a:cubicBezTo>
                    <a:cubicBezTo>
                      <a:pt x="51146" y="188444"/>
                      <a:pt x="44959" y="184045"/>
                      <a:pt x="39597" y="185420"/>
                    </a:cubicBezTo>
                    <a:cubicBezTo>
                      <a:pt x="33410" y="187001"/>
                      <a:pt x="27223" y="188582"/>
                      <a:pt x="21105" y="190232"/>
                    </a:cubicBezTo>
                    <a:cubicBezTo>
                      <a:pt x="18630" y="190919"/>
                      <a:pt x="16774" y="190163"/>
                      <a:pt x="15193" y="188238"/>
                    </a:cubicBezTo>
                    <a:cubicBezTo>
                      <a:pt x="13887" y="186657"/>
                      <a:pt x="13062" y="184870"/>
                      <a:pt x="12237" y="183014"/>
                    </a:cubicBezTo>
                    <a:cubicBezTo>
                      <a:pt x="10862" y="179783"/>
                      <a:pt x="11481" y="177445"/>
                      <a:pt x="14230" y="175314"/>
                    </a:cubicBezTo>
                    <a:cubicBezTo>
                      <a:pt x="18767" y="171671"/>
                      <a:pt x="23373" y="168096"/>
                      <a:pt x="27910" y="164453"/>
                    </a:cubicBezTo>
                    <a:cubicBezTo>
                      <a:pt x="32722" y="160741"/>
                      <a:pt x="33135" y="159159"/>
                      <a:pt x="31554" y="153385"/>
                    </a:cubicBezTo>
                    <a:cubicBezTo>
                      <a:pt x="30454" y="149604"/>
                      <a:pt x="28185" y="147611"/>
                      <a:pt x="24198" y="147198"/>
                    </a:cubicBezTo>
                    <a:cubicBezTo>
                      <a:pt x="18424" y="146579"/>
                      <a:pt x="12718" y="145479"/>
                      <a:pt x="6943" y="144861"/>
                    </a:cubicBezTo>
                    <a:cubicBezTo>
                      <a:pt x="3644" y="144517"/>
                      <a:pt x="1306" y="143211"/>
                      <a:pt x="138" y="140049"/>
                    </a:cubicBezTo>
                    <a:cubicBezTo>
                      <a:pt x="0" y="137093"/>
                      <a:pt x="0" y="134343"/>
                      <a:pt x="0" y="131525"/>
                    </a:cubicBezTo>
                    <a:cubicBezTo>
                      <a:pt x="1100" y="129462"/>
                      <a:pt x="2819" y="128431"/>
                      <a:pt x="5019" y="127881"/>
                    </a:cubicBezTo>
                    <a:cubicBezTo>
                      <a:pt x="10931" y="126300"/>
                      <a:pt x="16705" y="124513"/>
                      <a:pt x="22617" y="122931"/>
                    </a:cubicBezTo>
                    <a:cubicBezTo>
                      <a:pt x="26192" y="121969"/>
                      <a:pt x="28323" y="119975"/>
                      <a:pt x="28667" y="116194"/>
                    </a:cubicBezTo>
                    <a:cubicBezTo>
                      <a:pt x="28735" y="115232"/>
                      <a:pt x="28873" y="114270"/>
                      <a:pt x="29010" y="113307"/>
                    </a:cubicBezTo>
                    <a:cubicBezTo>
                      <a:pt x="29354" y="110076"/>
                      <a:pt x="27910" y="107876"/>
                      <a:pt x="25229" y="106295"/>
                    </a:cubicBezTo>
                    <a:cubicBezTo>
                      <a:pt x="19867" y="103202"/>
                      <a:pt x="14574" y="100040"/>
                      <a:pt x="9281" y="96946"/>
                    </a:cubicBezTo>
                    <a:cubicBezTo>
                      <a:pt x="5362" y="94678"/>
                      <a:pt x="4675" y="92959"/>
                      <a:pt x="5843" y="88560"/>
                    </a:cubicBezTo>
                    <a:cubicBezTo>
                      <a:pt x="5981" y="88147"/>
                      <a:pt x="6050" y="87735"/>
                      <a:pt x="6187" y="87391"/>
                    </a:cubicBezTo>
                    <a:cubicBezTo>
                      <a:pt x="7906" y="81685"/>
                      <a:pt x="9418" y="80585"/>
                      <a:pt x="15261" y="81135"/>
                    </a:cubicBezTo>
                    <a:cubicBezTo>
                      <a:pt x="20898" y="81685"/>
                      <a:pt x="26535" y="82304"/>
                      <a:pt x="32173" y="83060"/>
                    </a:cubicBezTo>
                    <a:cubicBezTo>
                      <a:pt x="36641" y="83610"/>
                      <a:pt x="38566" y="82854"/>
                      <a:pt x="40834" y="79073"/>
                    </a:cubicBezTo>
                    <a:cubicBezTo>
                      <a:pt x="44065" y="73848"/>
                      <a:pt x="43928" y="72198"/>
                      <a:pt x="40147" y="67318"/>
                    </a:cubicBezTo>
                    <a:cubicBezTo>
                      <a:pt x="36572" y="62712"/>
                      <a:pt x="33066" y="58037"/>
                      <a:pt x="29629" y="53363"/>
                    </a:cubicBezTo>
                    <a:cubicBezTo>
                      <a:pt x="27567" y="50613"/>
                      <a:pt x="27567" y="48344"/>
                      <a:pt x="29629" y="45595"/>
                    </a:cubicBezTo>
                    <a:cubicBezTo>
                      <a:pt x="30660" y="44220"/>
                      <a:pt x="31760" y="42845"/>
                      <a:pt x="33066" y="41745"/>
                    </a:cubicBezTo>
                    <a:cubicBezTo>
                      <a:pt x="35678" y="39545"/>
                      <a:pt x="37466" y="39270"/>
                      <a:pt x="40422" y="40920"/>
                    </a:cubicBezTo>
                    <a:cubicBezTo>
                      <a:pt x="45646" y="43807"/>
                      <a:pt x="51008" y="46488"/>
                      <a:pt x="56027" y="49719"/>
                    </a:cubicBezTo>
                    <a:cubicBezTo>
                      <a:pt x="61801" y="53431"/>
                      <a:pt x="65788" y="50957"/>
                      <a:pt x="69982" y="45801"/>
                    </a:cubicBezTo>
                    <a:cubicBezTo>
                      <a:pt x="71357" y="44082"/>
                      <a:pt x="70875" y="41814"/>
                      <a:pt x="70325" y="39751"/>
                    </a:cubicBezTo>
                    <a:cubicBezTo>
                      <a:pt x="68813" y="33908"/>
                      <a:pt x="67301" y="28065"/>
                      <a:pt x="65788" y="22221"/>
                    </a:cubicBezTo>
                    <a:cubicBezTo>
                      <a:pt x="64688" y="18028"/>
                      <a:pt x="65376" y="16309"/>
                      <a:pt x="69088" y="14110"/>
                    </a:cubicBezTo>
                    <a:cubicBezTo>
                      <a:pt x="69913" y="13628"/>
                      <a:pt x="70738" y="13147"/>
                      <a:pt x="71632" y="12735"/>
                    </a:cubicBezTo>
                    <a:cubicBezTo>
                      <a:pt x="76100" y="10672"/>
                      <a:pt x="78094" y="11154"/>
                      <a:pt x="81118" y="15072"/>
                    </a:cubicBezTo>
                    <a:cubicBezTo>
                      <a:pt x="84762" y="19678"/>
                      <a:pt x="88405" y="24353"/>
                      <a:pt x="92049" y="28958"/>
                    </a:cubicBezTo>
                    <a:cubicBezTo>
                      <a:pt x="95486" y="33221"/>
                      <a:pt x="103529" y="33221"/>
                      <a:pt x="106966" y="28890"/>
                    </a:cubicBezTo>
                    <a:cubicBezTo>
                      <a:pt x="108410" y="27034"/>
                      <a:pt x="108410" y="24696"/>
                      <a:pt x="108754" y="22565"/>
                    </a:cubicBezTo>
                    <a:cubicBezTo>
                      <a:pt x="109578" y="17203"/>
                      <a:pt x="110266" y="11841"/>
                      <a:pt x="110953" y="6479"/>
                    </a:cubicBezTo>
                    <a:cubicBezTo>
                      <a:pt x="111503" y="2217"/>
                      <a:pt x="112672" y="1048"/>
                      <a:pt x="116934" y="292"/>
                    </a:cubicBezTo>
                    <a:cubicBezTo>
                      <a:pt x="118721" y="-52"/>
                      <a:pt x="120509" y="-52"/>
                      <a:pt x="122296" y="8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30" name="Google Shape;930;p26"/>
          <p:cNvGrpSpPr/>
          <p:nvPr/>
        </p:nvGrpSpPr>
        <p:grpSpPr>
          <a:xfrm flipH="1">
            <a:off x="6901166" y="-253215"/>
            <a:ext cx="2826462" cy="1596157"/>
            <a:chOff x="-778390" y="242741"/>
            <a:chExt cx="4249042" cy="2584869"/>
          </a:xfrm>
        </p:grpSpPr>
        <p:grpSp>
          <p:nvGrpSpPr>
            <p:cNvPr id="931" name="Google Shape;931;p26"/>
            <p:cNvGrpSpPr/>
            <p:nvPr/>
          </p:nvGrpSpPr>
          <p:grpSpPr>
            <a:xfrm rot="-2778479" flipH="1">
              <a:off x="2481530" y="1977527"/>
              <a:ext cx="905616" cy="618262"/>
              <a:chOff x="5392721" y="1514462"/>
              <a:chExt cx="665939" cy="454635"/>
            </a:xfrm>
          </p:grpSpPr>
          <p:sp>
            <p:nvSpPr>
              <p:cNvPr id="936" name="Google Shape;936;p26"/>
              <p:cNvSpPr/>
              <p:nvPr/>
            </p:nvSpPr>
            <p:spPr>
              <a:xfrm rot="8870329" flipH="1">
                <a:off x="5923533" y="1775325"/>
                <a:ext cx="93556" cy="182946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5" name="Google Shape;935;p26"/>
              <p:cNvSpPr/>
              <p:nvPr/>
            </p:nvSpPr>
            <p:spPr>
              <a:xfrm rot="7278410" flipH="1">
                <a:off x="5727771" y="1619294"/>
                <a:ext cx="146068" cy="19412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2" name="Google Shape;932;p26"/>
              <p:cNvSpPr/>
              <p:nvPr/>
            </p:nvSpPr>
            <p:spPr>
              <a:xfrm rot="5911486" flipH="1">
                <a:off x="5633170" y="1617837"/>
                <a:ext cx="141665" cy="93128"/>
              </a:xfrm>
              <a:prstGeom prst="trapezoid">
                <a:avLst>
                  <a:gd name="adj" fmla="val 12383"/>
                </a:avLst>
              </a:prstGeom>
              <a:solidFill>
                <a:srgbClr val="0C534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3" name="Google Shape;933;p26"/>
              <p:cNvSpPr/>
              <p:nvPr/>
            </p:nvSpPr>
            <p:spPr>
              <a:xfrm rot="5911846" flipH="1">
                <a:off x="5439014" y="1500231"/>
                <a:ext cx="200215" cy="26606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4" name="Google Shape;934;p26"/>
              <p:cNvSpPr/>
              <p:nvPr/>
            </p:nvSpPr>
            <p:spPr>
              <a:xfrm rot="7280092" flipH="1">
                <a:off x="5857893" y="1735925"/>
                <a:ext cx="103261" cy="96521"/>
              </a:xfrm>
              <a:prstGeom prst="trapezoid">
                <a:avLst>
                  <a:gd name="adj" fmla="val 12383"/>
                </a:avLst>
              </a:prstGeom>
              <a:solidFill>
                <a:srgbClr val="0C534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37" name="Google Shape;937;p26"/>
            <p:cNvGrpSpPr/>
            <p:nvPr/>
          </p:nvGrpSpPr>
          <p:grpSpPr>
            <a:xfrm rot="-899082">
              <a:off x="-527938" y="508376"/>
              <a:ext cx="1294761" cy="2107561"/>
              <a:chOff x="153405" y="587131"/>
              <a:chExt cx="999626" cy="1627152"/>
            </a:xfrm>
          </p:grpSpPr>
          <p:sp>
            <p:nvSpPr>
              <p:cNvPr id="938" name="Google Shape;938;p26"/>
              <p:cNvSpPr/>
              <p:nvPr/>
            </p:nvSpPr>
            <p:spPr>
              <a:xfrm rot="-1103602">
                <a:off x="400474" y="630259"/>
                <a:ext cx="522914" cy="1539144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9" name="Google Shape;939;p26"/>
              <p:cNvSpPr/>
              <p:nvPr/>
            </p:nvSpPr>
            <p:spPr>
              <a:xfrm rot="-1106097">
                <a:off x="391488" y="684212"/>
                <a:ext cx="191634" cy="1539144"/>
              </a:xfrm>
              <a:prstGeom prst="roundRect">
                <a:avLst>
                  <a:gd name="adj" fmla="val 0"/>
                </a:avLst>
              </a:prstGeom>
              <a:solidFill>
                <a:srgbClr val="127C6F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40" name="Google Shape;940;p26"/>
            <p:cNvGrpSpPr/>
            <p:nvPr/>
          </p:nvGrpSpPr>
          <p:grpSpPr>
            <a:xfrm rot="-6998498">
              <a:off x="795411" y="212207"/>
              <a:ext cx="1371227" cy="2602712"/>
              <a:chOff x="153405" y="587131"/>
              <a:chExt cx="999626" cy="1627152"/>
            </a:xfrm>
          </p:grpSpPr>
          <p:sp>
            <p:nvSpPr>
              <p:cNvPr id="941" name="Google Shape;941;p26"/>
              <p:cNvSpPr/>
              <p:nvPr/>
            </p:nvSpPr>
            <p:spPr>
              <a:xfrm rot="-1103602">
                <a:off x="400474" y="630259"/>
                <a:ext cx="522914" cy="1539144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2" name="Google Shape;942;p26"/>
              <p:cNvSpPr/>
              <p:nvPr/>
            </p:nvSpPr>
            <p:spPr>
              <a:xfrm rot="-1106097">
                <a:off x="391488" y="684212"/>
                <a:ext cx="191634" cy="1539144"/>
              </a:xfrm>
              <a:prstGeom prst="roundRect">
                <a:avLst>
                  <a:gd name="adj" fmla="val 0"/>
                </a:avLst>
              </a:prstGeom>
              <a:solidFill>
                <a:srgbClr val="127C6F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43" name="Google Shape;943;p26"/>
            <p:cNvSpPr/>
            <p:nvPr/>
          </p:nvSpPr>
          <p:spPr>
            <a:xfrm>
              <a:off x="182294" y="1854426"/>
              <a:ext cx="926400" cy="926400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26"/>
            <p:cNvSpPr/>
            <p:nvPr/>
          </p:nvSpPr>
          <p:spPr>
            <a:xfrm>
              <a:off x="282221" y="1954353"/>
              <a:ext cx="726522" cy="726522"/>
            </a:xfrm>
            <a:custGeom>
              <a:avLst/>
              <a:gdLst/>
              <a:ahLst/>
              <a:cxnLst/>
              <a:rect l="l" t="t" r="r" b="b"/>
              <a:pathLst>
                <a:path w="1950394" h="1950394" extrusionOk="0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26"/>
            <p:cNvSpPr/>
            <p:nvPr/>
          </p:nvSpPr>
          <p:spPr>
            <a:xfrm>
              <a:off x="464259" y="2137337"/>
              <a:ext cx="362502" cy="360611"/>
            </a:xfrm>
            <a:custGeom>
              <a:avLst/>
              <a:gdLst/>
              <a:ahLst/>
              <a:cxnLst/>
              <a:rect l="l" t="t" r="r" b="b"/>
              <a:pathLst>
                <a:path w="237706" h="236466" extrusionOk="0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26"/>
            <p:cNvSpPr/>
            <p:nvPr/>
          </p:nvSpPr>
          <p:spPr>
            <a:xfrm>
              <a:off x="585218" y="2257350"/>
              <a:ext cx="120600" cy="120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47" name="Google Shape;947;p26"/>
            <p:cNvGrpSpPr/>
            <p:nvPr/>
          </p:nvGrpSpPr>
          <p:grpSpPr>
            <a:xfrm rot="8720990">
              <a:off x="2465469" y="429400"/>
              <a:ext cx="606901" cy="1518387"/>
              <a:chOff x="4130254" y="650162"/>
              <a:chExt cx="502274" cy="1665000"/>
            </a:xfrm>
          </p:grpSpPr>
          <p:sp>
            <p:nvSpPr>
              <p:cNvPr id="948" name="Google Shape;948;p26"/>
              <p:cNvSpPr/>
              <p:nvPr/>
            </p:nvSpPr>
            <p:spPr>
              <a:xfrm>
                <a:off x="4130254" y="650162"/>
                <a:ext cx="502200" cy="1665000"/>
              </a:xfrm>
              <a:prstGeom prst="trapezoid">
                <a:avLst>
                  <a:gd name="adj" fmla="val 9168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9" name="Google Shape;949;p26"/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avLst/>
                <a:gdLst/>
                <a:ahLst/>
                <a:cxnLst/>
                <a:rect l="l" t="t" r="r" b="b"/>
                <a:pathLst>
                  <a:path w="182880" h="1664988" extrusionOk="0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solidFill>
                <a:srgbClr val="127C6F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50" name="Google Shape;950;p26"/>
            <p:cNvGrpSpPr/>
            <p:nvPr/>
          </p:nvGrpSpPr>
          <p:grpSpPr>
            <a:xfrm>
              <a:off x="1986949" y="242741"/>
              <a:ext cx="770675" cy="770675"/>
              <a:chOff x="121429" y="411152"/>
              <a:chExt cx="607500" cy="607500"/>
            </a:xfrm>
          </p:grpSpPr>
          <p:sp>
            <p:nvSpPr>
              <p:cNvPr id="951" name="Google Shape;951;p26"/>
              <p:cNvSpPr/>
              <p:nvPr/>
            </p:nvSpPr>
            <p:spPr>
              <a:xfrm>
                <a:off x="121429" y="411152"/>
                <a:ext cx="607500" cy="607500"/>
              </a:xfrm>
              <a:prstGeom prst="ellipse">
                <a:avLst/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2" name="Google Shape;952;p26"/>
              <p:cNvSpPr/>
              <p:nvPr/>
            </p:nvSpPr>
            <p:spPr>
              <a:xfrm>
                <a:off x="186934" y="476657"/>
                <a:ext cx="477847" cy="477847"/>
              </a:xfrm>
              <a:custGeom>
                <a:avLst/>
                <a:gdLst/>
                <a:ahLst/>
                <a:cxnLst/>
                <a:rect l="l" t="t" r="r" b="b"/>
                <a:pathLst>
                  <a:path w="1950394" h="1950394" extrusionOk="0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3" name="Google Shape;953;p26"/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/>
                <a:ahLst/>
                <a:cxnLst/>
                <a:rect l="l" t="t" r="r" b="b"/>
                <a:pathLst>
                  <a:path w="237706" h="236466" extrusionOk="0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4" name="Google Shape;954;p26"/>
              <p:cNvSpPr/>
              <p:nvPr/>
            </p:nvSpPr>
            <p:spPr>
              <a:xfrm>
                <a:off x="385557" y="675280"/>
                <a:ext cx="79200" cy="79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92" name="Google Shape;892;p26"/>
          <p:cNvGrpSpPr/>
          <p:nvPr/>
        </p:nvGrpSpPr>
        <p:grpSpPr>
          <a:xfrm>
            <a:off x="1933405" y="562417"/>
            <a:ext cx="361299" cy="929349"/>
            <a:chOff x="2809280" y="1396597"/>
            <a:chExt cx="1049983" cy="1505018"/>
          </a:xfrm>
        </p:grpSpPr>
        <p:grpSp>
          <p:nvGrpSpPr>
            <p:cNvPr id="893" name="Google Shape;893;p26"/>
            <p:cNvGrpSpPr/>
            <p:nvPr/>
          </p:nvGrpSpPr>
          <p:grpSpPr>
            <a:xfrm rot="3348588">
              <a:off x="2899688" y="2046050"/>
              <a:ext cx="901310" cy="618197"/>
              <a:chOff x="5392721" y="1514462"/>
              <a:chExt cx="662763" cy="454581"/>
            </a:xfrm>
          </p:grpSpPr>
          <p:sp>
            <p:nvSpPr>
              <p:cNvPr id="894" name="Google Shape;894;p26"/>
              <p:cNvSpPr/>
              <p:nvPr/>
            </p:nvSpPr>
            <p:spPr>
              <a:xfrm rot="5911486" flipH="1">
                <a:off x="5633170" y="1617837"/>
                <a:ext cx="141665" cy="93128"/>
              </a:xfrm>
              <a:prstGeom prst="trapezoid">
                <a:avLst>
                  <a:gd name="adj" fmla="val 12383"/>
                </a:avLst>
              </a:prstGeom>
              <a:solidFill>
                <a:srgbClr val="0C534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5" name="Google Shape;895;p26"/>
              <p:cNvSpPr/>
              <p:nvPr/>
            </p:nvSpPr>
            <p:spPr>
              <a:xfrm rot="7280092" flipH="1">
                <a:off x="5857893" y="1735925"/>
                <a:ext cx="103261" cy="96521"/>
              </a:xfrm>
              <a:prstGeom prst="trapezoid">
                <a:avLst>
                  <a:gd name="adj" fmla="val 12383"/>
                </a:avLst>
              </a:prstGeom>
              <a:solidFill>
                <a:srgbClr val="0C534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6" name="Google Shape;896;p26"/>
              <p:cNvSpPr/>
              <p:nvPr/>
            </p:nvSpPr>
            <p:spPr>
              <a:xfrm rot="5911846" flipH="1">
                <a:off x="5439014" y="1500231"/>
                <a:ext cx="200215" cy="26606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7" name="Google Shape;897;p26"/>
              <p:cNvSpPr/>
              <p:nvPr/>
            </p:nvSpPr>
            <p:spPr>
              <a:xfrm rot="7278410" flipH="1">
                <a:off x="5727771" y="1619294"/>
                <a:ext cx="146068" cy="19412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8" name="Google Shape;898;p26"/>
              <p:cNvSpPr/>
              <p:nvPr/>
            </p:nvSpPr>
            <p:spPr>
              <a:xfrm rot="8870329" flipH="1">
                <a:off x="5921107" y="1778162"/>
                <a:ext cx="93556" cy="17986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99" name="Google Shape;899;p26"/>
            <p:cNvGrpSpPr/>
            <p:nvPr/>
          </p:nvGrpSpPr>
          <p:grpSpPr>
            <a:xfrm rot="3536192">
              <a:off x="2904207" y="1491524"/>
              <a:ext cx="509561" cy="509561"/>
              <a:chOff x="5108331" y="1463790"/>
              <a:chExt cx="374700" cy="374700"/>
            </a:xfrm>
          </p:grpSpPr>
          <p:sp>
            <p:nvSpPr>
              <p:cNvPr id="900" name="Google Shape;900;p26"/>
              <p:cNvSpPr/>
              <p:nvPr/>
            </p:nvSpPr>
            <p:spPr>
              <a:xfrm>
                <a:off x="5108331" y="1463790"/>
                <a:ext cx="374700" cy="374700"/>
              </a:xfrm>
              <a:prstGeom prst="ellipse">
                <a:avLst/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1" name="Google Shape;901;p26"/>
              <p:cNvSpPr/>
              <p:nvPr/>
            </p:nvSpPr>
            <p:spPr>
              <a:xfrm>
                <a:off x="5167785" y="1523588"/>
                <a:ext cx="255882" cy="255676"/>
              </a:xfrm>
              <a:custGeom>
                <a:avLst/>
                <a:gdLst/>
                <a:ahLst/>
                <a:cxnLst/>
                <a:rect l="l" t="t" r="r" b="b"/>
                <a:pathLst>
                  <a:path w="255882" h="255676" extrusionOk="0">
                    <a:moveTo>
                      <a:pt x="127864" y="81461"/>
                    </a:moveTo>
                    <a:cubicBezTo>
                      <a:pt x="102426" y="81461"/>
                      <a:pt x="81805" y="102082"/>
                      <a:pt x="81805" y="127520"/>
                    </a:cubicBezTo>
                    <a:cubicBezTo>
                      <a:pt x="81805" y="152958"/>
                      <a:pt x="102426" y="173579"/>
                      <a:pt x="127864" y="173579"/>
                    </a:cubicBezTo>
                    <a:cubicBezTo>
                      <a:pt x="153302" y="173579"/>
                      <a:pt x="173923" y="152958"/>
                      <a:pt x="173923" y="127520"/>
                    </a:cubicBezTo>
                    <a:cubicBezTo>
                      <a:pt x="173923" y="102082"/>
                      <a:pt x="153302" y="81461"/>
                      <a:pt x="127864" y="81461"/>
                    </a:cubicBezTo>
                    <a:close/>
                    <a:moveTo>
                      <a:pt x="122296" y="86"/>
                    </a:moveTo>
                    <a:cubicBezTo>
                      <a:pt x="124908" y="223"/>
                      <a:pt x="126696" y="1598"/>
                      <a:pt x="127383" y="4211"/>
                    </a:cubicBezTo>
                    <a:cubicBezTo>
                      <a:pt x="129033" y="10054"/>
                      <a:pt x="130752" y="15966"/>
                      <a:pt x="132401" y="21809"/>
                    </a:cubicBezTo>
                    <a:cubicBezTo>
                      <a:pt x="134120" y="27790"/>
                      <a:pt x="139070" y="30608"/>
                      <a:pt x="145188" y="29027"/>
                    </a:cubicBezTo>
                    <a:cubicBezTo>
                      <a:pt x="147181" y="28546"/>
                      <a:pt x="148350" y="27102"/>
                      <a:pt x="149312" y="25452"/>
                    </a:cubicBezTo>
                    <a:cubicBezTo>
                      <a:pt x="152475" y="20022"/>
                      <a:pt x="155706" y="14591"/>
                      <a:pt x="158937" y="9160"/>
                    </a:cubicBezTo>
                    <a:cubicBezTo>
                      <a:pt x="160999" y="5654"/>
                      <a:pt x="162786" y="4898"/>
                      <a:pt x="166705" y="5929"/>
                    </a:cubicBezTo>
                    <a:cubicBezTo>
                      <a:pt x="174542" y="7923"/>
                      <a:pt x="175573" y="9641"/>
                      <a:pt x="174404" y="18372"/>
                    </a:cubicBezTo>
                    <a:cubicBezTo>
                      <a:pt x="173717" y="23596"/>
                      <a:pt x="173098" y="28821"/>
                      <a:pt x="172479" y="34046"/>
                    </a:cubicBezTo>
                    <a:cubicBezTo>
                      <a:pt x="172410" y="34595"/>
                      <a:pt x="172410" y="35145"/>
                      <a:pt x="172479" y="35695"/>
                    </a:cubicBezTo>
                    <a:cubicBezTo>
                      <a:pt x="173373" y="41264"/>
                      <a:pt x="181828" y="45113"/>
                      <a:pt x="186434" y="41882"/>
                    </a:cubicBezTo>
                    <a:cubicBezTo>
                      <a:pt x="191659" y="38170"/>
                      <a:pt x="196677" y="34252"/>
                      <a:pt x="201764" y="30402"/>
                    </a:cubicBezTo>
                    <a:cubicBezTo>
                      <a:pt x="205476" y="27584"/>
                      <a:pt x="207333" y="27652"/>
                      <a:pt x="211045" y="30540"/>
                    </a:cubicBezTo>
                    <a:cubicBezTo>
                      <a:pt x="211526" y="30952"/>
                      <a:pt x="212007" y="31296"/>
                      <a:pt x="212488" y="31777"/>
                    </a:cubicBezTo>
                    <a:cubicBezTo>
                      <a:pt x="216819" y="35902"/>
                      <a:pt x="217025" y="37139"/>
                      <a:pt x="214069" y="42364"/>
                    </a:cubicBezTo>
                    <a:cubicBezTo>
                      <a:pt x="211251" y="47382"/>
                      <a:pt x="208570" y="52469"/>
                      <a:pt x="205614" y="57418"/>
                    </a:cubicBezTo>
                    <a:cubicBezTo>
                      <a:pt x="203483" y="61062"/>
                      <a:pt x="204445" y="64087"/>
                      <a:pt x="206783" y="67180"/>
                    </a:cubicBezTo>
                    <a:cubicBezTo>
                      <a:pt x="209120" y="70274"/>
                      <a:pt x="211801" y="71786"/>
                      <a:pt x="215719" y="70755"/>
                    </a:cubicBezTo>
                    <a:cubicBezTo>
                      <a:pt x="221769" y="69174"/>
                      <a:pt x="227818" y="67661"/>
                      <a:pt x="233799" y="66011"/>
                    </a:cubicBezTo>
                    <a:cubicBezTo>
                      <a:pt x="237649" y="64980"/>
                      <a:pt x="239367" y="65599"/>
                      <a:pt x="241498" y="68967"/>
                    </a:cubicBezTo>
                    <a:cubicBezTo>
                      <a:pt x="242461" y="70411"/>
                      <a:pt x="243286" y="71923"/>
                      <a:pt x="243836" y="73573"/>
                    </a:cubicBezTo>
                    <a:cubicBezTo>
                      <a:pt x="244867" y="76529"/>
                      <a:pt x="244385" y="78385"/>
                      <a:pt x="241911" y="80379"/>
                    </a:cubicBezTo>
                    <a:cubicBezTo>
                      <a:pt x="236755" y="84504"/>
                      <a:pt x="231668" y="88628"/>
                      <a:pt x="226443" y="92684"/>
                    </a:cubicBezTo>
                    <a:cubicBezTo>
                      <a:pt x="223831" y="94678"/>
                      <a:pt x="223144" y="97152"/>
                      <a:pt x="223694" y="100177"/>
                    </a:cubicBezTo>
                    <a:cubicBezTo>
                      <a:pt x="223900" y="101208"/>
                      <a:pt x="224244" y="102171"/>
                      <a:pt x="224519" y="103202"/>
                    </a:cubicBezTo>
                    <a:cubicBezTo>
                      <a:pt x="225412" y="106433"/>
                      <a:pt x="227543" y="108220"/>
                      <a:pt x="230843" y="108633"/>
                    </a:cubicBezTo>
                    <a:cubicBezTo>
                      <a:pt x="237099" y="109458"/>
                      <a:pt x="243354" y="110351"/>
                      <a:pt x="249541" y="111176"/>
                    </a:cubicBezTo>
                    <a:cubicBezTo>
                      <a:pt x="253254" y="111657"/>
                      <a:pt x="255178" y="113445"/>
                      <a:pt x="255591" y="117157"/>
                    </a:cubicBezTo>
                    <a:cubicBezTo>
                      <a:pt x="255797" y="118944"/>
                      <a:pt x="256003" y="120732"/>
                      <a:pt x="255797" y="122519"/>
                    </a:cubicBezTo>
                    <a:cubicBezTo>
                      <a:pt x="255453" y="125337"/>
                      <a:pt x="254010" y="126919"/>
                      <a:pt x="251398" y="127675"/>
                    </a:cubicBezTo>
                    <a:cubicBezTo>
                      <a:pt x="245554" y="129325"/>
                      <a:pt x="239642" y="130974"/>
                      <a:pt x="233799" y="132693"/>
                    </a:cubicBezTo>
                    <a:cubicBezTo>
                      <a:pt x="228093" y="134343"/>
                      <a:pt x="225481" y="138674"/>
                      <a:pt x="226650" y="144586"/>
                    </a:cubicBezTo>
                    <a:cubicBezTo>
                      <a:pt x="227062" y="146854"/>
                      <a:pt x="228368" y="148298"/>
                      <a:pt x="230293" y="149398"/>
                    </a:cubicBezTo>
                    <a:cubicBezTo>
                      <a:pt x="235655" y="152560"/>
                      <a:pt x="241017" y="155722"/>
                      <a:pt x="246448" y="158884"/>
                    </a:cubicBezTo>
                    <a:cubicBezTo>
                      <a:pt x="250435" y="161222"/>
                      <a:pt x="251054" y="162597"/>
                      <a:pt x="249954" y="167065"/>
                    </a:cubicBezTo>
                    <a:cubicBezTo>
                      <a:pt x="249885" y="167340"/>
                      <a:pt x="249885" y="167615"/>
                      <a:pt x="249816" y="167890"/>
                    </a:cubicBezTo>
                    <a:cubicBezTo>
                      <a:pt x="248166" y="173321"/>
                      <a:pt x="246310" y="176002"/>
                      <a:pt x="240123" y="174833"/>
                    </a:cubicBezTo>
                    <a:cubicBezTo>
                      <a:pt x="234555" y="173733"/>
                      <a:pt x="228849" y="173527"/>
                      <a:pt x="223212" y="172702"/>
                    </a:cubicBezTo>
                    <a:cubicBezTo>
                      <a:pt x="219225" y="172152"/>
                      <a:pt x="216613" y="173733"/>
                      <a:pt x="214688" y="177102"/>
                    </a:cubicBezTo>
                    <a:cubicBezTo>
                      <a:pt x="212695" y="180539"/>
                      <a:pt x="211801" y="183770"/>
                      <a:pt x="214551" y="187276"/>
                    </a:cubicBezTo>
                    <a:cubicBezTo>
                      <a:pt x="218263" y="192019"/>
                      <a:pt x="221838" y="196900"/>
                      <a:pt x="225481" y="201712"/>
                    </a:cubicBezTo>
                    <a:cubicBezTo>
                      <a:pt x="228506" y="205630"/>
                      <a:pt x="228506" y="207212"/>
                      <a:pt x="225481" y="211130"/>
                    </a:cubicBezTo>
                    <a:cubicBezTo>
                      <a:pt x="225343" y="211267"/>
                      <a:pt x="225206" y="211474"/>
                      <a:pt x="225068" y="211611"/>
                    </a:cubicBezTo>
                    <a:cubicBezTo>
                      <a:pt x="221081" y="215873"/>
                      <a:pt x="219500" y="217729"/>
                      <a:pt x="213245" y="213948"/>
                    </a:cubicBezTo>
                    <a:cubicBezTo>
                      <a:pt x="208432" y="211061"/>
                      <a:pt x="203345" y="208586"/>
                      <a:pt x="198602" y="205699"/>
                    </a:cubicBezTo>
                    <a:cubicBezTo>
                      <a:pt x="194684" y="203362"/>
                      <a:pt x="191659" y="204737"/>
                      <a:pt x="188565" y="207143"/>
                    </a:cubicBezTo>
                    <a:cubicBezTo>
                      <a:pt x="185472" y="209480"/>
                      <a:pt x="184234" y="212299"/>
                      <a:pt x="185334" y="216217"/>
                    </a:cubicBezTo>
                    <a:cubicBezTo>
                      <a:pt x="187053" y="222267"/>
                      <a:pt x="188565" y="228385"/>
                      <a:pt x="190078" y="234503"/>
                    </a:cubicBezTo>
                    <a:cubicBezTo>
                      <a:pt x="190903" y="237803"/>
                      <a:pt x="190215" y="239590"/>
                      <a:pt x="187397" y="241377"/>
                    </a:cubicBezTo>
                    <a:cubicBezTo>
                      <a:pt x="185884" y="242340"/>
                      <a:pt x="184303" y="243233"/>
                      <a:pt x="182585" y="243852"/>
                    </a:cubicBezTo>
                    <a:cubicBezTo>
                      <a:pt x="179560" y="244952"/>
                      <a:pt x="177360" y="244402"/>
                      <a:pt x="175366" y="241859"/>
                    </a:cubicBezTo>
                    <a:cubicBezTo>
                      <a:pt x="171585" y="237115"/>
                      <a:pt x="167805" y="232303"/>
                      <a:pt x="164024" y="227491"/>
                    </a:cubicBezTo>
                    <a:cubicBezTo>
                      <a:pt x="160380" y="222954"/>
                      <a:pt x="153781" y="222335"/>
                      <a:pt x="149381" y="226254"/>
                    </a:cubicBezTo>
                    <a:cubicBezTo>
                      <a:pt x="148213" y="227285"/>
                      <a:pt x="147663" y="228591"/>
                      <a:pt x="147456" y="230103"/>
                    </a:cubicBezTo>
                    <a:cubicBezTo>
                      <a:pt x="146563" y="236428"/>
                      <a:pt x="145532" y="242683"/>
                      <a:pt x="144844" y="249008"/>
                    </a:cubicBezTo>
                    <a:cubicBezTo>
                      <a:pt x="144432" y="252308"/>
                      <a:pt x="143126" y="254645"/>
                      <a:pt x="139895" y="255676"/>
                    </a:cubicBezTo>
                    <a:cubicBezTo>
                      <a:pt x="137145" y="255676"/>
                      <a:pt x="134326" y="255676"/>
                      <a:pt x="131577" y="255676"/>
                    </a:cubicBezTo>
                    <a:cubicBezTo>
                      <a:pt x="129652" y="254507"/>
                      <a:pt x="128552" y="252789"/>
                      <a:pt x="127933" y="250589"/>
                    </a:cubicBezTo>
                    <a:cubicBezTo>
                      <a:pt x="126283" y="244540"/>
                      <a:pt x="124427" y="238490"/>
                      <a:pt x="122777" y="232372"/>
                    </a:cubicBezTo>
                    <a:cubicBezTo>
                      <a:pt x="121884" y="229141"/>
                      <a:pt x="119890" y="227422"/>
                      <a:pt x="116659" y="227010"/>
                    </a:cubicBezTo>
                    <a:cubicBezTo>
                      <a:pt x="115422" y="226872"/>
                      <a:pt x="114184" y="226666"/>
                      <a:pt x="112947" y="226597"/>
                    </a:cubicBezTo>
                    <a:cubicBezTo>
                      <a:pt x="110060" y="226391"/>
                      <a:pt x="108066" y="227697"/>
                      <a:pt x="106622" y="230103"/>
                    </a:cubicBezTo>
                    <a:cubicBezTo>
                      <a:pt x="106072" y="230997"/>
                      <a:pt x="105591" y="231891"/>
                      <a:pt x="105041" y="232784"/>
                    </a:cubicBezTo>
                    <a:cubicBezTo>
                      <a:pt x="102154" y="237665"/>
                      <a:pt x="99335" y="242615"/>
                      <a:pt x="96380" y="247427"/>
                    </a:cubicBezTo>
                    <a:cubicBezTo>
                      <a:pt x="94798" y="250108"/>
                      <a:pt x="92873" y="250795"/>
                      <a:pt x="89849" y="250108"/>
                    </a:cubicBezTo>
                    <a:cubicBezTo>
                      <a:pt x="87993" y="249695"/>
                      <a:pt x="86274" y="249077"/>
                      <a:pt x="84555" y="248320"/>
                    </a:cubicBezTo>
                    <a:cubicBezTo>
                      <a:pt x="81531" y="246877"/>
                      <a:pt x="80568" y="245021"/>
                      <a:pt x="80981" y="241652"/>
                    </a:cubicBezTo>
                    <a:cubicBezTo>
                      <a:pt x="81737" y="235397"/>
                      <a:pt x="82356" y="229141"/>
                      <a:pt x="83249" y="222885"/>
                    </a:cubicBezTo>
                    <a:cubicBezTo>
                      <a:pt x="83868" y="218486"/>
                      <a:pt x="81531" y="216080"/>
                      <a:pt x="78094" y="214155"/>
                    </a:cubicBezTo>
                    <a:cubicBezTo>
                      <a:pt x="74725" y="212299"/>
                      <a:pt x="71700" y="212024"/>
                      <a:pt x="68538" y="214636"/>
                    </a:cubicBezTo>
                    <a:cubicBezTo>
                      <a:pt x="64139" y="218142"/>
                      <a:pt x="59533" y="221373"/>
                      <a:pt x="55133" y="224810"/>
                    </a:cubicBezTo>
                    <a:cubicBezTo>
                      <a:pt x="50665" y="228316"/>
                      <a:pt x="48740" y="229072"/>
                      <a:pt x="43240" y="224123"/>
                    </a:cubicBezTo>
                    <a:cubicBezTo>
                      <a:pt x="42897" y="223779"/>
                      <a:pt x="42553" y="223435"/>
                      <a:pt x="42209" y="223091"/>
                    </a:cubicBezTo>
                    <a:cubicBezTo>
                      <a:pt x="39528" y="220342"/>
                      <a:pt x="39253" y="218211"/>
                      <a:pt x="41178" y="214842"/>
                    </a:cubicBezTo>
                    <a:cubicBezTo>
                      <a:pt x="44134" y="209549"/>
                      <a:pt x="47159" y="204187"/>
                      <a:pt x="50115" y="198893"/>
                    </a:cubicBezTo>
                    <a:cubicBezTo>
                      <a:pt x="50940" y="197381"/>
                      <a:pt x="51833" y="195869"/>
                      <a:pt x="51627" y="194013"/>
                    </a:cubicBezTo>
                    <a:cubicBezTo>
                      <a:pt x="51146" y="188444"/>
                      <a:pt x="44959" y="184045"/>
                      <a:pt x="39597" y="185420"/>
                    </a:cubicBezTo>
                    <a:cubicBezTo>
                      <a:pt x="33410" y="187001"/>
                      <a:pt x="27223" y="188582"/>
                      <a:pt x="21105" y="190232"/>
                    </a:cubicBezTo>
                    <a:cubicBezTo>
                      <a:pt x="18630" y="190919"/>
                      <a:pt x="16774" y="190163"/>
                      <a:pt x="15193" y="188238"/>
                    </a:cubicBezTo>
                    <a:cubicBezTo>
                      <a:pt x="13887" y="186657"/>
                      <a:pt x="13062" y="184870"/>
                      <a:pt x="12237" y="183014"/>
                    </a:cubicBezTo>
                    <a:cubicBezTo>
                      <a:pt x="10862" y="179783"/>
                      <a:pt x="11481" y="177445"/>
                      <a:pt x="14230" y="175314"/>
                    </a:cubicBezTo>
                    <a:cubicBezTo>
                      <a:pt x="18767" y="171671"/>
                      <a:pt x="23373" y="168096"/>
                      <a:pt x="27910" y="164453"/>
                    </a:cubicBezTo>
                    <a:cubicBezTo>
                      <a:pt x="32722" y="160741"/>
                      <a:pt x="33135" y="159159"/>
                      <a:pt x="31554" y="153385"/>
                    </a:cubicBezTo>
                    <a:cubicBezTo>
                      <a:pt x="30454" y="149604"/>
                      <a:pt x="28185" y="147611"/>
                      <a:pt x="24198" y="147198"/>
                    </a:cubicBezTo>
                    <a:cubicBezTo>
                      <a:pt x="18424" y="146579"/>
                      <a:pt x="12718" y="145479"/>
                      <a:pt x="6943" y="144861"/>
                    </a:cubicBezTo>
                    <a:cubicBezTo>
                      <a:pt x="3644" y="144517"/>
                      <a:pt x="1306" y="143211"/>
                      <a:pt x="138" y="140049"/>
                    </a:cubicBezTo>
                    <a:cubicBezTo>
                      <a:pt x="0" y="137093"/>
                      <a:pt x="0" y="134343"/>
                      <a:pt x="0" y="131525"/>
                    </a:cubicBezTo>
                    <a:cubicBezTo>
                      <a:pt x="1100" y="129462"/>
                      <a:pt x="2819" y="128431"/>
                      <a:pt x="5019" y="127881"/>
                    </a:cubicBezTo>
                    <a:cubicBezTo>
                      <a:pt x="10931" y="126300"/>
                      <a:pt x="16705" y="124513"/>
                      <a:pt x="22617" y="122931"/>
                    </a:cubicBezTo>
                    <a:cubicBezTo>
                      <a:pt x="26192" y="121969"/>
                      <a:pt x="28323" y="119975"/>
                      <a:pt x="28667" y="116194"/>
                    </a:cubicBezTo>
                    <a:cubicBezTo>
                      <a:pt x="28735" y="115232"/>
                      <a:pt x="28873" y="114270"/>
                      <a:pt x="29010" y="113307"/>
                    </a:cubicBezTo>
                    <a:cubicBezTo>
                      <a:pt x="29354" y="110076"/>
                      <a:pt x="27910" y="107876"/>
                      <a:pt x="25229" y="106295"/>
                    </a:cubicBezTo>
                    <a:cubicBezTo>
                      <a:pt x="19867" y="103202"/>
                      <a:pt x="14574" y="100040"/>
                      <a:pt x="9281" y="96946"/>
                    </a:cubicBezTo>
                    <a:cubicBezTo>
                      <a:pt x="5362" y="94678"/>
                      <a:pt x="4675" y="92959"/>
                      <a:pt x="5843" y="88560"/>
                    </a:cubicBezTo>
                    <a:cubicBezTo>
                      <a:pt x="5981" y="88147"/>
                      <a:pt x="6050" y="87735"/>
                      <a:pt x="6187" y="87391"/>
                    </a:cubicBezTo>
                    <a:cubicBezTo>
                      <a:pt x="7906" y="81685"/>
                      <a:pt x="9418" y="80585"/>
                      <a:pt x="15261" y="81135"/>
                    </a:cubicBezTo>
                    <a:cubicBezTo>
                      <a:pt x="20898" y="81685"/>
                      <a:pt x="26535" y="82304"/>
                      <a:pt x="32173" y="83060"/>
                    </a:cubicBezTo>
                    <a:cubicBezTo>
                      <a:pt x="36641" y="83610"/>
                      <a:pt x="38566" y="82854"/>
                      <a:pt x="40834" y="79073"/>
                    </a:cubicBezTo>
                    <a:cubicBezTo>
                      <a:pt x="44065" y="73848"/>
                      <a:pt x="43928" y="72198"/>
                      <a:pt x="40147" y="67318"/>
                    </a:cubicBezTo>
                    <a:cubicBezTo>
                      <a:pt x="36572" y="62712"/>
                      <a:pt x="33066" y="58037"/>
                      <a:pt x="29629" y="53363"/>
                    </a:cubicBezTo>
                    <a:cubicBezTo>
                      <a:pt x="27567" y="50613"/>
                      <a:pt x="27567" y="48344"/>
                      <a:pt x="29629" y="45595"/>
                    </a:cubicBezTo>
                    <a:cubicBezTo>
                      <a:pt x="30660" y="44220"/>
                      <a:pt x="31760" y="42845"/>
                      <a:pt x="33066" y="41745"/>
                    </a:cubicBezTo>
                    <a:cubicBezTo>
                      <a:pt x="35678" y="39545"/>
                      <a:pt x="37466" y="39270"/>
                      <a:pt x="40422" y="40920"/>
                    </a:cubicBezTo>
                    <a:cubicBezTo>
                      <a:pt x="45646" y="43807"/>
                      <a:pt x="51008" y="46488"/>
                      <a:pt x="56027" y="49719"/>
                    </a:cubicBezTo>
                    <a:cubicBezTo>
                      <a:pt x="61801" y="53431"/>
                      <a:pt x="65788" y="50957"/>
                      <a:pt x="69982" y="45801"/>
                    </a:cubicBezTo>
                    <a:cubicBezTo>
                      <a:pt x="71357" y="44082"/>
                      <a:pt x="70875" y="41814"/>
                      <a:pt x="70325" y="39751"/>
                    </a:cubicBezTo>
                    <a:cubicBezTo>
                      <a:pt x="68813" y="33908"/>
                      <a:pt x="67301" y="28065"/>
                      <a:pt x="65788" y="22221"/>
                    </a:cubicBezTo>
                    <a:cubicBezTo>
                      <a:pt x="64688" y="18028"/>
                      <a:pt x="65376" y="16309"/>
                      <a:pt x="69088" y="14110"/>
                    </a:cubicBezTo>
                    <a:cubicBezTo>
                      <a:pt x="69913" y="13628"/>
                      <a:pt x="70738" y="13147"/>
                      <a:pt x="71632" y="12735"/>
                    </a:cubicBezTo>
                    <a:cubicBezTo>
                      <a:pt x="76100" y="10672"/>
                      <a:pt x="78094" y="11154"/>
                      <a:pt x="81118" y="15072"/>
                    </a:cubicBezTo>
                    <a:cubicBezTo>
                      <a:pt x="84762" y="19678"/>
                      <a:pt x="88405" y="24353"/>
                      <a:pt x="92049" y="28958"/>
                    </a:cubicBezTo>
                    <a:cubicBezTo>
                      <a:pt x="95486" y="33221"/>
                      <a:pt x="103529" y="33221"/>
                      <a:pt x="106966" y="28890"/>
                    </a:cubicBezTo>
                    <a:cubicBezTo>
                      <a:pt x="108410" y="27034"/>
                      <a:pt x="108410" y="24696"/>
                      <a:pt x="108754" y="22565"/>
                    </a:cubicBezTo>
                    <a:cubicBezTo>
                      <a:pt x="109578" y="17203"/>
                      <a:pt x="110266" y="11841"/>
                      <a:pt x="110953" y="6479"/>
                    </a:cubicBezTo>
                    <a:cubicBezTo>
                      <a:pt x="111503" y="2217"/>
                      <a:pt x="112672" y="1048"/>
                      <a:pt x="116934" y="292"/>
                    </a:cubicBezTo>
                    <a:cubicBezTo>
                      <a:pt x="118721" y="-52"/>
                      <a:pt x="120509" y="-52"/>
                      <a:pt x="122296" y="8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3" name="תמונה 2">
            <a:extLst>
              <a:ext uri="{FF2B5EF4-FFF2-40B4-BE49-F238E27FC236}">
                <a16:creationId xmlns:a16="http://schemas.microsoft.com/office/drawing/2014/main" id="{B75FB5CF-001E-4EE1-9480-947C952FB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135" y="1089672"/>
            <a:ext cx="6744620" cy="2823329"/>
          </a:xfrm>
          <a:prstGeom prst="rect">
            <a:avLst/>
          </a:prstGeom>
        </p:spPr>
      </p:pic>
      <p:grpSp>
        <p:nvGrpSpPr>
          <p:cNvPr id="862" name="Google Shape;862;p26"/>
          <p:cNvGrpSpPr/>
          <p:nvPr/>
        </p:nvGrpSpPr>
        <p:grpSpPr>
          <a:xfrm rot="-10677588" flipH="1">
            <a:off x="1783728" y="3551751"/>
            <a:ext cx="660648" cy="984700"/>
            <a:chOff x="2809280" y="1396597"/>
            <a:chExt cx="1049983" cy="1505018"/>
          </a:xfrm>
        </p:grpSpPr>
        <p:grpSp>
          <p:nvGrpSpPr>
            <p:cNvPr id="863" name="Google Shape;863;p26"/>
            <p:cNvGrpSpPr/>
            <p:nvPr/>
          </p:nvGrpSpPr>
          <p:grpSpPr>
            <a:xfrm rot="3348588">
              <a:off x="2899688" y="2046050"/>
              <a:ext cx="901310" cy="618197"/>
              <a:chOff x="5392721" y="1514462"/>
              <a:chExt cx="662763" cy="454581"/>
            </a:xfrm>
          </p:grpSpPr>
          <p:sp>
            <p:nvSpPr>
              <p:cNvPr id="864" name="Google Shape;864;p26"/>
              <p:cNvSpPr/>
              <p:nvPr/>
            </p:nvSpPr>
            <p:spPr>
              <a:xfrm rot="5911486" flipH="1">
                <a:off x="5633170" y="1617837"/>
                <a:ext cx="141665" cy="93128"/>
              </a:xfrm>
              <a:prstGeom prst="trapezoid">
                <a:avLst>
                  <a:gd name="adj" fmla="val 12383"/>
                </a:avLst>
              </a:prstGeom>
              <a:solidFill>
                <a:srgbClr val="0C534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5" name="Google Shape;865;p26"/>
              <p:cNvSpPr/>
              <p:nvPr/>
            </p:nvSpPr>
            <p:spPr>
              <a:xfrm rot="7280092" flipH="1">
                <a:off x="5857893" y="1735925"/>
                <a:ext cx="103261" cy="96521"/>
              </a:xfrm>
              <a:prstGeom prst="trapezoid">
                <a:avLst>
                  <a:gd name="adj" fmla="val 12383"/>
                </a:avLst>
              </a:prstGeom>
              <a:solidFill>
                <a:srgbClr val="0C534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6" name="Google Shape;866;p26"/>
              <p:cNvSpPr/>
              <p:nvPr/>
            </p:nvSpPr>
            <p:spPr>
              <a:xfrm rot="5911846" flipH="1">
                <a:off x="5439014" y="1500231"/>
                <a:ext cx="200215" cy="26606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7" name="Google Shape;867;p26"/>
              <p:cNvSpPr/>
              <p:nvPr/>
            </p:nvSpPr>
            <p:spPr>
              <a:xfrm rot="7278410" flipH="1">
                <a:off x="5727771" y="1619294"/>
                <a:ext cx="146068" cy="19412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8" name="Google Shape;868;p26"/>
              <p:cNvSpPr/>
              <p:nvPr/>
            </p:nvSpPr>
            <p:spPr>
              <a:xfrm rot="8870329" flipH="1">
                <a:off x="5921107" y="1778162"/>
                <a:ext cx="93556" cy="17986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69" name="Google Shape;869;p26"/>
            <p:cNvGrpSpPr/>
            <p:nvPr/>
          </p:nvGrpSpPr>
          <p:grpSpPr>
            <a:xfrm rot="3536192">
              <a:off x="2904207" y="1491524"/>
              <a:ext cx="509561" cy="509561"/>
              <a:chOff x="5108331" y="1463790"/>
              <a:chExt cx="374700" cy="374700"/>
            </a:xfrm>
          </p:grpSpPr>
          <p:sp>
            <p:nvSpPr>
              <p:cNvPr id="870" name="Google Shape;870;p26"/>
              <p:cNvSpPr/>
              <p:nvPr/>
            </p:nvSpPr>
            <p:spPr>
              <a:xfrm>
                <a:off x="5108331" y="1463790"/>
                <a:ext cx="374700" cy="374700"/>
              </a:xfrm>
              <a:prstGeom prst="ellipse">
                <a:avLst/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1" name="Google Shape;871;p26"/>
              <p:cNvSpPr/>
              <p:nvPr/>
            </p:nvSpPr>
            <p:spPr>
              <a:xfrm>
                <a:off x="5167785" y="1523588"/>
                <a:ext cx="255882" cy="255676"/>
              </a:xfrm>
              <a:custGeom>
                <a:avLst/>
                <a:gdLst/>
                <a:ahLst/>
                <a:cxnLst/>
                <a:rect l="l" t="t" r="r" b="b"/>
                <a:pathLst>
                  <a:path w="255882" h="255676" extrusionOk="0">
                    <a:moveTo>
                      <a:pt x="127864" y="81461"/>
                    </a:moveTo>
                    <a:cubicBezTo>
                      <a:pt x="102426" y="81461"/>
                      <a:pt x="81805" y="102082"/>
                      <a:pt x="81805" y="127520"/>
                    </a:cubicBezTo>
                    <a:cubicBezTo>
                      <a:pt x="81805" y="152958"/>
                      <a:pt x="102426" y="173579"/>
                      <a:pt x="127864" y="173579"/>
                    </a:cubicBezTo>
                    <a:cubicBezTo>
                      <a:pt x="153302" y="173579"/>
                      <a:pt x="173923" y="152958"/>
                      <a:pt x="173923" y="127520"/>
                    </a:cubicBezTo>
                    <a:cubicBezTo>
                      <a:pt x="173923" y="102082"/>
                      <a:pt x="153302" y="81461"/>
                      <a:pt x="127864" y="81461"/>
                    </a:cubicBezTo>
                    <a:close/>
                    <a:moveTo>
                      <a:pt x="122296" y="86"/>
                    </a:moveTo>
                    <a:cubicBezTo>
                      <a:pt x="124908" y="223"/>
                      <a:pt x="126696" y="1598"/>
                      <a:pt x="127383" y="4211"/>
                    </a:cubicBezTo>
                    <a:cubicBezTo>
                      <a:pt x="129033" y="10054"/>
                      <a:pt x="130752" y="15966"/>
                      <a:pt x="132401" y="21809"/>
                    </a:cubicBezTo>
                    <a:cubicBezTo>
                      <a:pt x="134120" y="27790"/>
                      <a:pt x="139070" y="30608"/>
                      <a:pt x="145188" y="29027"/>
                    </a:cubicBezTo>
                    <a:cubicBezTo>
                      <a:pt x="147181" y="28546"/>
                      <a:pt x="148350" y="27102"/>
                      <a:pt x="149312" y="25452"/>
                    </a:cubicBezTo>
                    <a:cubicBezTo>
                      <a:pt x="152475" y="20022"/>
                      <a:pt x="155706" y="14591"/>
                      <a:pt x="158937" y="9160"/>
                    </a:cubicBezTo>
                    <a:cubicBezTo>
                      <a:pt x="160999" y="5654"/>
                      <a:pt x="162786" y="4898"/>
                      <a:pt x="166705" y="5929"/>
                    </a:cubicBezTo>
                    <a:cubicBezTo>
                      <a:pt x="174542" y="7923"/>
                      <a:pt x="175573" y="9641"/>
                      <a:pt x="174404" y="18372"/>
                    </a:cubicBezTo>
                    <a:cubicBezTo>
                      <a:pt x="173717" y="23596"/>
                      <a:pt x="173098" y="28821"/>
                      <a:pt x="172479" y="34046"/>
                    </a:cubicBezTo>
                    <a:cubicBezTo>
                      <a:pt x="172410" y="34595"/>
                      <a:pt x="172410" y="35145"/>
                      <a:pt x="172479" y="35695"/>
                    </a:cubicBezTo>
                    <a:cubicBezTo>
                      <a:pt x="173373" y="41264"/>
                      <a:pt x="181828" y="45113"/>
                      <a:pt x="186434" y="41882"/>
                    </a:cubicBezTo>
                    <a:cubicBezTo>
                      <a:pt x="191659" y="38170"/>
                      <a:pt x="196677" y="34252"/>
                      <a:pt x="201764" y="30402"/>
                    </a:cubicBezTo>
                    <a:cubicBezTo>
                      <a:pt x="205476" y="27584"/>
                      <a:pt x="207333" y="27652"/>
                      <a:pt x="211045" y="30540"/>
                    </a:cubicBezTo>
                    <a:cubicBezTo>
                      <a:pt x="211526" y="30952"/>
                      <a:pt x="212007" y="31296"/>
                      <a:pt x="212488" y="31777"/>
                    </a:cubicBezTo>
                    <a:cubicBezTo>
                      <a:pt x="216819" y="35902"/>
                      <a:pt x="217025" y="37139"/>
                      <a:pt x="214069" y="42364"/>
                    </a:cubicBezTo>
                    <a:cubicBezTo>
                      <a:pt x="211251" y="47382"/>
                      <a:pt x="208570" y="52469"/>
                      <a:pt x="205614" y="57418"/>
                    </a:cubicBezTo>
                    <a:cubicBezTo>
                      <a:pt x="203483" y="61062"/>
                      <a:pt x="204445" y="64087"/>
                      <a:pt x="206783" y="67180"/>
                    </a:cubicBezTo>
                    <a:cubicBezTo>
                      <a:pt x="209120" y="70274"/>
                      <a:pt x="211801" y="71786"/>
                      <a:pt x="215719" y="70755"/>
                    </a:cubicBezTo>
                    <a:cubicBezTo>
                      <a:pt x="221769" y="69174"/>
                      <a:pt x="227818" y="67661"/>
                      <a:pt x="233799" y="66011"/>
                    </a:cubicBezTo>
                    <a:cubicBezTo>
                      <a:pt x="237649" y="64980"/>
                      <a:pt x="239367" y="65599"/>
                      <a:pt x="241498" y="68967"/>
                    </a:cubicBezTo>
                    <a:cubicBezTo>
                      <a:pt x="242461" y="70411"/>
                      <a:pt x="243286" y="71923"/>
                      <a:pt x="243836" y="73573"/>
                    </a:cubicBezTo>
                    <a:cubicBezTo>
                      <a:pt x="244867" y="76529"/>
                      <a:pt x="244385" y="78385"/>
                      <a:pt x="241911" y="80379"/>
                    </a:cubicBezTo>
                    <a:cubicBezTo>
                      <a:pt x="236755" y="84504"/>
                      <a:pt x="231668" y="88628"/>
                      <a:pt x="226443" y="92684"/>
                    </a:cubicBezTo>
                    <a:cubicBezTo>
                      <a:pt x="223831" y="94678"/>
                      <a:pt x="223144" y="97152"/>
                      <a:pt x="223694" y="100177"/>
                    </a:cubicBezTo>
                    <a:cubicBezTo>
                      <a:pt x="223900" y="101208"/>
                      <a:pt x="224244" y="102171"/>
                      <a:pt x="224519" y="103202"/>
                    </a:cubicBezTo>
                    <a:cubicBezTo>
                      <a:pt x="225412" y="106433"/>
                      <a:pt x="227543" y="108220"/>
                      <a:pt x="230843" y="108633"/>
                    </a:cubicBezTo>
                    <a:cubicBezTo>
                      <a:pt x="237099" y="109458"/>
                      <a:pt x="243354" y="110351"/>
                      <a:pt x="249541" y="111176"/>
                    </a:cubicBezTo>
                    <a:cubicBezTo>
                      <a:pt x="253254" y="111657"/>
                      <a:pt x="255178" y="113445"/>
                      <a:pt x="255591" y="117157"/>
                    </a:cubicBezTo>
                    <a:cubicBezTo>
                      <a:pt x="255797" y="118944"/>
                      <a:pt x="256003" y="120732"/>
                      <a:pt x="255797" y="122519"/>
                    </a:cubicBezTo>
                    <a:cubicBezTo>
                      <a:pt x="255453" y="125337"/>
                      <a:pt x="254010" y="126919"/>
                      <a:pt x="251398" y="127675"/>
                    </a:cubicBezTo>
                    <a:cubicBezTo>
                      <a:pt x="245554" y="129325"/>
                      <a:pt x="239642" y="130974"/>
                      <a:pt x="233799" y="132693"/>
                    </a:cubicBezTo>
                    <a:cubicBezTo>
                      <a:pt x="228093" y="134343"/>
                      <a:pt x="225481" y="138674"/>
                      <a:pt x="226650" y="144586"/>
                    </a:cubicBezTo>
                    <a:cubicBezTo>
                      <a:pt x="227062" y="146854"/>
                      <a:pt x="228368" y="148298"/>
                      <a:pt x="230293" y="149398"/>
                    </a:cubicBezTo>
                    <a:cubicBezTo>
                      <a:pt x="235655" y="152560"/>
                      <a:pt x="241017" y="155722"/>
                      <a:pt x="246448" y="158884"/>
                    </a:cubicBezTo>
                    <a:cubicBezTo>
                      <a:pt x="250435" y="161222"/>
                      <a:pt x="251054" y="162597"/>
                      <a:pt x="249954" y="167065"/>
                    </a:cubicBezTo>
                    <a:cubicBezTo>
                      <a:pt x="249885" y="167340"/>
                      <a:pt x="249885" y="167615"/>
                      <a:pt x="249816" y="167890"/>
                    </a:cubicBezTo>
                    <a:cubicBezTo>
                      <a:pt x="248166" y="173321"/>
                      <a:pt x="246310" y="176002"/>
                      <a:pt x="240123" y="174833"/>
                    </a:cubicBezTo>
                    <a:cubicBezTo>
                      <a:pt x="234555" y="173733"/>
                      <a:pt x="228849" y="173527"/>
                      <a:pt x="223212" y="172702"/>
                    </a:cubicBezTo>
                    <a:cubicBezTo>
                      <a:pt x="219225" y="172152"/>
                      <a:pt x="216613" y="173733"/>
                      <a:pt x="214688" y="177102"/>
                    </a:cubicBezTo>
                    <a:cubicBezTo>
                      <a:pt x="212695" y="180539"/>
                      <a:pt x="211801" y="183770"/>
                      <a:pt x="214551" y="187276"/>
                    </a:cubicBezTo>
                    <a:cubicBezTo>
                      <a:pt x="218263" y="192019"/>
                      <a:pt x="221838" y="196900"/>
                      <a:pt x="225481" y="201712"/>
                    </a:cubicBezTo>
                    <a:cubicBezTo>
                      <a:pt x="228506" y="205630"/>
                      <a:pt x="228506" y="207212"/>
                      <a:pt x="225481" y="211130"/>
                    </a:cubicBezTo>
                    <a:cubicBezTo>
                      <a:pt x="225343" y="211267"/>
                      <a:pt x="225206" y="211474"/>
                      <a:pt x="225068" y="211611"/>
                    </a:cubicBezTo>
                    <a:cubicBezTo>
                      <a:pt x="221081" y="215873"/>
                      <a:pt x="219500" y="217729"/>
                      <a:pt x="213245" y="213948"/>
                    </a:cubicBezTo>
                    <a:cubicBezTo>
                      <a:pt x="208432" y="211061"/>
                      <a:pt x="203345" y="208586"/>
                      <a:pt x="198602" y="205699"/>
                    </a:cubicBezTo>
                    <a:cubicBezTo>
                      <a:pt x="194684" y="203362"/>
                      <a:pt x="191659" y="204737"/>
                      <a:pt x="188565" y="207143"/>
                    </a:cubicBezTo>
                    <a:cubicBezTo>
                      <a:pt x="185472" y="209480"/>
                      <a:pt x="184234" y="212299"/>
                      <a:pt x="185334" y="216217"/>
                    </a:cubicBezTo>
                    <a:cubicBezTo>
                      <a:pt x="187053" y="222267"/>
                      <a:pt x="188565" y="228385"/>
                      <a:pt x="190078" y="234503"/>
                    </a:cubicBezTo>
                    <a:cubicBezTo>
                      <a:pt x="190903" y="237803"/>
                      <a:pt x="190215" y="239590"/>
                      <a:pt x="187397" y="241377"/>
                    </a:cubicBezTo>
                    <a:cubicBezTo>
                      <a:pt x="185884" y="242340"/>
                      <a:pt x="184303" y="243233"/>
                      <a:pt x="182585" y="243852"/>
                    </a:cubicBezTo>
                    <a:cubicBezTo>
                      <a:pt x="179560" y="244952"/>
                      <a:pt x="177360" y="244402"/>
                      <a:pt x="175366" y="241859"/>
                    </a:cubicBezTo>
                    <a:cubicBezTo>
                      <a:pt x="171585" y="237115"/>
                      <a:pt x="167805" y="232303"/>
                      <a:pt x="164024" y="227491"/>
                    </a:cubicBezTo>
                    <a:cubicBezTo>
                      <a:pt x="160380" y="222954"/>
                      <a:pt x="153781" y="222335"/>
                      <a:pt x="149381" y="226254"/>
                    </a:cubicBezTo>
                    <a:cubicBezTo>
                      <a:pt x="148213" y="227285"/>
                      <a:pt x="147663" y="228591"/>
                      <a:pt x="147456" y="230103"/>
                    </a:cubicBezTo>
                    <a:cubicBezTo>
                      <a:pt x="146563" y="236428"/>
                      <a:pt x="145532" y="242683"/>
                      <a:pt x="144844" y="249008"/>
                    </a:cubicBezTo>
                    <a:cubicBezTo>
                      <a:pt x="144432" y="252308"/>
                      <a:pt x="143126" y="254645"/>
                      <a:pt x="139895" y="255676"/>
                    </a:cubicBezTo>
                    <a:cubicBezTo>
                      <a:pt x="137145" y="255676"/>
                      <a:pt x="134326" y="255676"/>
                      <a:pt x="131577" y="255676"/>
                    </a:cubicBezTo>
                    <a:cubicBezTo>
                      <a:pt x="129652" y="254507"/>
                      <a:pt x="128552" y="252789"/>
                      <a:pt x="127933" y="250589"/>
                    </a:cubicBezTo>
                    <a:cubicBezTo>
                      <a:pt x="126283" y="244540"/>
                      <a:pt x="124427" y="238490"/>
                      <a:pt x="122777" y="232372"/>
                    </a:cubicBezTo>
                    <a:cubicBezTo>
                      <a:pt x="121884" y="229141"/>
                      <a:pt x="119890" y="227422"/>
                      <a:pt x="116659" y="227010"/>
                    </a:cubicBezTo>
                    <a:cubicBezTo>
                      <a:pt x="115422" y="226872"/>
                      <a:pt x="114184" y="226666"/>
                      <a:pt x="112947" y="226597"/>
                    </a:cubicBezTo>
                    <a:cubicBezTo>
                      <a:pt x="110060" y="226391"/>
                      <a:pt x="108066" y="227697"/>
                      <a:pt x="106622" y="230103"/>
                    </a:cubicBezTo>
                    <a:cubicBezTo>
                      <a:pt x="106072" y="230997"/>
                      <a:pt x="105591" y="231891"/>
                      <a:pt x="105041" y="232784"/>
                    </a:cubicBezTo>
                    <a:cubicBezTo>
                      <a:pt x="102154" y="237665"/>
                      <a:pt x="99335" y="242615"/>
                      <a:pt x="96380" y="247427"/>
                    </a:cubicBezTo>
                    <a:cubicBezTo>
                      <a:pt x="94798" y="250108"/>
                      <a:pt x="92873" y="250795"/>
                      <a:pt x="89849" y="250108"/>
                    </a:cubicBezTo>
                    <a:cubicBezTo>
                      <a:pt x="87993" y="249695"/>
                      <a:pt x="86274" y="249077"/>
                      <a:pt x="84555" y="248320"/>
                    </a:cubicBezTo>
                    <a:cubicBezTo>
                      <a:pt x="81531" y="246877"/>
                      <a:pt x="80568" y="245021"/>
                      <a:pt x="80981" y="241652"/>
                    </a:cubicBezTo>
                    <a:cubicBezTo>
                      <a:pt x="81737" y="235397"/>
                      <a:pt x="82356" y="229141"/>
                      <a:pt x="83249" y="222885"/>
                    </a:cubicBezTo>
                    <a:cubicBezTo>
                      <a:pt x="83868" y="218486"/>
                      <a:pt x="81531" y="216080"/>
                      <a:pt x="78094" y="214155"/>
                    </a:cubicBezTo>
                    <a:cubicBezTo>
                      <a:pt x="74725" y="212299"/>
                      <a:pt x="71700" y="212024"/>
                      <a:pt x="68538" y="214636"/>
                    </a:cubicBezTo>
                    <a:cubicBezTo>
                      <a:pt x="64139" y="218142"/>
                      <a:pt x="59533" y="221373"/>
                      <a:pt x="55133" y="224810"/>
                    </a:cubicBezTo>
                    <a:cubicBezTo>
                      <a:pt x="50665" y="228316"/>
                      <a:pt x="48740" y="229072"/>
                      <a:pt x="43240" y="224123"/>
                    </a:cubicBezTo>
                    <a:cubicBezTo>
                      <a:pt x="42897" y="223779"/>
                      <a:pt x="42553" y="223435"/>
                      <a:pt x="42209" y="223091"/>
                    </a:cubicBezTo>
                    <a:cubicBezTo>
                      <a:pt x="39528" y="220342"/>
                      <a:pt x="39253" y="218211"/>
                      <a:pt x="41178" y="214842"/>
                    </a:cubicBezTo>
                    <a:cubicBezTo>
                      <a:pt x="44134" y="209549"/>
                      <a:pt x="47159" y="204187"/>
                      <a:pt x="50115" y="198893"/>
                    </a:cubicBezTo>
                    <a:cubicBezTo>
                      <a:pt x="50940" y="197381"/>
                      <a:pt x="51833" y="195869"/>
                      <a:pt x="51627" y="194013"/>
                    </a:cubicBezTo>
                    <a:cubicBezTo>
                      <a:pt x="51146" y="188444"/>
                      <a:pt x="44959" y="184045"/>
                      <a:pt x="39597" y="185420"/>
                    </a:cubicBezTo>
                    <a:cubicBezTo>
                      <a:pt x="33410" y="187001"/>
                      <a:pt x="27223" y="188582"/>
                      <a:pt x="21105" y="190232"/>
                    </a:cubicBezTo>
                    <a:cubicBezTo>
                      <a:pt x="18630" y="190919"/>
                      <a:pt x="16774" y="190163"/>
                      <a:pt x="15193" y="188238"/>
                    </a:cubicBezTo>
                    <a:cubicBezTo>
                      <a:pt x="13887" y="186657"/>
                      <a:pt x="13062" y="184870"/>
                      <a:pt x="12237" y="183014"/>
                    </a:cubicBezTo>
                    <a:cubicBezTo>
                      <a:pt x="10862" y="179783"/>
                      <a:pt x="11481" y="177445"/>
                      <a:pt x="14230" y="175314"/>
                    </a:cubicBezTo>
                    <a:cubicBezTo>
                      <a:pt x="18767" y="171671"/>
                      <a:pt x="23373" y="168096"/>
                      <a:pt x="27910" y="164453"/>
                    </a:cubicBezTo>
                    <a:cubicBezTo>
                      <a:pt x="32722" y="160741"/>
                      <a:pt x="33135" y="159159"/>
                      <a:pt x="31554" y="153385"/>
                    </a:cubicBezTo>
                    <a:cubicBezTo>
                      <a:pt x="30454" y="149604"/>
                      <a:pt x="28185" y="147611"/>
                      <a:pt x="24198" y="147198"/>
                    </a:cubicBezTo>
                    <a:cubicBezTo>
                      <a:pt x="18424" y="146579"/>
                      <a:pt x="12718" y="145479"/>
                      <a:pt x="6943" y="144861"/>
                    </a:cubicBezTo>
                    <a:cubicBezTo>
                      <a:pt x="3644" y="144517"/>
                      <a:pt x="1306" y="143211"/>
                      <a:pt x="138" y="140049"/>
                    </a:cubicBezTo>
                    <a:cubicBezTo>
                      <a:pt x="0" y="137093"/>
                      <a:pt x="0" y="134343"/>
                      <a:pt x="0" y="131525"/>
                    </a:cubicBezTo>
                    <a:cubicBezTo>
                      <a:pt x="1100" y="129462"/>
                      <a:pt x="2819" y="128431"/>
                      <a:pt x="5019" y="127881"/>
                    </a:cubicBezTo>
                    <a:cubicBezTo>
                      <a:pt x="10931" y="126300"/>
                      <a:pt x="16705" y="124513"/>
                      <a:pt x="22617" y="122931"/>
                    </a:cubicBezTo>
                    <a:cubicBezTo>
                      <a:pt x="26192" y="121969"/>
                      <a:pt x="28323" y="119975"/>
                      <a:pt x="28667" y="116194"/>
                    </a:cubicBezTo>
                    <a:cubicBezTo>
                      <a:pt x="28735" y="115232"/>
                      <a:pt x="28873" y="114270"/>
                      <a:pt x="29010" y="113307"/>
                    </a:cubicBezTo>
                    <a:cubicBezTo>
                      <a:pt x="29354" y="110076"/>
                      <a:pt x="27910" y="107876"/>
                      <a:pt x="25229" y="106295"/>
                    </a:cubicBezTo>
                    <a:cubicBezTo>
                      <a:pt x="19867" y="103202"/>
                      <a:pt x="14574" y="100040"/>
                      <a:pt x="9281" y="96946"/>
                    </a:cubicBezTo>
                    <a:cubicBezTo>
                      <a:pt x="5362" y="94678"/>
                      <a:pt x="4675" y="92959"/>
                      <a:pt x="5843" y="88560"/>
                    </a:cubicBezTo>
                    <a:cubicBezTo>
                      <a:pt x="5981" y="88147"/>
                      <a:pt x="6050" y="87735"/>
                      <a:pt x="6187" y="87391"/>
                    </a:cubicBezTo>
                    <a:cubicBezTo>
                      <a:pt x="7906" y="81685"/>
                      <a:pt x="9418" y="80585"/>
                      <a:pt x="15261" y="81135"/>
                    </a:cubicBezTo>
                    <a:cubicBezTo>
                      <a:pt x="20898" y="81685"/>
                      <a:pt x="26535" y="82304"/>
                      <a:pt x="32173" y="83060"/>
                    </a:cubicBezTo>
                    <a:cubicBezTo>
                      <a:pt x="36641" y="83610"/>
                      <a:pt x="38566" y="82854"/>
                      <a:pt x="40834" y="79073"/>
                    </a:cubicBezTo>
                    <a:cubicBezTo>
                      <a:pt x="44065" y="73848"/>
                      <a:pt x="43928" y="72198"/>
                      <a:pt x="40147" y="67318"/>
                    </a:cubicBezTo>
                    <a:cubicBezTo>
                      <a:pt x="36572" y="62712"/>
                      <a:pt x="33066" y="58037"/>
                      <a:pt x="29629" y="53363"/>
                    </a:cubicBezTo>
                    <a:cubicBezTo>
                      <a:pt x="27567" y="50613"/>
                      <a:pt x="27567" y="48344"/>
                      <a:pt x="29629" y="45595"/>
                    </a:cubicBezTo>
                    <a:cubicBezTo>
                      <a:pt x="30660" y="44220"/>
                      <a:pt x="31760" y="42845"/>
                      <a:pt x="33066" y="41745"/>
                    </a:cubicBezTo>
                    <a:cubicBezTo>
                      <a:pt x="35678" y="39545"/>
                      <a:pt x="37466" y="39270"/>
                      <a:pt x="40422" y="40920"/>
                    </a:cubicBezTo>
                    <a:cubicBezTo>
                      <a:pt x="45646" y="43807"/>
                      <a:pt x="51008" y="46488"/>
                      <a:pt x="56027" y="49719"/>
                    </a:cubicBezTo>
                    <a:cubicBezTo>
                      <a:pt x="61801" y="53431"/>
                      <a:pt x="65788" y="50957"/>
                      <a:pt x="69982" y="45801"/>
                    </a:cubicBezTo>
                    <a:cubicBezTo>
                      <a:pt x="71357" y="44082"/>
                      <a:pt x="70875" y="41814"/>
                      <a:pt x="70325" y="39751"/>
                    </a:cubicBezTo>
                    <a:cubicBezTo>
                      <a:pt x="68813" y="33908"/>
                      <a:pt x="67301" y="28065"/>
                      <a:pt x="65788" y="22221"/>
                    </a:cubicBezTo>
                    <a:cubicBezTo>
                      <a:pt x="64688" y="18028"/>
                      <a:pt x="65376" y="16309"/>
                      <a:pt x="69088" y="14110"/>
                    </a:cubicBezTo>
                    <a:cubicBezTo>
                      <a:pt x="69913" y="13628"/>
                      <a:pt x="70738" y="13147"/>
                      <a:pt x="71632" y="12735"/>
                    </a:cubicBezTo>
                    <a:cubicBezTo>
                      <a:pt x="76100" y="10672"/>
                      <a:pt x="78094" y="11154"/>
                      <a:pt x="81118" y="15072"/>
                    </a:cubicBezTo>
                    <a:cubicBezTo>
                      <a:pt x="84762" y="19678"/>
                      <a:pt x="88405" y="24353"/>
                      <a:pt x="92049" y="28958"/>
                    </a:cubicBezTo>
                    <a:cubicBezTo>
                      <a:pt x="95486" y="33221"/>
                      <a:pt x="103529" y="33221"/>
                      <a:pt x="106966" y="28890"/>
                    </a:cubicBezTo>
                    <a:cubicBezTo>
                      <a:pt x="108410" y="27034"/>
                      <a:pt x="108410" y="24696"/>
                      <a:pt x="108754" y="22565"/>
                    </a:cubicBezTo>
                    <a:cubicBezTo>
                      <a:pt x="109578" y="17203"/>
                      <a:pt x="110266" y="11841"/>
                      <a:pt x="110953" y="6479"/>
                    </a:cubicBezTo>
                    <a:cubicBezTo>
                      <a:pt x="111503" y="2217"/>
                      <a:pt x="112672" y="1048"/>
                      <a:pt x="116934" y="292"/>
                    </a:cubicBezTo>
                    <a:cubicBezTo>
                      <a:pt x="118721" y="-52"/>
                      <a:pt x="120509" y="-52"/>
                      <a:pt x="122296" y="8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82" name="Google Shape;882;p26"/>
          <p:cNvGrpSpPr/>
          <p:nvPr/>
        </p:nvGrpSpPr>
        <p:grpSpPr>
          <a:xfrm flipH="1">
            <a:off x="6755555" y="562417"/>
            <a:ext cx="361299" cy="929349"/>
            <a:chOff x="2809280" y="1396597"/>
            <a:chExt cx="1049983" cy="1505018"/>
          </a:xfrm>
        </p:grpSpPr>
        <p:grpSp>
          <p:nvGrpSpPr>
            <p:cNvPr id="883" name="Google Shape;883;p26"/>
            <p:cNvGrpSpPr/>
            <p:nvPr/>
          </p:nvGrpSpPr>
          <p:grpSpPr>
            <a:xfrm rot="3348588">
              <a:off x="2899688" y="2046050"/>
              <a:ext cx="901310" cy="618197"/>
              <a:chOff x="5392721" y="1514462"/>
              <a:chExt cx="662763" cy="454581"/>
            </a:xfrm>
          </p:grpSpPr>
          <p:sp>
            <p:nvSpPr>
              <p:cNvPr id="884" name="Google Shape;884;p26"/>
              <p:cNvSpPr/>
              <p:nvPr/>
            </p:nvSpPr>
            <p:spPr>
              <a:xfrm rot="5911486" flipH="1">
                <a:off x="5633170" y="1617837"/>
                <a:ext cx="141665" cy="93128"/>
              </a:xfrm>
              <a:prstGeom prst="trapezoid">
                <a:avLst>
                  <a:gd name="adj" fmla="val 12383"/>
                </a:avLst>
              </a:prstGeom>
              <a:solidFill>
                <a:srgbClr val="0C534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5" name="Google Shape;885;p26"/>
              <p:cNvSpPr/>
              <p:nvPr/>
            </p:nvSpPr>
            <p:spPr>
              <a:xfrm rot="7280092" flipH="1">
                <a:off x="5857893" y="1735925"/>
                <a:ext cx="103261" cy="96521"/>
              </a:xfrm>
              <a:prstGeom prst="trapezoid">
                <a:avLst>
                  <a:gd name="adj" fmla="val 12383"/>
                </a:avLst>
              </a:prstGeom>
              <a:solidFill>
                <a:srgbClr val="0C534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6" name="Google Shape;886;p26"/>
              <p:cNvSpPr/>
              <p:nvPr/>
            </p:nvSpPr>
            <p:spPr>
              <a:xfrm rot="5911846" flipH="1">
                <a:off x="5439014" y="1500231"/>
                <a:ext cx="200215" cy="26606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7" name="Google Shape;887;p26"/>
              <p:cNvSpPr/>
              <p:nvPr/>
            </p:nvSpPr>
            <p:spPr>
              <a:xfrm rot="7278410" flipH="1">
                <a:off x="5727771" y="1619294"/>
                <a:ext cx="146068" cy="19412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8" name="Google Shape;888;p26"/>
              <p:cNvSpPr/>
              <p:nvPr/>
            </p:nvSpPr>
            <p:spPr>
              <a:xfrm rot="8870329" flipH="1">
                <a:off x="5921107" y="1778162"/>
                <a:ext cx="93556" cy="17986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89" name="Google Shape;889;p26"/>
            <p:cNvGrpSpPr/>
            <p:nvPr/>
          </p:nvGrpSpPr>
          <p:grpSpPr>
            <a:xfrm rot="3536192">
              <a:off x="2904207" y="1491524"/>
              <a:ext cx="509561" cy="509561"/>
              <a:chOff x="5108331" y="1463790"/>
              <a:chExt cx="374700" cy="374700"/>
            </a:xfrm>
          </p:grpSpPr>
          <p:sp>
            <p:nvSpPr>
              <p:cNvPr id="890" name="Google Shape;890;p26"/>
              <p:cNvSpPr/>
              <p:nvPr/>
            </p:nvSpPr>
            <p:spPr>
              <a:xfrm>
                <a:off x="5108331" y="1463790"/>
                <a:ext cx="374700" cy="374700"/>
              </a:xfrm>
              <a:prstGeom prst="ellipse">
                <a:avLst/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1" name="Google Shape;891;p26"/>
              <p:cNvSpPr/>
              <p:nvPr/>
            </p:nvSpPr>
            <p:spPr>
              <a:xfrm>
                <a:off x="5167785" y="1523588"/>
                <a:ext cx="255882" cy="255676"/>
              </a:xfrm>
              <a:custGeom>
                <a:avLst/>
                <a:gdLst/>
                <a:ahLst/>
                <a:cxnLst/>
                <a:rect l="l" t="t" r="r" b="b"/>
                <a:pathLst>
                  <a:path w="255882" h="255676" extrusionOk="0">
                    <a:moveTo>
                      <a:pt x="127864" y="81461"/>
                    </a:moveTo>
                    <a:cubicBezTo>
                      <a:pt x="102426" y="81461"/>
                      <a:pt x="81805" y="102082"/>
                      <a:pt x="81805" y="127520"/>
                    </a:cubicBezTo>
                    <a:cubicBezTo>
                      <a:pt x="81805" y="152958"/>
                      <a:pt x="102426" y="173579"/>
                      <a:pt x="127864" y="173579"/>
                    </a:cubicBezTo>
                    <a:cubicBezTo>
                      <a:pt x="153302" y="173579"/>
                      <a:pt x="173923" y="152958"/>
                      <a:pt x="173923" y="127520"/>
                    </a:cubicBezTo>
                    <a:cubicBezTo>
                      <a:pt x="173923" y="102082"/>
                      <a:pt x="153302" y="81461"/>
                      <a:pt x="127864" y="81461"/>
                    </a:cubicBezTo>
                    <a:close/>
                    <a:moveTo>
                      <a:pt x="122296" y="86"/>
                    </a:moveTo>
                    <a:cubicBezTo>
                      <a:pt x="124908" y="223"/>
                      <a:pt x="126696" y="1598"/>
                      <a:pt x="127383" y="4211"/>
                    </a:cubicBezTo>
                    <a:cubicBezTo>
                      <a:pt x="129033" y="10054"/>
                      <a:pt x="130752" y="15966"/>
                      <a:pt x="132401" y="21809"/>
                    </a:cubicBezTo>
                    <a:cubicBezTo>
                      <a:pt x="134120" y="27790"/>
                      <a:pt x="139070" y="30608"/>
                      <a:pt x="145188" y="29027"/>
                    </a:cubicBezTo>
                    <a:cubicBezTo>
                      <a:pt x="147181" y="28546"/>
                      <a:pt x="148350" y="27102"/>
                      <a:pt x="149312" y="25452"/>
                    </a:cubicBezTo>
                    <a:cubicBezTo>
                      <a:pt x="152475" y="20022"/>
                      <a:pt x="155706" y="14591"/>
                      <a:pt x="158937" y="9160"/>
                    </a:cubicBezTo>
                    <a:cubicBezTo>
                      <a:pt x="160999" y="5654"/>
                      <a:pt x="162786" y="4898"/>
                      <a:pt x="166705" y="5929"/>
                    </a:cubicBezTo>
                    <a:cubicBezTo>
                      <a:pt x="174542" y="7923"/>
                      <a:pt x="175573" y="9641"/>
                      <a:pt x="174404" y="18372"/>
                    </a:cubicBezTo>
                    <a:cubicBezTo>
                      <a:pt x="173717" y="23596"/>
                      <a:pt x="173098" y="28821"/>
                      <a:pt x="172479" y="34046"/>
                    </a:cubicBezTo>
                    <a:cubicBezTo>
                      <a:pt x="172410" y="34595"/>
                      <a:pt x="172410" y="35145"/>
                      <a:pt x="172479" y="35695"/>
                    </a:cubicBezTo>
                    <a:cubicBezTo>
                      <a:pt x="173373" y="41264"/>
                      <a:pt x="181828" y="45113"/>
                      <a:pt x="186434" y="41882"/>
                    </a:cubicBezTo>
                    <a:cubicBezTo>
                      <a:pt x="191659" y="38170"/>
                      <a:pt x="196677" y="34252"/>
                      <a:pt x="201764" y="30402"/>
                    </a:cubicBezTo>
                    <a:cubicBezTo>
                      <a:pt x="205476" y="27584"/>
                      <a:pt x="207333" y="27652"/>
                      <a:pt x="211045" y="30540"/>
                    </a:cubicBezTo>
                    <a:cubicBezTo>
                      <a:pt x="211526" y="30952"/>
                      <a:pt x="212007" y="31296"/>
                      <a:pt x="212488" y="31777"/>
                    </a:cubicBezTo>
                    <a:cubicBezTo>
                      <a:pt x="216819" y="35902"/>
                      <a:pt x="217025" y="37139"/>
                      <a:pt x="214069" y="42364"/>
                    </a:cubicBezTo>
                    <a:cubicBezTo>
                      <a:pt x="211251" y="47382"/>
                      <a:pt x="208570" y="52469"/>
                      <a:pt x="205614" y="57418"/>
                    </a:cubicBezTo>
                    <a:cubicBezTo>
                      <a:pt x="203483" y="61062"/>
                      <a:pt x="204445" y="64087"/>
                      <a:pt x="206783" y="67180"/>
                    </a:cubicBezTo>
                    <a:cubicBezTo>
                      <a:pt x="209120" y="70274"/>
                      <a:pt x="211801" y="71786"/>
                      <a:pt x="215719" y="70755"/>
                    </a:cubicBezTo>
                    <a:cubicBezTo>
                      <a:pt x="221769" y="69174"/>
                      <a:pt x="227818" y="67661"/>
                      <a:pt x="233799" y="66011"/>
                    </a:cubicBezTo>
                    <a:cubicBezTo>
                      <a:pt x="237649" y="64980"/>
                      <a:pt x="239367" y="65599"/>
                      <a:pt x="241498" y="68967"/>
                    </a:cubicBezTo>
                    <a:cubicBezTo>
                      <a:pt x="242461" y="70411"/>
                      <a:pt x="243286" y="71923"/>
                      <a:pt x="243836" y="73573"/>
                    </a:cubicBezTo>
                    <a:cubicBezTo>
                      <a:pt x="244867" y="76529"/>
                      <a:pt x="244385" y="78385"/>
                      <a:pt x="241911" y="80379"/>
                    </a:cubicBezTo>
                    <a:cubicBezTo>
                      <a:pt x="236755" y="84504"/>
                      <a:pt x="231668" y="88628"/>
                      <a:pt x="226443" y="92684"/>
                    </a:cubicBezTo>
                    <a:cubicBezTo>
                      <a:pt x="223831" y="94678"/>
                      <a:pt x="223144" y="97152"/>
                      <a:pt x="223694" y="100177"/>
                    </a:cubicBezTo>
                    <a:cubicBezTo>
                      <a:pt x="223900" y="101208"/>
                      <a:pt x="224244" y="102171"/>
                      <a:pt x="224519" y="103202"/>
                    </a:cubicBezTo>
                    <a:cubicBezTo>
                      <a:pt x="225412" y="106433"/>
                      <a:pt x="227543" y="108220"/>
                      <a:pt x="230843" y="108633"/>
                    </a:cubicBezTo>
                    <a:cubicBezTo>
                      <a:pt x="237099" y="109458"/>
                      <a:pt x="243354" y="110351"/>
                      <a:pt x="249541" y="111176"/>
                    </a:cubicBezTo>
                    <a:cubicBezTo>
                      <a:pt x="253254" y="111657"/>
                      <a:pt x="255178" y="113445"/>
                      <a:pt x="255591" y="117157"/>
                    </a:cubicBezTo>
                    <a:cubicBezTo>
                      <a:pt x="255797" y="118944"/>
                      <a:pt x="256003" y="120732"/>
                      <a:pt x="255797" y="122519"/>
                    </a:cubicBezTo>
                    <a:cubicBezTo>
                      <a:pt x="255453" y="125337"/>
                      <a:pt x="254010" y="126919"/>
                      <a:pt x="251398" y="127675"/>
                    </a:cubicBezTo>
                    <a:cubicBezTo>
                      <a:pt x="245554" y="129325"/>
                      <a:pt x="239642" y="130974"/>
                      <a:pt x="233799" y="132693"/>
                    </a:cubicBezTo>
                    <a:cubicBezTo>
                      <a:pt x="228093" y="134343"/>
                      <a:pt x="225481" y="138674"/>
                      <a:pt x="226650" y="144586"/>
                    </a:cubicBezTo>
                    <a:cubicBezTo>
                      <a:pt x="227062" y="146854"/>
                      <a:pt x="228368" y="148298"/>
                      <a:pt x="230293" y="149398"/>
                    </a:cubicBezTo>
                    <a:cubicBezTo>
                      <a:pt x="235655" y="152560"/>
                      <a:pt x="241017" y="155722"/>
                      <a:pt x="246448" y="158884"/>
                    </a:cubicBezTo>
                    <a:cubicBezTo>
                      <a:pt x="250435" y="161222"/>
                      <a:pt x="251054" y="162597"/>
                      <a:pt x="249954" y="167065"/>
                    </a:cubicBezTo>
                    <a:cubicBezTo>
                      <a:pt x="249885" y="167340"/>
                      <a:pt x="249885" y="167615"/>
                      <a:pt x="249816" y="167890"/>
                    </a:cubicBezTo>
                    <a:cubicBezTo>
                      <a:pt x="248166" y="173321"/>
                      <a:pt x="246310" y="176002"/>
                      <a:pt x="240123" y="174833"/>
                    </a:cubicBezTo>
                    <a:cubicBezTo>
                      <a:pt x="234555" y="173733"/>
                      <a:pt x="228849" y="173527"/>
                      <a:pt x="223212" y="172702"/>
                    </a:cubicBezTo>
                    <a:cubicBezTo>
                      <a:pt x="219225" y="172152"/>
                      <a:pt x="216613" y="173733"/>
                      <a:pt x="214688" y="177102"/>
                    </a:cubicBezTo>
                    <a:cubicBezTo>
                      <a:pt x="212695" y="180539"/>
                      <a:pt x="211801" y="183770"/>
                      <a:pt x="214551" y="187276"/>
                    </a:cubicBezTo>
                    <a:cubicBezTo>
                      <a:pt x="218263" y="192019"/>
                      <a:pt x="221838" y="196900"/>
                      <a:pt x="225481" y="201712"/>
                    </a:cubicBezTo>
                    <a:cubicBezTo>
                      <a:pt x="228506" y="205630"/>
                      <a:pt x="228506" y="207212"/>
                      <a:pt x="225481" y="211130"/>
                    </a:cubicBezTo>
                    <a:cubicBezTo>
                      <a:pt x="225343" y="211267"/>
                      <a:pt x="225206" y="211474"/>
                      <a:pt x="225068" y="211611"/>
                    </a:cubicBezTo>
                    <a:cubicBezTo>
                      <a:pt x="221081" y="215873"/>
                      <a:pt x="219500" y="217729"/>
                      <a:pt x="213245" y="213948"/>
                    </a:cubicBezTo>
                    <a:cubicBezTo>
                      <a:pt x="208432" y="211061"/>
                      <a:pt x="203345" y="208586"/>
                      <a:pt x="198602" y="205699"/>
                    </a:cubicBezTo>
                    <a:cubicBezTo>
                      <a:pt x="194684" y="203362"/>
                      <a:pt x="191659" y="204737"/>
                      <a:pt x="188565" y="207143"/>
                    </a:cubicBezTo>
                    <a:cubicBezTo>
                      <a:pt x="185472" y="209480"/>
                      <a:pt x="184234" y="212299"/>
                      <a:pt x="185334" y="216217"/>
                    </a:cubicBezTo>
                    <a:cubicBezTo>
                      <a:pt x="187053" y="222267"/>
                      <a:pt x="188565" y="228385"/>
                      <a:pt x="190078" y="234503"/>
                    </a:cubicBezTo>
                    <a:cubicBezTo>
                      <a:pt x="190903" y="237803"/>
                      <a:pt x="190215" y="239590"/>
                      <a:pt x="187397" y="241377"/>
                    </a:cubicBezTo>
                    <a:cubicBezTo>
                      <a:pt x="185884" y="242340"/>
                      <a:pt x="184303" y="243233"/>
                      <a:pt x="182585" y="243852"/>
                    </a:cubicBezTo>
                    <a:cubicBezTo>
                      <a:pt x="179560" y="244952"/>
                      <a:pt x="177360" y="244402"/>
                      <a:pt x="175366" y="241859"/>
                    </a:cubicBezTo>
                    <a:cubicBezTo>
                      <a:pt x="171585" y="237115"/>
                      <a:pt x="167805" y="232303"/>
                      <a:pt x="164024" y="227491"/>
                    </a:cubicBezTo>
                    <a:cubicBezTo>
                      <a:pt x="160380" y="222954"/>
                      <a:pt x="153781" y="222335"/>
                      <a:pt x="149381" y="226254"/>
                    </a:cubicBezTo>
                    <a:cubicBezTo>
                      <a:pt x="148213" y="227285"/>
                      <a:pt x="147663" y="228591"/>
                      <a:pt x="147456" y="230103"/>
                    </a:cubicBezTo>
                    <a:cubicBezTo>
                      <a:pt x="146563" y="236428"/>
                      <a:pt x="145532" y="242683"/>
                      <a:pt x="144844" y="249008"/>
                    </a:cubicBezTo>
                    <a:cubicBezTo>
                      <a:pt x="144432" y="252308"/>
                      <a:pt x="143126" y="254645"/>
                      <a:pt x="139895" y="255676"/>
                    </a:cubicBezTo>
                    <a:cubicBezTo>
                      <a:pt x="137145" y="255676"/>
                      <a:pt x="134326" y="255676"/>
                      <a:pt x="131577" y="255676"/>
                    </a:cubicBezTo>
                    <a:cubicBezTo>
                      <a:pt x="129652" y="254507"/>
                      <a:pt x="128552" y="252789"/>
                      <a:pt x="127933" y="250589"/>
                    </a:cubicBezTo>
                    <a:cubicBezTo>
                      <a:pt x="126283" y="244540"/>
                      <a:pt x="124427" y="238490"/>
                      <a:pt x="122777" y="232372"/>
                    </a:cubicBezTo>
                    <a:cubicBezTo>
                      <a:pt x="121884" y="229141"/>
                      <a:pt x="119890" y="227422"/>
                      <a:pt x="116659" y="227010"/>
                    </a:cubicBezTo>
                    <a:cubicBezTo>
                      <a:pt x="115422" y="226872"/>
                      <a:pt x="114184" y="226666"/>
                      <a:pt x="112947" y="226597"/>
                    </a:cubicBezTo>
                    <a:cubicBezTo>
                      <a:pt x="110060" y="226391"/>
                      <a:pt x="108066" y="227697"/>
                      <a:pt x="106622" y="230103"/>
                    </a:cubicBezTo>
                    <a:cubicBezTo>
                      <a:pt x="106072" y="230997"/>
                      <a:pt x="105591" y="231891"/>
                      <a:pt x="105041" y="232784"/>
                    </a:cubicBezTo>
                    <a:cubicBezTo>
                      <a:pt x="102154" y="237665"/>
                      <a:pt x="99335" y="242615"/>
                      <a:pt x="96380" y="247427"/>
                    </a:cubicBezTo>
                    <a:cubicBezTo>
                      <a:pt x="94798" y="250108"/>
                      <a:pt x="92873" y="250795"/>
                      <a:pt x="89849" y="250108"/>
                    </a:cubicBezTo>
                    <a:cubicBezTo>
                      <a:pt x="87993" y="249695"/>
                      <a:pt x="86274" y="249077"/>
                      <a:pt x="84555" y="248320"/>
                    </a:cubicBezTo>
                    <a:cubicBezTo>
                      <a:pt x="81531" y="246877"/>
                      <a:pt x="80568" y="245021"/>
                      <a:pt x="80981" y="241652"/>
                    </a:cubicBezTo>
                    <a:cubicBezTo>
                      <a:pt x="81737" y="235397"/>
                      <a:pt x="82356" y="229141"/>
                      <a:pt x="83249" y="222885"/>
                    </a:cubicBezTo>
                    <a:cubicBezTo>
                      <a:pt x="83868" y="218486"/>
                      <a:pt x="81531" y="216080"/>
                      <a:pt x="78094" y="214155"/>
                    </a:cubicBezTo>
                    <a:cubicBezTo>
                      <a:pt x="74725" y="212299"/>
                      <a:pt x="71700" y="212024"/>
                      <a:pt x="68538" y="214636"/>
                    </a:cubicBezTo>
                    <a:cubicBezTo>
                      <a:pt x="64139" y="218142"/>
                      <a:pt x="59533" y="221373"/>
                      <a:pt x="55133" y="224810"/>
                    </a:cubicBezTo>
                    <a:cubicBezTo>
                      <a:pt x="50665" y="228316"/>
                      <a:pt x="48740" y="229072"/>
                      <a:pt x="43240" y="224123"/>
                    </a:cubicBezTo>
                    <a:cubicBezTo>
                      <a:pt x="42897" y="223779"/>
                      <a:pt x="42553" y="223435"/>
                      <a:pt x="42209" y="223091"/>
                    </a:cubicBezTo>
                    <a:cubicBezTo>
                      <a:pt x="39528" y="220342"/>
                      <a:pt x="39253" y="218211"/>
                      <a:pt x="41178" y="214842"/>
                    </a:cubicBezTo>
                    <a:cubicBezTo>
                      <a:pt x="44134" y="209549"/>
                      <a:pt x="47159" y="204187"/>
                      <a:pt x="50115" y="198893"/>
                    </a:cubicBezTo>
                    <a:cubicBezTo>
                      <a:pt x="50940" y="197381"/>
                      <a:pt x="51833" y="195869"/>
                      <a:pt x="51627" y="194013"/>
                    </a:cubicBezTo>
                    <a:cubicBezTo>
                      <a:pt x="51146" y="188444"/>
                      <a:pt x="44959" y="184045"/>
                      <a:pt x="39597" y="185420"/>
                    </a:cubicBezTo>
                    <a:cubicBezTo>
                      <a:pt x="33410" y="187001"/>
                      <a:pt x="27223" y="188582"/>
                      <a:pt x="21105" y="190232"/>
                    </a:cubicBezTo>
                    <a:cubicBezTo>
                      <a:pt x="18630" y="190919"/>
                      <a:pt x="16774" y="190163"/>
                      <a:pt x="15193" y="188238"/>
                    </a:cubicBezTo>
                    <a:cubicBezTo>
                      <a:pt x="13887" y="186657"/>
                      <a:pt x="13062" y="184870"/>
                      <a:pt x="12237" y="183014"/>
                    </a:cubicBezTo>
                    <a:cubicBezTo>
                      <a:pt x="10862" y="179783"/>
                      <a:pt x="11481" y="177445"/>
                      <a:pt x="14230" y="175314"/>
                    </a:cubicBezTo>
                    <a:cubicBezTo>
                      <a:pt x="18767" y="171671"/>
                      <a:pt x="23373" y="168096"/>
                      <a:pt x="27910" y="164453"/>
                    </a:cubicBezTo>
                    <a:cubicBezTo>
                      <a:pt x="32722" y="160741"/>
                      <a:pt x="33135" y="159159"/>
                      <a:pt x="31554" y="153385"/>
                    </a:cubicBezTo>
                    <a:cubicBezTo>
                      <a:pt x="30454" y="149604"/>
                      <a:pt x="28185" y="147611"/>
                      <a:pt x="24198" y="147198"/>
                    </a:cubicBezTo>
                    <a:cubicBezTo>
                      <a:pt x="18424" y="146579"/>
                      <a:pt x="12718" y="145479"/>
                      <a:pt x="6943" y="144861"/>
                    </a:cubicBezTo>
                    <a:cubicBezTo>
                      <a:pt x="3644" y="144517"/>
                      <a:pt x="1306" y="143211"/>
                      <a:pt x="138" y="140049"/>
                    </a:cubicBezTo>
                    <a:cubicBezTo>
                      <a:pt x="0" y="137093"/>
                      <a:pt x="0" y="134343"/>
                      <a:pt x="0" y="131525"/>
                    </a:cubicBezTo>
                    <a:cubicBezTo>
                      <a:pt x="1100" y="129462"/>
                      <a:pt x="2819" y="128431"/>
                      <a:pt x="5019" y="127881"/>
                    </a:cubicBezTo>
                    <a:cubicBezTo>
                      <a:pt x="10931" y="126300"/>
                      <a:pt x="16705" y="124513"/>
                      <a:pt x="22617" y="122931"/>
                    </a:cubicBezTo>
                    <a:cubicBezTo>
                      <a:pt x="26192" y="121969"/>
                      <a:pt x="28323" y="119975"/>
                      <a:pt x="28667" y="116194"/>
                    </a:cubicBezTo>
                    <a:cubicBezTo>
                      <a:pt x="28735" y="115232"/>
                      <a:pt x="28873" y="114270"/>
                      <a:pt x="29010" y="113307"/>
                    </a:cubicBezTo>
                    <a:cubicBezTo>
                      <a:pt x="29354" y="110076"/>
                      <a:pt x="27910" y="107876"/>
                      <a:pt x="25229" y="106295"/>
                    </a:cubicBezTo>
                    <a:cubicBezTo>
                      <a:pt x="19867" y="103202"/>
                      <a:pt x="14574" y="100040"/>
                      <a:pt x="9281" y="96946"/>
                    </a:cubicBezTo>
                    <a:cubicBezTo>
                      <a:pt x="5362" y="94678"/>
                      <a:pt x="4675" y="92959"/>
                      <a:pt x="5843" y="88560"/>
                    </a:cubicBezTo>
                    <a:cubicBezTo>
                      <a:pt x="5981" y="88147"/>
                      <a:pt x="6050" y="87735"/>
                      <a:pt x="6187" y="87391"/>
                    </a:cubicBezTo>
                    <a:cubicBezTo>
                      <a:pt x="7906" y="81685"/>
                      <a:pt x="9418" y="80585"/>
                      <a:pt x="15261" y="81135"/>
                    </a:cubicBezTo>
                    <a:cubicBezTo>
                      <a:pt x="20898" y="81685"/>
                      <a:pt x="26535" y="82304"/>
                      <a:pt x="32173" y="83060"/>
                    </a:cubicBezTo>
                    <a:cubicBezTo>
                      <a:pt x="36641" y="83610"/>
                      <a:pt x="38566" y="82854"/>
                      <a:pt x="40834" y="79073"/>
                    </a:cubicBezTo>
                    <a:cubicBezTo>
                      <a:pt x="44065" y="73848"/>
                      <a:pt x="43928" y="72198"/>
                      <a:pt x="40147" y="67318"/>
                    </a:cubicBezTo>
                    <a:cubicBezTo>
                      <a:pt x="36572" y="62712"/>
                      <a:pt x="33066" y="58037"/>
                      <a:pt x="29629" y="53363"/>
                    </a:cubicBezTo>
                    <a:cubicBezTo>
                      <a:pt x="27567" y="50613"/>
                      <a:pt x="27567" y="48344"/>
                      <a:pt x="29629" y="45595"/>
                    </a:cubicBezTo>
                    <a:cubicBezTo>
                      <a:pt x="30660" y="44220"/>
                      <a:pt x="31760" y="42845"/>
                      <a:pt x="33066" y="41745"/>
                    </a:cubicBezTo>
                    <a:cubicBezTo>
                      <a:pt x="35678" y="39545"/>
                      <a:pt x="37466" y="39270"/>
                      <a:pt x="40422" y="40920"/>
                    </a:cubicBezTo>
                    <a:cubicBezTo>
                      <a:pt x="45646" y="43807"/>
                      <a:pt x="51008" y="46488"/>
                      <a:pt x="56027" y="49719"/>
                    </a:cubicBezTo>
                    <a:cubicBezTo>
                      <a:pt x="61801" y="53431"/>
                      <a:pt x="65788" y="50957"/>
                      <a:pt x="69982" y="45801"/>
                    </a:cubicBezTo>
                    <a:cubicBezTo>
                      <a:pt x="71357" y="44082"/>
                      <a:pt x="70875" y="41814"/>
                      <a:pt x="70325" y="39751"/>
                    </a:cubicBezTo>
                    <a:cubicBezTo>
                      <a:pt x="68813" y="33908"/>
                      <a:pt x="67301" y="28065"/>
                      <a:pt x="65788" y="22221"/>
                    </a:cubicBezTo>
                    <a:cubicBezTo>
                      <a:pt x="64688" y="18028"/>
                      <a:pt x="65376" y="16309"/>
                      <a:pt x="69088" y="14110"/>
                    </a:cubicBezTo>
                    <a:cubicBezTo>
                      <a:pt x="69913" y="13628"/>
                      <a:pt x="70738" y="13147"/>
                      <a:pt x="71632" y="12735"/>
                    </a:cubicBezTo>
                    <a:cubicBezTo>
                      <a:pt x="76100" y="10672"/>
                      <a:pt x="78094" y="11154"/>
                      <a:pt x="81118" y="15072"/>
                    </a:cubicBezTo>
                    <a:cubicBezTo>
                      <a:pt x="84762" y="19678"/>
                      <a:pt x="88405" y="24353"/>
                      <a:pt x="92049" y="28958"/>
                    </a:cubicBezTo>
                    <a:cubicBezTo>
                      <a:pt x="95486" y="33221"/>
                      <a:pt x="103529" y="33221"/>
                      <a:pt x="106966" y="28890"/>
                    </a:cubicBezTo>
                    <a:cubicBezTo>
                      <a:pt x="108410" y="27034"/>
                      <a:pt x="108410" y="24696"/>
                      <a:pt x="108754" y="22565"/>
                    </a:cubicBezTo>
                    <a:cubicBezTo>
                      <a:pt x="109578" y="17203"/>
                      <a:pt x="110266" y="11841"/>
                      <a:pt x="110953" y="6479"/>
                    </a:cubicBezTo>
                    <a:cubicBezTo>
                      <a:pt x="111503" y="2217"/>
                      <a:pt x="112672" y="1048"/>
                      <a:pt x="116934" y="292"/>
                    </a:cubicBezTo>
                    <a:cubicBezTo>
                      <a:pt x="118721" y="-52"/>
                      <a:pt x="120509" y="-52"/>
                      <a:pt x="122296" y="8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02" name="Google Shape;902;p26"/>
          <p:cNvSpPr txBox="1"/>
          <p:nvPr/>
        </p:nvSpPr>
        <p:spPr>
          <a:xfrm rot="-2699253">
            <a:off x="223314" y="435616"/>
            <a:ext cx="976020" cy="23843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1"/>
                </a:solidFill>
              </a:rPr>
              <a:t>E14R</a:t>
            </a:r>
            <a:endParaRPr sz="100" dirty="0">
              <a:solidFill>
                <a:schemeClr val="lt1"/>
              </a:solidFill>
              <a:highlight>
                <a:srgbClr val="00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26"/>
          <p:cNvSpPr txBox="1"/>
          <p:nvPr/>
        </p:nvSpPr>
        <p:spPr>
          <a:xfrm rot="2483354">
            <a:off x="7613622" y="207844"/>
            <a:ext cx="858931" cy="338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lt1"/>
                </a:solidFill>
              </a:rPr>
              <a:t>ניהול סיכונים</a:t>
            </a:r>
            <a:endParaRPr sz="1000" dirty="0">
              <a:solidFill>
                <a:schemeClr val="lt1"/>
              </a:solidFill>
            </a:endParaRPr>
          </a:p>
        </p:txBody>
      </p:sp>
      <p:grpSp>
        <p:nvGrpSpPr>
          <p:cNvPr id="905" name="Google Shape;905;p26"/>
          <p:cNvGrpSpPr/>
          <p:nvPr/>
        </p:nvGrpSpPr>
        <p:grpSpPr>
          <a:xfrm>
            <a:off x="-701922" y="-243249"/>
            <a:ext cx="2826462" cy="1596157"/>
            <a:chOff x="-778390" y="242741"/>
            <a:chExt cx="4249042" cy="2584869"/>
          </a:xfrm>
        </p:grpSpPr>
        <p:grpSp>
          <p:nvGrpSpPr>
            <p:cNvPr id="906" name="Google Shape;906;p26"/>
            <p:cNvGrpSpPr/>
            <p:nvPr/>
          </p:nvGrpSpPr>
          <p:grpSpPr>
            <a:xfrm rot="-2778479" flipH="1">
              <a:off x="2481530" y="1977527"/>
              <a:ext cx="905616" cy="618262"/>
              <a:chOff x="5392721" y="1514462"/>
              <a:chExt cx="665939" cy="454635"/>
            </a:xfrm>
          </p:grpSpPr>
          <p:sp>
            <p:nvSpPr>
              <p:cNvPr id="907" name="Google Shape;907;p26"/>
              <p:cNvSpPr/>
              <p:nvPr/>
            </p:nvSpPr>
            <p:spPr>
              <a:xfrm rot="5911486" flipH="1">
                <a:off x="5633170" y="1617837"/>
                <a:ext cx="141665" cy="93128"/>
              </a:xfrm>
              <a:prstGeom prst="trapezoid">
                <a:avLst>
                  <a:gd name="adj" fmla="val 12383"/>
                </a:avLst>
              </a:prstGeom>
              <a:solidFill>
                <a:srgbClr val="0C534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8" name="Google Shape;908;p26"/>
              <p:cNvSpPr/>
              <p:nvPr/>
            </p:nvSpPr>
            <p:spPr>
              <a:xfrm rot="5911846" flipH="1">
                <a:off x="5439014" y="1500231"/>
                <a:ext cx="200215" cy="26606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9" name="Google Shape;909;p26"/>
              <p:cNvSpPr/>
              <p:nvPr/>
            </p:nvSpPr>
            <p:spPr>
              <a:xfrm rot="7280092" flipH="1">
                <a:off x="5857893" y="1735925"/>
                <a:ext cx="103261" cy="96521"/>
              </a:xfrm>
              <a:prstGeom prst="trapezoid">
                <a:avLst>
                  <a:gd name="adj" fmla="val 12383"/>
                </a:avLst>
              </a:prstGeom>
              <a:solidFill>
                <a:srgbClr val="0C534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0" name="Google Shape;910;p26"/>
              <p:cNvSpPr/>
              <p:nvPr/>
            </p:nvSpPr>
            <p:spPr>
              <a:xfrm rot="7278410" flipH="1">
                <a:off x="5727771" y="1619294"/>
                <a:ext cx="146068" cy="19412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1" name="Google Shape;911;p26"/>
              <p:cNvSpPr/>
              <p:nvPr/>
            </p:nvSpPr>
            <p:spPr>
              <a:xfrm rot="8870329" flipH="1">
                <a:off x="5923533" y="1775325"/>
                <a:ext cx="93556" cy="182946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12" name="Google Shape;912;p26"/>
            <p:cNvGrpSpPr/>
            <p:nvPr/>
          </p:nvGrpSpPr>
          <p:grpSpPr>
            <a:xfrm rot="-899082">
              <a:off x="-527938" y="508376"/>
              <a:ext cx="1294761" cy="2107561"/>
              <a:chOff x="153405" y="587131"/>
              <a:chExt cx="999626" cy="1627152"/>
            </a:xfrm>
          </p:grpSpPr>
          <p:sp>
            <p:nvSpPr>
              <p:cNvPr id="913" name="Google Shape;913;p26"/>
              <p:cNvSpPr/>
              <p:nvPr/>
            </p:nvSpPr>
            <p:spPr>
              <a:xfrm rot="-1103602">
                <a:off x="400474" y="630259"/>
                <a:ext cx="522914" cy="1539144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4" name="Google Shape;914;p26"/>
              <p:cNvSpPr/>
              <p:nvPr/>
            </p:nvSpPr>
            <p:spPr>
              <a:xfrm rot="-1106097">
                <a:off x="391488" y="684212"/>
                <a:ext cx="191634" cy="1539144"/>
              </a:xfrm>
              <a:prstGeom prst="roundRect">
                <a:avLst>
                  <a:gd name="adj" fmla="val 0"/>
                </a:avLst>
              </a:prstGeom>
              <a:solidFill>
                <a:srgbClr val="127C6F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15" name="Google Shape;915;p26"/>
            <p:cNvGrpSpPr/>
            <p:nvPr/>
          </p:nvGrpSpPr>
          <p:grpSpPr>
            <a:xfrm rot="-6998498">
              <a:off x="795411" y="212207"/>
              <a:ext cx="1371227" cy="2602712"/>
              <a:chOff x="153405" y="587131"/>
              <a:chExt cx="999626" cy="1627152"/>
            </a:xfrm>
          </p:grpSpPr>
          <p:sp>
            <p:nvSpPr>
              <p:cNvPr id="916" name="Google Shape;916;p26"/>
              <p:cNvSpPr/>
              <p:nvPr/>
            </p:nvSpPr>
            <p:spPr>
              <a:xfrm rot="-1103602">
                <a:off x="400474" y="630259"/>
                <a:ext cx="522914" cy="1539144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7" name="Google Shape;917;p26"/>
              <p:cNvSpPr/>
              <p:nvPr/>
            </p:nvSpPr>
            <p:spPr>
              <a:xfrm rot="-1106097">
                <a:off x="391488" y="684212"/>
                <a:ext cx="191634" cy="1539144"/>
              </a:xfrm>
              <a:prstGeom prst="roundRect">
                <a:avLst>
                  <a:gd name="adj" fmla="val 0"/>
                </a:avLst>
              </a:prstGeom>
              <a:solidFill>
                <a:srgbClr val="127C6F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18" name="Google Shape;918;p26"/>
            <p:cNvSpPr/>
            <p:nvPr/>
          </p:nvSpPr>
          <p:spPr>
            <a:xfrm>
              <a:off x="182294" y="1854426"/>
              <a:ext cx="926400" cy="926400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26"/>
            <p:cNvSpPr/>
            <p:nvPr/>
          </p:nvSpPr>
          <p:spPr>
            <a:xfrm>
              <a:off x="282221" y="1954353"/>
              <a:ext cx="726522" cy="726522"/>
            </a:xfrm>
            <a:custGeom>
              <a:avLst/>
              <a:gdLst/>
              <a:ahLst/>
              <a:cxnLst/>
              <a:rect l="l" t="t" r="r" b="b"/>
              <a:pathLst>
                <a:path w="1950394" h="1950394" extrusionOk="0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26"/>
            <p:cNvSpPr/>
            <p:nvPr/>
          </p:nvSpPr>
          <p:spPr>
            <a:xfrm>
              <a:off x="464259" y="2137337"/>
              <a:ext cx="362502" cy="360611"/>
            </a:xfrm>
            <a:custGeom>
              <a:avLst/>
              <a:gdLst/>
              <a:ahLst/>
              <a:cxnLst/>
              <a:rect l="l" t="t" r="r" b="b"/>
              <a:pathLst>
                <a:path w="237706" h="236466" extrusionOk="0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26"/>
            <p:cNvSpPr/>
            <p:nvPr/>
          </p:nvSpPr>
          <p:spPr>
            <a:xfrm>
              <a:off x="585218" y="2257350"/>
              <a:ext cx="120600" cy="120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22" name="Google Shape;922;p26"/>
            <p:cNvGrpSpPr/>
            <p:nvPr/>
          </p:nvGrpSpPr>
          <p:grpSpPr>
            <a:xfrm rot="8720990">
              <a:off x="2465469" y="429400"/>
              <a:ext cx="606901" cy="1518387"/>
              <a:chOff x="4130254" y="650162"/>
              <a:chExt cx="502274" cy="1665000"/>
            </a:xfrm>
          </p:grpSpPr>
          <p:sp>
            <p:nvSpPr>
              <p:cNvPr id="923" name="Google Shape;923;p26"/>
              <p:cNvSpPr/>
              <p:nvPr/>
            </p:nvSpPr>
            <p:spPr>
              <a:xfrm>
                <a:off x="4130254" y="650162"/>
                <a:ext cx="502200" cy="1665000"/>
              </a:xfrm>
              <a:prstGeom prst="trapezoid">
                <a:avLst>
                  <a:gd name="adj" fmla="val 9168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4" name="Google Shape;924;p26"/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avLst/>
                <a:gdLst/>
                <a:ahLst/>
                <a:cxnLst/>
                <a:rect l="l" t="t" r="r" b="b"/>
                <a:pathLst>
                  <a:path w="182880" h="1664988" extrusionOk="0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solidFill>
                <a:srgbClr val="127C6F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25" name="Google Shape;925;p26"/>
            <p:cNvGrpSpPr/>
            <p:nvPr/>
          </p:nvGrpSpPr>
          <p:grpSpPr>
            <a:xfrm>
              <a:off x="1986949" y="242741"/>
              <a:ext cx="770675" cy="770675"/>
              <a:chOff x="121429" y="411152"/>
              <a:chExt cx="607500" cy="607500"/>
            </a:xfrm>
          </p:grpSpPr>
          <p:sp>
            <p:nvSpPr>
              <p:cNvPr id="926" name="Google Shape;926;p26"/>
              <p:cNvSpPr/>
              <p:nvPr/>
            </p:nvSpPr>
            <p:spPr>
              <a:xfrm>
                <a:off x="121429" y="411152"/>
                <a:ext cx="607500" cy="607500"/>
              </a:xfrm>
              <a:prstGeom prst="ellipse">
                <a:avLst/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7" name="Google Shape;927;p26"/>
              <p:cNvSpPr/>
              <p:nvPr/>
            </p:nvSpPr>
            <p:spPr>
              <a:xfrm>
                <a:off x="186934" y="476657"/>
                <a:ext cx="477847" cy="477847"/>
              </a:xfrm>
              <a:custGeom>
                <a:avLst/>
                <a:gdLst/>
                <a:ahLst/>
                <a:cxnLst/>
                <a:rect l="l" t="t" r="r" b="b"/>
                <a:pathLst>
                  <a:path w="1950394" h="1950394" extrusionOk="0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8" name="Google Shape;928;p26"/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/>
                <a:ahLst/>
                <a:cxnLst/>
                <a:rect l="l" t="t" r="r" b="b"/>
                <a:pathLst>
                  <a:path w="237706" h="236466" extrusionOk="0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9" name="Google Shape;929;p26"/>
              <p:cNvSpPr/>
              <p:nvPr/>
            </p:nvSpPr>
            <p:spPr>
              <a:xfrm>
                <a:off x="385557" y="675280"/>
                <a:ext cx="79200" cy="79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55" name="Google Shape;955;p26"/>
          <p:cNvGrpSpPr/>
          <p:nvPr/>
        </p:nvGrpSpPr>
        <p:grpSpPr>
          <a:xfrm rot="10665383">
            <a:off x="6703192" y="3693636"/>
            <a:ext cx="2679787" cy="1819254"/>
            <a:chOff x="-1150910" y="-279846"/>
            <a:chExt cx="4621561" cy="3107455"/>
          </a:xfrm>
        </p:grpSpPr>
        <p:grpSp>
          <p:nvGrpSpPr>
            <p:cNvPr id="956" name="Google Shape;956;p26"/>
            <p:cNvGrpSpPr/>
            <p:nvPr/>
          </p:nvGrpSpPr>
          <p:grpSpPr>
            <a:xfrm rot="-2778479" flipH="1">
              <a:off x="2481530" y="1977527"/>
              <a:ext cx="905616" cy="618262"/>
              <a:chOff x="5392721" y="1514462"/>
              <a:chExt cx="665939" cy="454635"/>
            </a:xfrm>
          </p:grpSpPr>
          <p:sp>
            <p:nvSpPr>
              <p:cNvPr id="957" name="Google Shape;957;p26"/>
              <p:cNvSpPr/>
              <p:nvPr/>
            </p:nvSpPr>
            <p:spPr>
              <a:xfrm rot="5911486" flipH="1">
                <a:off x="5633170" y="1617837"/>
                <a:ext cx="141665" cy="93128"/>
              </a:xfrm>
              <a:prstGeom prst="trapezoid">
                <a:avLst>
                  <a:gd name="adj" fmla="val 12383"/>
                </a:avLst>
              </a:prstGeom>
              <a:solidFill>
                <a:srgbClr val="0C534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8" name="Google Shape;958;p26"/>
              <p:cNvSpPr/>
              <p:nvPr/>
            </p:nvSpPr>
            <p:spPr>
              <a:xfrm rot="5911846" flipH="1">
                <a:off x="5439014" y="1500231"/>
                <a:ext cx="200215" cy="26606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9" name="Google Shape;959;p26"/>
              <p:cNvSpPr/>
              <p:nvPr/>
            </p:nvSpPr>
            <p:spPr>
              <a:xfrm rot="7280092" flipH="1">
                <a:off x="5857893" y="1735925"/>
                <a:ext cx="103261" cy="96521"/>
              </a:xfrm>
              <a:prstGeom prst="trapezoid">
                <a:avLst>
                  <a:gd name="adj" fmla="val 12383"/>
                </a:avLst>
              </a:prstGeom>
              <a:solidFill>
                <a:srgbClr val="0C534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0" name="Google Shape;960;p26"/>
              <p:cNvSpPr/>
              <p:nvPr/>
            </p:nvSpPr>
            <p:spPr>
              <a:xfrm rot="7278410" flipH="1">
                <a:off x="5727771" y="1619294"/>
                <a:ext cx="146068" cy="19412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1" name="Google Shape;961;p26"/>
              <p:cNvSpPr/>
              <p:nvPr/>
            </p:nvSpPr>
            <p:spPr>
              <a:xfrm rot="8870329" flipH="1">
                <a:off x="5923533" y="1775325"/>
                <a:ext cx="93556" cy="182946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62" name="Google Shape;962;p26"/>
            <p:cNvGrpSpPr/>
            <p:nvPr/>
          </p:nvGrpSpPr>
          <p:grpSpPr>
            <a:xfrm rot="-899082">
              <a:off x="-816043" y="-133530"/>
              <a:ext cx="1498339" cy="2787287"/>
              <a:chOff x="-3842" y="62281"/>
              <a:chExt cx="1156800" cy="2151938"/>
            </a:xfrm>
          </p:grpSpPr>
          <p:sp>
            <p:nvSpPr>
              <p:cNvPr id="963" name="Google Shape;963;p26"/>
              <p:cNvSpPr/>
              <p:nvPr/>
            </p:nvSpPr>
            <p:spPr>
              <a:xfrm rot="-1103602">
                <a:off x="313101" y="91273"/>
                <a:ext cx="522914" cy="2092416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4" name="Google Shape;964;p26"/>
              <p:cNvSpPr/>
              <p:nvPr/>
            </p:nvSpPr>
            <p:spPr>
              <a:xfrm rot="-1109477">
                <a:off x="323273" y="263198"/>
                <a:ext cx="96481" cy="1986543"/>
              </a:xfrm>
              <a:prstGeom prst="roundRect">
                <a:avLst>
                  <a:gd name="adj" fmla="val 0"/>
                </a:avLst>
              </a:prstGeom>
              <a:solidFill>
                <a:srgbClr val="127C6F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65" name="Google Shape;965;p26"/>
            <p:cNvGrpSpPr/>
            <p:nvPr/>
          </p:nvGrpSpPr>
          <p:grpSpPr>
            <a:xfrm rot="-6998498">
              <a:off x="795411" y="212207"/>
              <a:ext cx="1371227" cy="2602712"/>
              <a:chOff x="153405" y="587131"/>
              <a:chExt cx="999626" cy="1627152"/>
            </a:xfrm>
          </p:grpSpPr>
          <p:sp>
            <p:nvSpPr>
              <p:cNvPr id="966" name="Google Shape;966;p26"/>
              <p:cNvSpPr/>
              <p:nvPr/>
            </p:nvSpPr>
            <p:spPr>
              <a:xfrm rot="-1103602">
                <a:off x="400474" y="630259"/>
                <a:ext cx="522914" cy="1539144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7" name="Google Shape;967;p26"/>
              <p:cNvSpPr/>
              <p:nvPr/>
            </p:nvSpPr>
            <p:spPr>
              <a:xfrm rot="-1106097">
                <a:off x="391488" y="684212"/>
                <a:ext cx="191634" cy="1539144"/>
              </a:xfrm>
              <a:prstGeom prst="roundRect">
                <a:avLst>
                  <a:gd name="adj" fmla="val 0"/>
                </a:avLst>
              </a:prstGeom>
              <a:solidFill>
                <a:srgbClr val="127C6F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68" name="Google Shape;968;p26"/>
            <p:cNvSpPr/>
            <p:nvPr/>
          </p:nvSpPr>
          <p:spPr>
            <a:xfrm>
              <a:off x="182294" y="1854426"/>
              <a:ext cx="926400" cy="926400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26"/>
            <p:cNvSpPr/>
            <p:nvPr/>
          </p:nvSpPr>
          <p:spPr>
            <a:xfrm>
              <a:off x="282221" y="1954353"/>
              <a:ext cx="726522" cy="726522"/>
            </a:xfrm>
            <a:custGeom>
              <a:avLst/>
              <a:gdLst/>
              <a:ahLst/>
              <a:cxnLst/>
              <a:rect l="l" t="t" r="r" b="b"/>
              <a:pathLst>
                <a:path w="1950394" h="1950394" extrusionOk="0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26"/>
            <p:cNvSpPr/>
            <p:nvPr/>
          </p:nvSpPr>
          <p:spPr>
            <a:xfrm>
              <a:off x="464259" y="2137337"/>
              <a:ext cx="362502" cy="360611"/>
            </a:xfrm>
            <a:custGeom>
              <a:avLst/>
              <a:gdLst/>
              <a:ahLst/>
              <a:cxnLst/>
              <a:rect l="l" t="t" r="r" b="b"/>
              <a:pathLst>
                <a:path w="237706" h="236466" extrusionOk="0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26"/>
            <p:cNvSpPr/>
            <p:nvPr/>
          </p:nvSpPr>
          <p:spPr>
            <a:xfrm>
              <a:off x="585218" y="2257350"/>
              <a:ext cx="120600" cy="120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72" name="Google Shape;972;p26"/>
            <p:cNvGrpSpPr/>
            <p:nvPr/>
          </p:nvGrpSpPr>
          <p:grpSpPr>
            <a:xfrm rot="8720990">
              <a:off x="2465469" y="429400"/>
              <a:ext cx="606901" cy="1518387"/>
              <a:chOff x="4130254" y="650162"/>
              <a:chExt cx="502274" cy="1665000"/>
            </a:xfrm>
          </p:grpSpPr>
          <p:sp>
            <p:nvSpPr>
              <p:cNvPr id="973" name="Google Shape;973;p26"/>
              <p:cNvSpPr/>
              <p:nvPr/>
            </p:nvSpPr>
            <p:spPr>
              <a:xfrm>
                <a:off x="4130254" y="650162"/>
                <a:ext cx="502200" cy="1665000"/>
              </a:xfrm>
              <a:prstGeom prst="trapezoid">
                <a:avLst>
                  <a:gd name="adj" fmla="val 9168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4" name="Google Shape;974;p26"/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avLst/>
                <a:gdLst/>
                <a:ahLst/>
                <a:cxnLst/>
                <a:rect l="l" t="t" r="r" b="b"/>
                <a:pathLst>
                  <a:path w="182880" h="1664988" extrusionOk="0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solidFill>
                <a:srgbClr val="127C6F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75" name="Google Shape;975;p26"/>
            <p:cNvGrpSpPr/>
            <p:nvPr/>
          </p:nvGrpSpPr>
          <p:grpSpPr>
            <a:xfrm>
              <a:off x="1986949" y="242741"/>
              <a:ext cx="770675" cy="770675"/>
              <a:chOff x="121429" y="411152"/>
              <a:chExt cx="607500" cy="607500"/>
            </a:xfrm>
          </p:grpSpPr>
          <p:sp>
            <p:nvSpPr>
              <p:cNvPr id="976" name="Google Shape;976;p26"/>
              <p:cNvSpPr/>
              <p:nvPr/>
            </p:nvSpPr>
            <p:spPr>
              <a:xfrm>
                <a:off x="121429" y="411152"/>
                <a:ext cx="607500" cy="607500"/>
              </a:xfrm>
              <a:prstGeom prst="ellipse">
                <a:avLst/>
              </a:prstGeom>
              <a:solidFill>
                <a:schemeClr val="accent2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7" name="Google Shape;977;p26"/>
              <p:cNvSpPr/>
              <p:nvPr/>
            </p:nvSpPr>
            <p:spPr>
              <a:xfrm>
                <a:off x="186934" y="476657"/>
                <a:ext cx="477847" cy="477847"/>
              </a:xfrm>
              <a:custGeom>
                <a:avLst/>
                <a:gdLst/>
                <a:ahLst/>
                <a:cxnLst/>
                <a:rect l="l" t="t" r="r" b="b"/>
                <a:pathLst>
                  <a:path w="1950394" h="1950394" extrusionOk="0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8" name="Google Shape;978;p26"/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/>
                <a:ahLst/>
                <a:cxnLst/>
                <a:rect l="l" t="t" r="r" b="b"/>
                <a:pathLst>
                  <a:path w="237706" h="236466" extrusionOk="0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9" name="Google Shape;979;p26"/>
              <p:cNvSpPr/>
              <p:nvPr/>
            </p:nvSpPr>
            <p:spPr>
              <a:xfrm>
                <a:off x="385557" y="675280"/>
                <a:ext cx="79200" cy="79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45" name="Google Shape;666;p23">
            <a:extLst>
              <a:ext uri="{FF2B5EF4-FFF2-40B4-BE49-F238E27FC236}">
                <a16:creationId xmlns:a16="http://schemas.microsoft.com/office/drawing/2014/main" id="{69BA4401-C859-46FA-97AF-E96EDFA6457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9072580">
            <a:off x="264444" y="395551"/>
            <a:ext cx="1002329" cy="125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249</Words>
  <Application>Microsoft Office PowerPoint</Application>
  <PresentationFormat>‫הצגה על המסך (16:9)</PresentationFormat>
  <Paragraphs>100</Paragraphs>
  <Slides>11</Slides>
  <Notes>11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6" baseType="lpstr">
      <vt:lpstr>Aharoni</vt:lpstr>
      <vt:lpstr>Arial</vt:lpstr>
      <vt:lpstr>Calibri</vt:lpstr>
      <vt:lpstr>Times New Roman</vt:lpstr>
      <vt:lpstr>Simple Light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cp:lastModifiedBy>EDAN</cp:lastModifiedBy>
  <cp:revision>18</cp:revision>
  <dcterms:modified xsi:type="dcterms:W3CDTF">2022-08-23T20:35:58Z</dcterms:modified>
</cp:coreProperties>
</file>