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67" r:id="rId7"/>
    <p:sldId id="277" r:id="rId8"/>
    <p:sldId id="275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0" y="1586752"/>
            <a:ext cx="6815446" cy="3887390"/>
          </a:xfrm>
        </p:spPr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CrowdSec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D1E01EC-C224-543C-CEAF-3381CCF7D6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520" t="-13311" r="29880" b="-7916"/>
          <a:stretch/>
        </p:blipFill>
        <p:spPr>
          <a:xfrm>
            <a:off x="8122768" y="0"/>
            <a:ext cx="4082983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FF1E21-E84E-F47C-21B1-649AAB833C89}"/>
              </a:ext>
            </a:extLst>
          </p:cNvPr>
          <p:cNvSpPr/>
          <p:nvPr/>
        </p:nvSpPr>
        <p:spPr>
          <a:xfrm>
            <a:off x="8257309" y="4036291"/>
            <a:ext cx="3851564" cy="133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003114"/>
            <a:ext cx="6599238" cy="2296083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What is </a:t>
            </a:r>
            <a:r>
              <a:rPr lang="en-US" b="1" dirty="0" err="1"/>
              <a:t>CrowdSec</a:t>
            </a:r>
            <a:r>
              <a:rPr lang="en-US" b="1" dirty="0"/>
              <a:t>?</a:t>
            </a:r>
          </a:p>
          <a:p>
            <a:r>
              <a:rPr lang="en-US" b="1" dirty="0"/>
              <a:t>How does it work?</a:t>
            </a:r>
          </a:p>
          <a:p>
            <a:r>
              <a:rPr lang="en-US" b="1" dirty="0"/>
              <a:t>Before we get started</a:t>
            </a:r>
          </a:p>
        </p:txBody>
      </p:sp>
      <p:pic>
        <p:nvPicPr>
          <p:cNvPr id="2050" name="Picture 2" descr="Network Security Isometric Vector Illustration Stock Vector - Illustration  of cartoon, data: 168518513">
            <a:extLst>
              <a:ext uri="{FF2B5EF4-FFF2-40B4-BE49-F238E27FC236}">
                <a16:creationId xmlns:a16="http://schemas.microsoft.com/office/drawing/2014/main" id="{CD52BDAB-54A1-470D-6170-87CCBCA6374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8979" b="7762"/>
          <a:stretch/>
        </p:blipFill>
        <p:spPr bwMode="auto">
          <a:xfrm>
            <a:off x="4076700" y="-1"/>
            <a:ext cx="8115300" cy="36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CrowdSec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Poppins" panose="00000500000000000000" pitchFamily="2" charset="0"/>
              </a:rPr>
              <a:t>CrowdSec</a:t>
            </a:r>
            <a:r>
              <a:rPr lang="en-US" b="0" i="0" dirty="0">
                <a:effectLst/>
                <a:latin typeface="Poppins" panose="00000500000000000000" pitchFamily="2" charset="0"/>
              </a:rPr>
              <a:t> is a free, open-source, and collaborative IPS(Intrusion prevention system).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0000500000000000000" pitchFamily="2" charset="0"/>
              </a:rPr>
              <a:t>Analyze behaviors, respond to attacks &amp; share signals across the community.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Belongs to the SOAR(Security Orchestration, Automation, and Response) platform.</a:t>
            </a:r>
            <a:endParaRPr lang="en-US" dirty="0"/>
          </a:p>
        </p:txBody>
      </p:sp>
      <p:pic>
        <p:nvPicPr>
          <p:cNvPr id="3084" name="Picture 12" descr="Isometric Question Mark Images – Browse 4,146 Stock Photos, Vectors, and  Video | Adobe Stock">
            <a:extLst>
              <a:ext uri="{FF2B5EF4-FFF2-40B4-BE49-F238E27FC236}">
                <a16:creationId xmlns:a16="http://schemas.microsoft.com/office/drawing/2014/main" id="{37DB9874-B6BF-0D67-46DC-3FB89258310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r="130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D702F4-1907-3EA1-D452-76F3DBDA381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50" r="-100" b="-5788"/>
          <a:stretch/>
        </p:blipFill>
        <p:spPr bwMode="auto">
          <a:xfrm>
            <a:off x="0" y="228600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Prerequisites:</a:t>
            </a:r>
          </a:p>
          <a:p>
            <a:pPr marL="342900" lvl="0" indent="-342900">
              <a:lnSpc>
                <a:spcPct val="107000"/>
              </a:lnSpc>
              <a:buClr>
                <a:schemeClr val="accent4"/>
              </a:buClr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Ubuntu/Windows server</a:t>
            </a:r>
          </a:p>
          <a:p>
            <a:pPr marL="342900" lvl="0" indent="-342900">
              <a:lnSpc>
                <a:spcPct val="107000"/>
              </a:lnSpc>
              <a:buClr>
                <a:schemeClr val="accent4"/>
              </a:buClr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Apache2 or any service installed in server</a:t>
            </a:r>
          </a:p>
          <a:p>
            <a:pPr marL="342900" lvl="0" indent="-342900">
              <a:lnSpc>
                <a:spcPct val="107000"/>
              </a:lnSpc>
              <a:buClr>
                <a:schemeClr val="accent4"/>
              </a:buClr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If(server == ubuntu) Convert CLI to GUI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(Command: </a:t>
            </a:r>
            <a:r>
              <a:rPr lang="en-IN" sz="180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IN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apt install ubuntu-desktop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[OPTIONAL]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122" name="Picture 2" descr="3,510 Isometric Checklist Stock Photos, Pictures &amp; Royalty-Free Images -  iStock">
            <a:extLst>
              <a:ext uri="{FF2B5EF4-FFF2-40B4-BE49-F238E27FC236}">
                <a16:creationId xmlns:a16="http://schemas.microsoft.com/office/drawing/2014/main" id="{E2FC7B11-9EED-C712-974B-DBD32B6090C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r="5938"/>
          <a:stretch>
            <a:fillRect/>
          </a:stretch>
        </p:blipFill>
        <p:spPr bwMode="auto">
          <a:xfrm>
            <a:off x="6700838" y="665163"/>
            <a:ext cx="4659460" cy="528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DE04-7675-E6F5-F10C-36D16A13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566" y="2644253"/>
            <a:ext cx="5800867" cy="156949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Play Time!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62770306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525</TotalTime>
  <Words>118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Consolas</vt:lpstr>
      <vt:lpstr>Poppins</vt:lpstr>
      <vt:lpstr>Symbol</vt:lpstr>
      <vt:lpstr>ColorBlockVTI</vt:lpstr>
      <vt:lpstr>Getting Started With CrowdSec</vt:lpstr>
      <vt:lpstr>Agenda</vt:lpstr>
      <vt:lpstr>What is CrowdSec?</vt:lpstr>
      <vt:lpstr>How does it work?</vt:lpstr>
      <vt:lpstr>Before we get started</vt:lpstr>
      <vt:lpstr>Play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CrowdSec</dc:title>
  <dc:creator>Reddi Tarun</dc:creator>
  <cp:lastModifiedBy>Reddi Tarun</cp:lastModifiedBy>
  <cp:revision>1</cp:revision>
  <dcterms:created xsi:type="dcterms:W3CDTF">2022-05-17T04:54:21Z</dcterms:created>
  <dcterms:modified xsi:type="dcterms:W3CDTF">2022-05-17T13:40:11Z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