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4"/>
  </p:sldMasterIdLst>
  <p:notesMasterIdLst>
    <p:notesMasterId r:id="rId30"/>
  </p:notesMasterIdLst>
  <p:handoutMasterIdLst>
    <p:handoutMasterId r:id="rId31"/>
  </p:handoutMasterIdLst>
  <p:sldIdLst>
    <p:sldId id="256" r:id="rId5"/>
    <p:sldId id="257" r:id="rId6"/>
    <p:sldId id="258" r:id="rId7"/>
    <p:sldId id="260" r:id="rId8"/>
    <p:sldId id="285" r:id="rId9"/>
    <p:sldId id="286" r:id="rId10"/>
    <p:sldId id="262" r:id="rId11"/>
    <p:sldId id="271" r:id="rId12"/>
    <p:sldId id="259" r:id="rId13"/>
    <p:sldId id="263" r:id="rId14"/>
    <p:sldId id="272" r:id="rId15"/>
    <p:sldId id="276" r:id="rId16"/>
    <p:sldId id="275" r:id="rId17"/>
    <p:sldId id="273" r:id="rId18"/>
    <p:sldId id="274" r:id="rId19"/>
    <p:sldId id="277" r:id="rId20"/>
    <p:sldId id="278" r:id="rId21"/>
    <p:sldId id="279" r:id="rId22"/>
    <p:sldId id="280" r:id="rId23"/>
    <p:sldId id="281" r:id="rId24"/>
    <p:sldId id="282" r:id="rId25"/>
    <p:sldId id="283" r:id="rId26"/>
    <p:sldId id="284"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4ACFE-3867-40F1-A804-74430E31ADED}" v="599" dt="2022-03-25T10:04:50.493"/>
    <p1510:client id="{AB817D0A-50A1-4AE7-AEBC-02D6FD4C96E8}" v="6" dt="2022-03-25T09:10:06.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autoAdjust="0"/>
  </p:normalViewPr>
  <p:slideViewPr>
    <p:cSldViewPr snapToGrid="0">
      <p:cViewPr>
        <p:scale>
          <a:sx n="75" d="100"/>
          <a:sy n="75" d="100"/>
        </p:scale>
        <p:origin x="-54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4/19/2022</a:t>
            </a:fld>
            <a:endParaRPr lang="en-US"/>
          </a:p>
        </p:txBody>
      </p:sp>
      <p:sp>
        <p:nvSpPr>
          <p:cNvPr id="4" name="Footer Placeholder 3">
            <a:extLst>
              <a:ext uri="{FF2B5EF4-FFF2-40B4-BE49-F238E27FC236}">
                <a16:creationId xmlns:a16="http://schemas.microsoft.com/office/drawing/2014/main" xmlns=""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fld id="{72EA7947-E287-4738-8C82-07CE4F01EF03}" type="datetime2">
              <a:rPr lang="en-US" smtClean="0"/>
              <a:t>Tuesday, April 19, 2022</a:t>
            </a:fld>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4195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fld id="{EE2EBD84-71F4-4271-8C46-0D47C0A9B12E}" type="datetime2">
              <a:rPr lang="en-US" smtClean="0"/>
              <a:t>Tuesday, April 19, 2022</a:t>
            </a:fld>
            <a:endParaRPr lang="en-US"/>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21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fld id="{ABAE0CE1-F450-4107-B2CB-17B18F8A3F4A}" type="datetime2">
              <a:rPr lang="en-US" smtClean="0"/>
              <a:t>Tuesday, April 19, 2022</a:t>
            </a:fld>
            <a:endParaRPr lang="en-US"/>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470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fld id="{6FE8C025-CD7A-4966-867E-81CF82B15267}" type="datetime2">
              <a:rPr lang="en-US" smtClean="0"/>
              <a:t>Tuesday, April 19, 2022</a:t>
            </a:fld>
            <a:endParaRPr lang="en-US"/>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541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FE809929-0719-4517-94D6-FDF7F99E70F6}" type="datetime2">
              <a:rPr lang="en-US" smtClean="0"/>
              <a:t>Tuesday, April 19, 2022</a:t>
            </a:fld>
            <a:endParaRPr lang="en-US"/>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5625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fld id="{20E95673-5512-4AAA-9AEB-E00C61EC65D5}" type="datetime2">
              <a:rPr lang="en-US" smtClean="0"/>
              <a:t>Tuesday, April 19, 2022</a:t>
            </a:fld>
            <a:endParaRPr lang="en-US"/>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193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fld id="{C13138FA-2E87-4873-8BBA-13E447C9A99A}" type="datetime2">
              <a:rPr lang="en-US" smtClean="0"/>
              <a:t>Tuesday, April 19, 2022</a:t>
            </a:fld>
            <a:endParaRPr lang="en-US"/>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957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fld id="{D75BB40A-97BD-4BFB-B639-0BFF95FDE8B7}" type="datetime2">
              <a:rPr lang="en-US" smtClean="0"/>
              <a:t>Tuesday, April 19, 2022</a:t>
            </a:fld>
            <a:endParaRPr lang="en-US"/>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7700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fld id="{9EE9E0E3-ECF6-4CFE-8698-AEFEBCECC3C0}" type="datetime2">
              <a:rPr lang="en-US" smtClean="0"/>
              <a:t>Tuesday, April 19, 2022</a:t>
            </a:fld>
            <a:endParaRPr lang="en-US"/>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911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fld id="{251462FC-960E-4740-921F-B36862979F21}" type="datetime2">
              <a:rPr lang="en-US" smtClean="0"/>
              <a:t>Tuesday, April 19, 2022</a:t>
            </a:fld>
            <a:endParaRPr lang="en-US"/>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384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fld id="{E50BC9E2-CB44-4C05-9BB5-496C18A241E0}" type="datetime2">
              <a:rPr lang="en-US" smtClean="0"/>
              <a:t>Tuesday, April 19, 2022</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4936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April 19, 2022</a:t>
            </a:fld>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50773423"/>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35" r:id="rId6"/>
    <p:sldLayoutId id="2147483931" r:id="rId7"/>
    <p:sldLayoutId id="2147483932" r:id="rId8"/>
    <p:sldLayoutId id="2147483933" r:id="rId9"/>
    <p:sldLayoutId id="2147483934" r:id="rId10"/>
    <p:sldLayoutId id="214748393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romedriver.chromium.org/downloads" TargetMode="External"/><Relationship Id="rId2" Type="http://schemas.openxmlformats.org/officeDocument/2006/relationships/hyperlink" Target="http://www.amazon.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6DB9AC9A-C1ED-4713-9A6E-D5EBBB4011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FC23B7-7074-B59A-54FB-50F3820395F8}"/>
              </a:ext>
            </a:extLst>
          </p:cNvPr>
          <p:cNvSpPr>
            <a:spLocks noGrp="1"/>
          </p:cNvSpPr>
          <p:nvPr>
            <p:ph type="ctrTitle"/>
          </p:nvPr>
        </p:nvSpPr>
        <p:spPr>
          <a:xfrm>
            <a:off x="2604796" y="119765"/>
            <a:ext cx="7343775" cy="3443665"/>
          </a:xfrm>
        </p:spPr>
        <p:txBody>
          <a:bodyPr anchor="b">
            <a:normAutofit/>
          </a:bodyPr>
          <a:lstStyle/>
          <a:p>
            <a:r>
              <a:rPr lang="en-US" sz="9600" dirty="0">
                <a:latin typeface="Times New Roman" panose="02020603050405020304" pitchFamily="18" charset="0"/>
                <a:ea typeface="Source Sans Pro SemiBold"/>
                <a:cs typeface="Times New Roman" panose="02020603050405020304" pitchFamily="18" charset="0"/>
              </a:rPr>
              <a:t>Amazon </a:t>
            </a:r>
            <a:r>
              <a:rPr lang="en-US" sz="9600" dirty="0" smtClean="0">
                <a:latin typeface="Times New Roman" panose="02020603050405020304" pitchFamily="18" charset="0"/>
                <a:ea typeface="Source Sans Pro SemiBold"/>
                <a:cs typeface="Times New Roman" panose="02020603050405020304" pitchFamily="18" charset="0"/>
              </a:rPr>
              <a:t>Automation</a:t>
            </a:r>
            <a:endParaRPr lang="en-US" sz="9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6C0C20B-A65E-B1CD-31E1-7D8D7205BF51}"/>
              </a:ext>
            </a:extLst>
          </p:cNvPr>
          <p:cNvSpPr>
            <a:spLocks noGrp="1"/>
          </p:cNvSpPr>
          <p:nvPr>
            <p:ph type="subTitle" idx="1"/>
          </p:nvPr>
        </p:nvSpPr>
        <p:spPr>
          <a:xfrm>
            <a:off x="5502964" y="3429000"/>
            <a:ext cx="8280400" cy="2606555"/>
          </a:xfrm>
        </p:spPr>
        <p:txBody>
          <a:bodyPr vert="horz" wrap="square" lIns="0" tIns="0" rIns="0" bIns="0" rtlCol="0" anchor="t">
            <a:normAutofit lnSpcReduction="10000"/>
          </a:bodyPr>
          <a:lstStyle/>
          <a:p>
            <a:pPr marL="342900" indent="-342900">
              <a:buFontTx/>
              <a:buChar char="-"/>
            </a:pPr>
            <a:r>
              <a:rPr lang="en-US" dirty="0" smtClean="0">
                <a:solidFill>
                  <a:srgbClr val="FFFFFF"/>
                </a:solidFill>
                <a:latin typeface="Times New Roman" panose="02020603050405020304" pitchFamily="18" charset="0"/>
                <a:ea typeface="Source Sans Pro"/>
                <a:cs typeface="Times New Roman" panose="02020603050405020304" pitchFamily="18" charset="0"/>
              </a:rPr>
              <a:t>Guide </a:t>
            </a:r>
            <a:r>
              <a:rPr lang="en-US" dirty="0">
                <a:solidFill>
                  <a:srgbClr val="FFFFFF"/>
                </a:solidFill>
                <a:latin typeface="Times New Roman" panose="02020603050405020304" pitchFamily="18" charset="0"/>
                <a:ea typeface="Source Sans Pro"/>
                <a:cs typeface="Times New Roman" panose="02020603050405020304" pitchFamily="18" charset="0"/>
              </a:rPr>
              <a:t>for </a:t>
            </a:r>
            <a:r>
              <a:rPr lang="en-US" dirty="0" smtClean="0">
                <a:solidFill>
                  <a:srgbClr val="FFFFFF"/>
                </a:solidFill>
                <a:latin typeface="Times New Roman" panose="02020603050405020304" pitchFamily="18" charset="0"/>
                <a:ea typeface="Source Sans Pro"/>
                <a:cs typeface="Times New Roman" panose="02020603050405020304" pitchFamily="18" charset="0"/>
              </a:rPr>
              <a:t>Amazon</a:t>
            </a:r>
          </a:p>
          <a:p>
            <a:pPr marL="342900" indent="-342900">
              <a:buFontTx/>
              <a:buChar char="-"/>
            </a:pPr>
            <a:endParaRPr lang="en-US" dirty="0" smtClean="0">
              <a:solidFill>
                <a:srgbClr val="FFFFFF"/>
              </a:solidFill>
              <a:latin typeface="Times New Roman" panose="02020603050405020304" pitchFamily="18" charset="0"/>
              <a:ea typeface="Source Sans Pro"/>
              <a:cs typeface="Times New Roman" panose="02020603050405020304" pitchFamily="18" charset="0"/>
            </a:endParaRPr>
          </a:p>
          <a:p>
            <a:r>
              <a:rPr lang="en-US" dirty="0" smtClean="0">
                <a:solidFill>
                  <a:srgbClr val="FFFFFF"/>
                </a:solidFill>
                <a:latin typeface="Times New Roman" panose="02020603050405020304" pitchFamily="18" charset="0"/>
                <a:ea typeface="Source Sans Pro"/>
                <a:cs typeface="Times New Roman" panose="02020603050405020304" pitchFamily="18" charset="0"/>
              </a:rPr>
              <a:t>Project Group Number - </a:t>
            </a:r>
            <a:r>
              <a:rPr lang="en-US" sz="2000" dirty="0">
                <a:solidFill>
                  <a:srgbClr val="FFFFFF"/>
                </a:solidFill>
                <a:latin typeface="Times New Roman" panose="02020603050405020304" pitchFamily="18" charset="0"/>
                <a:cs typeface="Times New Roman" panose="02020603050405020304" pitchFamily="18" charset="0"/>
              </a:rPr>
              <a:t>KC148CSE445</a:t>
            </a:r>
            <a:endParaRPr lang="en-US" sz="2000" dirty="0" smtClean="0">
              <a:solidFill>
                <a:srgbClr val="FFFFFF"/>
              </a:solidFill>
              <a:latin typeface="Times New Roman" panose="02020603050405020304" pitchFamily="18" charset="0"/>
              <a:ea typeface="Source Sans Pro"/>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Submitted by: </a:t>
            </a:r>
            <a:r>
              <a:rPr lang="en-US" sz="2000" dirty="0" err="1" smtClean="0">
                <a:solidFill>
                  <a:schemeClr val="tx1"/>
                </a:solidFill>
                <a:latin typeface="Times New Roman" panose="02020603050405020304" pitchFamily="18" charset="0"/>
                <a:cs typeface="Times New Roman" panose="02020603050405020304" pitchFamily="18" charset="0"/>
              </a:rPr>
              <a:t>Upendar</a:t>
            </a:r>
            <a:r>
              <a:rPr lang="en-US" sz="2000" dirty="0" smtClean="0">
                <a:solidFill>
                  <a:schemeClr val="tx1"/>
                </a:solidFill>
                <a:latin typeface="Times New Roman" panose="02020603050405020304" pitchFamily="18" charset="0"/>
                <a:cs typeface="Times New Roman" panose="02020603050405020304" pitchFamily="18" charset="0"/>
              </a:rPr>
              <a:t>, Naveen, </a:t>
            </a:r>
            <a:r>
              <a:rPr lang="en-US" sz="2000" dirty="0" err="1" smtClean="0">
                <a:solidFill>
                  <a:schemeClr val="tx1"/>
                </a:solidFill>
                <a:latin typeface="Times New Roman" panose="02020603050405020304" pitchFamily="18" charset="0"/>
                <a:cs typeface="Times New Roman" panose="02020603050405020304" pitchFamily="18" charset="0"/>
              </a:rPr>
              <a:t>Preetha</a:t>
            </a:r>
            <a:r>
              <a:rPr lang="en-US" sz="2000" dirty="0" err="1" smtClean="0">
                <a:solidFill>
                  <a:schemeClr val="tx1"/>
                </a:solidFill>
                <a:latin typeface="Times New Roman" panose="02020603050405020304" pitchFamily="18" charset="0"/>
                <a:cs typeface="Times New Roman" panose="02020603050405020304" pitchFamily="18" charset="0"/>
              </a:rPr>
              <a:t>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Mohith</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Submitted to: </a:t>
            </a:r>
            <a:r>
              <a:rPr lang="en-US" sz="2000" dirty="0" err="1" smtClean="0">
                <a:solidFill>
                  <a:schemeClr val="tx1"/>
                </a:solidFill>
                <a:latin typeface="Times New Roman" panose="02020603050405020304" pitchFamily="18" charset="0"/>
                <a:cs typeface="Times New Roman" panose="02020603050405020304" pitchFamily="18" charset="0"/>
              </a:rPr>
              <a:t>Puneet</a:t>
            </a:r>
            <a:r>
              <a:rPr lang="en-US" sz="2000" dirty="0" smtClean="0">
                <a:solidFill>
                  <a:schemeClr val="tx1"/>
                </a:solidFill>
                <a:latin typeface="Times New Roman" panose="02020603050405020304" pitchFamily="18" charset="0"/>
                <a:cs typeface="Times New Roman" panose="02020603050405020304" pitchFamily="18" charset="0"/>
              </a:rPr>
              <a:t> – (Assistant Professor)</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xmlns="" id="{2FCFAB40-DA7C-4B6C-AD10-4EC44B54B1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83296DCF-CBB7-4351-9E7E-623649419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8" name="Freeform: Shape 47">
            <a:extLst>
              <a:ext uri="{FF2B5EF4-FFF2-40B4-BE49-F238E27FC236}">
                <a16:creationId xmlns:a16="http://schemas.microsoft.com/office/drawing/2014/main" xmlns="" id="{61AE2471-23B2-4B94-A613-E68609916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xmlns="" id="{DFB59F4D-13F5-4E73-B3D4-2CFDEC0C5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83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a:latin typeface="Times New Roman" panose="02020603050405020304" pitchFamily="18" charset="0"/>
                <a:ea typeface="+mj-lt"/>
                <a:cs typeface="Times New Roman" panose="02020603050405020304" pitchFamily="18" charset="0"/>
              </a:rPr>
              <a:t>Search item and display</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7627"/>
          </a:xfrm>
        </p:spPr>
        <p:txBody>
          <a:bodyPr anchor="t">
            <a:normAutofit/>
          </a:bodyPr>
          <a:lstStyle/>
          <a:p>
            <a:pPr lvl="1"/>
            <a:r>
              <a:rPr lang="en-US" sz="2000" dirty="0" smtClean="0">
                <a:solidFill>
                  <a:schemeClr val="tx1"/>
                </a:solidFill>
                <a:latin typeface="Times New Roman" panose="02020603050405020304" pitchFamily="18" charset="0"/>
                <a:ea typeface="+mn-lt"/>
                <a:cs typeface="Times New Roman" panose="02020603050405020304" pitchFamily="18" charset="0"/>
              </a:rPr>
              <a:t>Item name, link, cost being displayed in console</a:t>
            </a:r>
          </a:p>
          <a:p>
            <a:pPr marL="457200" lvl="1" indent="0">
              <a:buNone/>
            </a:pPr>
            <a:r>
              <a:rPr lang="en-US" sz="2000" dirty="0">
                <a:solidFill>
                  <a:schemeClr val="tx1"/>
                </a:solidFill>
                <a:ea typeface="+mn-lt"/>
                <a:cs typeface="+mn-lt"/>
              </a:rPr>
              <a:t/>
            </a:r>
            <a:br>
              <a:rPr lang="en-US" sz="2000" dirty="0">
                <a:solidFill>
                  <a:schemeClr val="tx1"/>
                </a:solidFill>
                <a:ea typeface="+mn-lt"/>
                <a:cs typeface="+mn-lt"/>
              </a:rPr>
            </a:b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20" t="16136" b="8970"/>
          <a:stretch/>
        </p:blipFill>
        <p:spPr bwMode="auto">
          <a:xfrm>
            <a:off x="1649045" y="2054457"/>
            <a:ext cx="9220463" cy="429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400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ea typeface="+mj-lt"/>
                <a:cs typeface="Times New Roman" panose="02020603050405020304" pitchFamily="18" charset="0"/>
              </a:rPr>
              <a:t>Search item and display</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7627"/>
          </a:xfrm>
        </p:spPr>
        <p:txBody>
          <a:bodyPr anchor="t">
            <a:normAutofit/>
          </a:bodyPr>
          <a:lstStyle/>
          <a:p>
            <a:pPr lvl="1"/>
            <a:r>
              <a:rPr lang="en-US" sz="2000" dirty="0">
                <a:solidFill>
                  <a:schemeClr val="tx1"/>
                </a:solidFill>
                <a:latin typeface="Times New Roman" panose="02020603050405020304" pitchFamily="18" charset="0"/>
                <a:ea typeface="Source Sans Pro"/>
                <a:cs typeface="Times New Roman" panose="02020603050405020304" pitchFamily="18" charset="0"/>
              </a:rPr>
              <a:t>Name:</a:t>
            </a:r>
            <a:endParaRPr lang="en-US" dirty="0">
              <a:solidFill>
                <a:schemeClr val="tx1"/>
              </a:solidFill>
              <a:latin typeface="Times New Roman" panose="02020603050405020304" pitchFamily="18" charset="0"/>
              <a:ea typeface="+mn-lt"/>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for item in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driver.find_elements_by_css_selector</a:t>
            </a:r>
            <a:r>
              <a:rPr lang="en-US" sz="2000" dirty="0">
                <a:solidFill>
                  <a:schemeClr val="tx1"/>
                </a:solidFill>
                <a:latin typeface="Times New Roman" panose="02020603050405020304" pitchFamily="18" charset="0"/>
                <a:ea typeface="+mn-lt"/>
                <a:cs typeface="Times New Roman" panose="02020603050405020304" pitchFamily="18" charset="0"/>
              </a:rPr>
              <a:t>('.s-result-</a:t>
            </a:r>
            <a:r>
              <a:rPr lang="en-US" sz="2000" dirty="0" err="1">
                <a:solidFill>
                  <a:schemeClr val="tx1"/>
                </a:solidFill>
                <a:latin typeface="Times New Roman" panose="02020603050405020304" pitchFamily="18" charset="0"/>
                <a:ea typeface="+mn-lt"/>
                <a:cs typeface="Times New Roman" panose="02020603050405020304" pitchFamily="18" charset="0"/>
              </a:rPr>
              <a:t>item.s</a:t>
            </a:r>
            <a:r>
              <a:rPr lang="en-US" sz="2000" dirty="0">
                <a:solidFill>
                  <a:schemeClr val="tx1"/>
                </a:solidFill>
                <a:latin typeface="Times New Roman" panose="02020603050405020304" pitchFamily="18" charset="0"/>
                <a:ea typeface="+mn-lt"/>
                <a:cs typeface="Times New Roman" panose="02020603050405020304" pitchFamily="18" charset="0"/>
              </a:rPr>
              <a:t>-</a:t>
            </a:r>
            <a:r>
              <a:rPr lang="en-US" sz="2000" dirty="0" err="1">
                <a:solidFill>
                  <a:schemeClr val="tx1"/>
                </a:solidFill>
                <a:latin typeface="Times New Roman" panose="02020603050405020304" pitchFamily="18" charset="0"/>
                <a:ea typeface="+mn-lt"/>
                <a:cs typeface="Times New Roman" panose="02020603050405020304" pitchFamily="18" charset="0"/>
              </a:rPr>
              <a:t>asin</a:t>
            </a:r>
            <a:r>
              <a:rPr lang="en-US" sz="2000" dirty="0">
                <a:solidFill>
                  <a:schemeClr val="tx1"/>
                </a:solidFill>
                <a:latin typeface="Times New Roman" panose="02020603050405020304" pitchFamily="18" charset="0"/>
                <a:ea typeface="+mn-lt"/>
                <a:cs typeface="Times New Roman" panose="02020603050405020304" pitchFamily="18" charset="0"/>
              </a:rPr>
              <a:t>'):</a:t>
            </a:r>
          </a:p>
          <a:p>
            <a:pPr lvl="3"/>
            <a:r>
              <a:rPr lang="en-US" sz="2000" dirty="0">
                <a:solidFill>
                  <a:schemeClr val="tx1"/>
                </a:solidFill>
                <a:latin typeface="Times New Roman" panose="02020603050405020304" pitchFamily="18" charset="0"/>
                <a:ea typeface="+mn-lt"/>
                <a:cs typeface="Times New Roman" panose="02020603050405020304" pitchFamily="18" charset="0"/>
              </a:rPr>
              <a:t> </a:t>
            </a:r>
            <a:r>
              <a:rPr lang="en-US" sz="2000" dirty="0" err="1">
                <a:solidFill>
                  <a:schemeClr val="tx1"/>
                </a:solidFill>
                <a:latin typeface="Times New Roman" panose="02020603050405020304" pitchFamily="18" charset="0"/>
                <a:ea typeface="+mn-lt"/>
                <a:cs typeface="Times New Roman" panose="02020603050405020304" pitchFamily="18" charset="0"/>
              </a:rPr>
              <a:t>item_name</a:t>
            </a:r>
            <a:r>
              <a:rPr lang="en-US" sz="2000" dirty="0">
                <a:solidFill>
                  <a:schemeClr val="tx1"/>
                </a:solidFill>
                <a:latin typeface="Times New Roman" panose="02020603050405020304" pitchFamily="18" charset="0"/>
                <a:ea typeface="+mn-lt"/>
                <a:cs typeface="Times New Roman" panose="02020603050405020304" pitchFamily="18" charset="0"/>
              </a:rPr>
              <a:t> = </a:t>
            </a:r>
            <a:r>
              <a:rPr lang="en-US" sz="2000" dirty="0" err="1">
                <a:solidFill>
                  <a:schemeClr val="tx1"/>
                </a:solidFill>
                <a:latin typeface="Times New Roman" panose="02020603050405020304" pitchFamily="18" charset="0"/>
                <a:ea typeface="+mn-lt"/>
                <a:cs typeface="Times New Roman" panose="02020603050405020304" pitchFamily="18" charset="0"/>
              </a:rPr>
              <a:t>item.find_element_by_css_selector</a:t>
            </a:r>
            <a:r>
              <a:rPr lang="en-US" sz="2000" dirty="0">
                <a:solidFill>
                  <a:schemeClr val="tx1"/>
                </a:solidFill>
                <a:latin typeface="Times New Roman" panose="02020603050405020304" pitchFamily="18" charset="0"/>
                <a:ea typeface="+mn-lt"/>
                <a:cs typeface="Times New Roman" panose="02020603050405020304" pitchFamily="18" charset="0"/>
              </a:rPr>
              <a:t>('.a-color-</a:t>
            </a:r>
            <a:r>
              <a:rPr lang="en-US" sz="2000" dirty="0" err="1">
                <a:solidFill>
                  <a:schemeClr val="tx1"/>
                </a:solidFill>
                <a:latin typeface="Times New Roman" panose="02020603050405020304" pitchFamily="18" charset="0"/>
                <a:ea typeface="+mn-lt"/>
                <a:cs typeface="Times New Roman" panose="02020603050405020304" pitchFamily="18" charset="0"/>
              </a:rPr>
              <a:t>base.a</a:t>
            </a:r>
            <a:r>
              <a:rPr lang="en-US" sz="2000" dirty="0">
                <a:solidFill>
                  <a:schemeClr val="tx1"/>
                </a:solidFill>
                <a:latin typeface="Times New Roman" panose="02020603050405020304" pitchFamily="18" charset="0"/>
                <a:ea typeface="+mn-lt"/>
                <a:cs typeface="Times New Roman" panose="02020603050405020304" pitchFamily="18" charset="0"/>
              </a:rPr>
              <a:t>-text-normal')</a:t>
            </a:r>
          </a:p>
          <a:p>
            <a:pPr lvl="3"/>
            <a:r>
              <a:rPr lang="en-US" sz="2000" dirty="0">
                <a:solidFill>
                  <a:schemeClr val="tx1"/>
                </a:solidFill>
                <a:latin typeface="Times New Roman" panose="02020603050405020304" pitchFamily="18" charset="0"/>
                <a:ea typeface="+mn-lt"/>
                <a:cs typeface="Times New Roman" panose="02020603050405020304" pitchFamily="18" charset="0"/>
              </a:rPr>
              <a:t>print(</a:t>
            </a:r>
            <a:r>
              <a:rPr lang="en-US" sz="2000" dirty="0" err="1">
                <a:solidFill>
                  <a:schemeClr val="tx1"/>
                </a:solidFill>
                <a:latin typeface="Times New Roman" panose="02020603050405020304" pitchFamily="18" charset="0"/>
                <a:ea typeface="+mn-lt"/>
                <a:cs typeface="Times New Roman" panose="02020603050405020304" pitchFamily="18" charset="0"/>
              </a:rPr>
              <a:t>item_name.text</a:t>
            </a:r>
            <a:r>
              <a:rPr lang="en-US" sz="2000" dirty="0">
                <a:solidFill>
                  <a:schemeClr val="tx1"/>
                </a:solidFill>
                <a:latin typeface="Times New Roman" panose="02020603050405020304" pitchFamily="18" charset="0"/>
                <a:ea typeface="+mn-lt"/>
                <a:cs typeface="Times New Roman" panose="02020603050405020304" pitchFamily="18" charset="0"/>
              </a:rPr>
              <a:t>) </a:t>
            </a:r>
            <a:endParaRPr lang="en-US" dirty="0">
              <a:solidFill>
                <a:schemeClr val="tx1"/>
              </a:solidFill>
              <a:latin typeface="Times New Roman" panose="02020603050405020304" pitchFamily="18" charset="0"/>
              <a:ea typeface="Source Sans Pro"/>
              <a:cs typeface="Times New Roman" panose="02020603050405020304" pitchFamily="18" charset="0"/>
            </a:endParaRPr>
          </a:p>
          <a:p>
            <a:pPr lvl="1"/>
            <a:r>
              <a:rPr lang="en-US" sz="2000" dirty="0">
                <a:solidFill>
                  <a:schemeClr val="tx1"/>
                </a:solidFill>
                <a:latin typeface="Times New Roman" panose="02020603050405020304" pitchFamily="18" charset="0"/>
                <a:ea typeface="+mn-lt"/>
                <a:cs typeface="Times New Roman" panose="02020603050405020304" pitchFamily="18" charset="0"/>
              </a:rPr>
              <a:t>Cost:</a:t>
            </a:r>
          </a:p>
          <a:p>
            <a:pPr lvl="2"/>
            <a:r>
              <a:rPr lang="en-US" sz="2000" dirty="0">
                <a:solidFill>
                  <a:schemeClr val="tx1"/>
                </a:solidFill>
                <a:latin typeface="Times New Roman" panose="02020603050405020304" pitchFamily="18" charset="0"/>
                <a:ea typeface="+mn-lt"/>
                <a:cs typeface="Times New Roman" panose="02020603050405020304" pitchFamily="18" charset="0"/>
              </a:rPr>
              <a:t>for item in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driver.find_elements_by_css_selector</a:t>
            </a:r>
            <a:r>
              <a:rPr lang="en-US" sz="2000" dirty="0">
                <a:solidFill>
                  <a:schemeClr val="tx1"/>
                </a:solidFill>
                <a:latin typeface="Times New Roman" panose="02020603050405020304" pitchFamily="18" charset="0"/>
                <a:ea typeface="+mn-lt"/>
                <a:cs typeface="Times New Roman" panose="02020603050405020304" pitchFamily="18" charset="0"/>
              </a:rPr>
              <a:t>('.s-result-</a:t>
            </a:r>
            <a:r>
              <a:rPr lang="en-US" sz="2000" dirty="0" err="1">
                <a:solidFill>
                  <a:schemeClr val="tx1"/>
                </a:solidFill>
                <a:latin typeface="Times New Roman" panose="02020603050405020304" pitchFamily="18" charset="0"/>
                <a:ea typeface="+mn-lt"/>
                <a:cs typeface="Times New Roman" panose="02020603050405020304" pitchFamily="18" charset="0"/>
              </a:rPr>
              <a:t>item.s</a:t>
            </a:r>
            <a:r>
              <a:rPr lang="en-US" sz="2000" dirty="0">
                <a:solidFill>
                  <a:schemeClr val="tx1"/>
                </a:solidFill>
                <a:latin typeface="Times New Roman" panose="02020603050405020304" pitchFamily="18" charset="0"/>
                <a:ea typeface="+mn-lt"/>
                <a:cs typeface="Times New Roman" panose="02020603050405020304" pitchFamily="18" charset="0"/>
              </a:rPr>
              <a:t>-</a:t>
            </a:r>
            <a:r>
              <a:rPr lang="en-US" sz="2000" dirty="0" err="1">
                <a:solidFill>
                  <a:schemeClr val="tx1"/>
                </a:solidFill>
                <a:latin typeface="Times New Roman" panose="02020603050405020304" pitchFamily="18" charset="0"/>
                <a:ea typeface="+mn-lt"/>
                <a:cs typeface="Times New Roman" panose="02020603050405020304" pitchFamily="18" charset="0"/>
              </a:rPr>
              <a:t>asin</a:t>
            </a:r>
            <a:r>
              <a:rPr lang="en-US" sz="2000" dirty="0">
                <a:solidFill>
                  <a:schemeClr val="tx1"/>
                </a:solidFill>
                <a:latin typeface="Times New Roman" panose="02020603050405020304" pitchFamily="18" charset="0"/>
                <a:ea typeface="+mn-lt"/>
                <a:cs typeface="Times New Roman" panose="02020603050405020304" pitchFamily="18" charset="0"/>
              </a:rPr>
              <a:t>'):      </a:t>
            </a:r>
          </a:p>
          <a:p>
            <a:pPr lvl="3"/>
            <a:r>
              <a:rPr lang="en-US" sz="2000" dirty="0">
                <a:solidFill>
                  <a:schemeClr val="tx1"/>
                </a:solidFill>
                <a:latin typeface="Times New Roman" panose="02020603050405020304" pitchFamily="18" charset="0"/>
                <a:ea typeface="+mn-lt"/>
                <a:cs typeface="Times New Roman" panose="02020603050405020304" pitchFamily="18" charset="0"/>
              </a:rPr>
              <a:t>try:</a:t>
            </a:r>
          </a:p>
          <a:p>
            <a:pPr lvl="3"/>
            <a:r>
              <a:rPr lang="en-US" sz="2000" dirty="0">
                <a:solidFill>
                  <a:schemeClr val="tx1"/>
                </a:solidFill>
                <a:latin typeface="Times New Roman" panose="02020603050405020304" pitchFamily="18" charset="0"/>
                <a:ea typeface="+mn-lt"/>
                <a:cs typeface="Times New Roman" panose="02020603050405020304" pitchFamily="18" charset="0"/>
              </a:rPr>
              <a:t>Catch:</a:t>
            </a:r>
            <a:r>
              <a:rPr lang="en-US" sz="2000" dirty="0">
                <a:solidFill>
                  <a:schemeClr val="tx1"/>
                </a:solidFill>
                <a:ea typeface="+mn-lt"/>
                <a:cs typeface="+mn-lt"/>
              </a:rPr>
              <a:t/>
            </a:r>
            <a:br>
              <a:rPr lang="en-US" sz="2000" dirty="0">
                <a:solidFill>
                  <a:schemeClr val="tx1"/>
                </a:solidFill>
                <a:ea typeface="+mn-lt"/>
                <a:cs typeface="+mn-lt"/>
              </a:rPr>
            </a:b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3134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Add to Cart</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4333"/>
          </a:xfrm>
        </p:spPr>
        <p:txBody>
          <a:bodyPr anchor="t">
            <a:normAutofit/>
          </a:bodyPr>
          <a:lstStyle/>
          <a:p>
            <a:pPr marL="457200" lvl="1" indent="0">
              <a:buNone/>
            </a:pP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06" t="40751" r="15000" b="14756"/>
          <a:stretch/>
        </p:blipFill>
        <p:spPr bwMode="auto">
          <a:xfrm>
            <a:off x="1599157" y="1764556"/>
            <a:ext cx="9373643" cy="4064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789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Add to Cart</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4333"/>
          </a:xfrm>
        </p:spPr>
        <p:txBody>
          <a:bodyPr anchor="t">
            <a:normAutofit/>
          </a:bodyPr>
          <a:lstStyle/>
          <a:p>
            <a:pPr marL="457200" lvl="1" indent="0">
              <a:buNone/>
            </a:pP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44" t="16319" b="4657"/>
          <a:stretch/>
        </p:blipFill>
        <p:spPr bwMode="auto">
          <a:xfrm>
            <a:off x="2070100" y="1445006"/>
            <a:ext cx="8372079" cy="482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31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Add to Cart</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4333"/>
          </a:xfrm>
        </p:spPr>
        <p:txBody>
          <a:bodyPr anchor="t">
            <a:normAutofit/>
          </a:bodyPr>
          <a:lstStyle/>
          <a:p>
            <a:pPr marL="457200" lvl="1" indent="0">
              <a:buNone/>
            </a:pP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357" t="14931" r="1033" b="65624"/>
          <a:stretch/>
        </p:blipFill>
        <p:spPr bwMode="auto">
          <a:xfrm>
            <a:off x="1599157" y="1982145"/>
            <a:ext cx="8415404" cy="1892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25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Add to Cart</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B7CB246-58AA-3193-2F52-A9BE0BBDAF36}"/>
              </a:ext>
            </a:extLst>
          </p:cNvPr>
          <p:cNvSpPr>
            <a:spLocks noGrp="1"/>
          </p:cNvSpPr>
          <p:nvPr>
            <p:ph idx="1"/>
          </p:nvPr>
        </p:nvSpPr>
        <p:spPr>
          <a:xfrm>
            <a:off x="1220963" y="1528367"/>
            <a:ext cx="10292694" cy="4834333"/>
          </a:xfrm>
        </p:spPr>
        <p:txBody>
          <a:bodyPr anchor="t">
            <a:normAutofit/>
          </a:bodyPr>
          <a:lstStyle/>
          <a:p>
            <a:pPr marL="457200" lvl="1" indent="0">
              <a:buNone/>
            </a:pPr>
            <a:r>
              <a:rPr lang="en-IN" sz="2000" dirty="0" err="1">
                <a:solidFill>
                  <a:schemeClr val="tx1"/>
                </a:solidFill>
                <a:latin typeface="Times New Roman" panose="02020603050405020304" pitchFamily="18" charset="0"/>
                <a:cs typeface="Times New Roman" panose="02020603050405020304" pitchFamily="18" charset="0"/>
              </a:rPr>
              <a:t>lst</a:t>
            </a:r>
            <a:r>
              <a:rPr lang="en-IN" sz="2000" dirty="0">
                <a:solidFill>
                  <a:schemeClr val="tx1"/>
                </a:solidFill>
                <a:latin typeface="Times New Roman" panose="02020603050405020304" pitchFamily="18" charset="0"/>
                <a:cs typeface="Times New Roman" panose="02020603050405020304" pitchFamily="18" charset="0"/>
              </a:rPr>
              <a:t>_ = list(map(</a:t>
            </a:r>
            <a:r>
              <a:rPr lang="en-IN" sz="2000" dirty="0" err="1">
                <a:solidFill>
                  <a:schemeClr val="tx1"/>
                </a:solidFill>
                <a:latin typeface="Times New Roman" panose="02020603050405020304" pitchFamily="18" charset="0"/>
                <a:cs typeface="Times New Roman" panose="02020603050405020304" pitchFamily="18" charset="0"/>
              </a:rPr>
              <a:t>str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lst.split</a:t>
            </a:r>
            <a:r>
              <a:rPr lang="en-IN" sz="2000" dirty="0" smtClean="0">
                <a:solidFill>
                  <a:schemeClr val="tx1"/>
                </a:solidFill>
                <a:latin typeface="Times New Roman" panose="02020603050405020304" pitchFamily="18" charset="0"/>
                <a:cs typeface="Times New Roman" panose="02020603050405020304" pitchFamily="18" charset="0"/>
              </a:rPr>
              <a:t>()))</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smtClean="0">
                <a:solidFill>
                  <a:schemeClr val="tx1"/>
                </a:solidFill>
                <a:latin typeface="Times New Roman" panose="02020603050405020304" pitchFamily="18" charset="0"/>
                <a:cs typeface="Times New Roman" panose="02020603050405020304" pitchFamily="18" charset="0"/>
              </a:rPr>
              <a:t>for </a:t>
            </a:r>
            <a:r>
              <a:rPr lang="en-IN" sz="2000" dirty="0" err="1" smtClean="0">
                <a:solidFill>
                  <a:schemeClr val="tx1"/>
                </a:solidFill>
                <a:latin typeface="Times New Roman" panose="02020603050405020304" pitchFamily="18" charset="0"/>
                <a:cs typeface="Times New Roman" panose="02020603050405020304" pitchFamily="18" charset="0"/>
              </a:rPr>
              <a:t>i</a:t>
            </a:r>
            <a:r>
              <a:rPr lang="en-IN" sz="2000" dirty="0" smtClean="0">
                <a:solidFill>
                  <a:schemeClr val="tx1"/>
                </a:solidFill>
                <a:latin typeface="Times New Roman" panose="02020603050405020304" pitchFamily="18" charset="0"/>
                <a:cs typeface="Times New Roman" panose="02020603050405020304" pitchFamily="18" charset="0"/>
              </a:rPr>
              <a:t> in range(3):</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driver.get</a:t>
            </a:r>
            <a:r>
              <a:rPr lang="en-IN" sz="2000" dirty="0">
                <a:solidFill>
                  <a:schemeClr val="tx1"/>
                </a:solidFill>
                <a:latin typeface="Times New Roman" panose="02020603050405020304" pitchFamily="18" charset="0"/>
                <a:cs typeface="Times New Roman" panose="02020603050405020304" pitchFamily="18" charset="0"/>
              </a:rPr>
              <a:t>(f'{</a:t>
            </a:r>
            <a:r>
              <a:rPr lang="en-IN" sz="2000" dirty="0" err="1">
                <a:solidFill>
                  <a:schemeClr val="tx1"/>
                </a:solidFill>
                <a:latin typeface="Times New Roman" panose="02020603050405020304" pitchFamily="18" charset="0"/>
                <a:cs typeface="Times New Roman" panose="02020603050405020304" pitchFamily="18" charset="0"/>
              </a:rPr>
              <a:t>lst</a:t>
            </a:r>
            <a:r>
              <a:rPr lang="en-IN" sz="2000" dirty="0">
                <a:solidFill>
                  <a:schemeClr val="tx1"/>
                </a:solidFill>
                <a:latin typeface="Times New Roman" panose="02020603050405020304" pitchFamily="18" charset="0"/>
                <a:cs typeface="Times New Roman" panose="02020603050405020304" pitchFamily="18" charset="0"/>
              </a:rPr>
              <a:t>_[</a:t>
            </a:r>
            <a:r>
              <a:rPr lang="en-IN" sz="2000" dirty="0" err="1">
                <a:solidFill>
                  <a:schemeClr val="tx1"/>
                </a:solidFill>
                <a:latin typeface="Times New Roman" panose="02020603050405020304" pitchFamily="18" charset="0"/>
                <a:cs typeface="Times New Roman" panose="02020603050405020304" pitchFamily="18" charset="0"/>
              </a:rPr>
              <a:t>i</a:t>
            </a:r>
            <a:r>
              <a:rPr lang="en-IN"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add_cart</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driver.find_element_by_id</a:t>
            </a:r>
            <a:r>
              <a:rPr lang="en-IN" sz="2000" dirty="0">
                <a:solidFill>
                  <a:schemeClr val="tx1"/>
                </a:solidFill>
                <a:latin typeface="Times New Roman" panose="02020603050405020304" pitchFamily="18" charset="0"/>
                <a:cs typeface="Times New Roman" panose="02020603050405020304" pitchFamily="18" charset="0"/>
              </a:rPr>
              <a:t>('add-to-cart-button')</a:t>
            </a:r>
            <a:br>
              <a:rPr lang="en-IN" sz="2000" dirty="0">
                <a:solidFill>
                  <a:schemeClr val="tx1"/>
                </a:solidFill>
                <a:latin typeface="Times New Roman" panose="02020603050405020304" pitchFamily="18" charset="0"/>
                <a:cs typeface="Times New Roman" panose="02020603050405020304" pitchFamily="18" charset="0"/>
              </a:rPr>
            </a:b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for j in </a:t>
            </a:r>
            <a:r>
              <a:rPr lang="en-IN" sz="2000" dirty="0" err="1">
                <a:solidFill>
                  <a:schemeClr val="tx1"/>
                </a:solidFill>
                <a:latin typeface="Times New Roman" panose="02020603050405020304" pitchFamily="18" charset="0"/>
                <a:cs typeface="Times New Roman" panose="02020603050405020304" pitchFamily="18" charset="0"/>
              </a:rPr>
              <a:t>driver.find_elements_by_css_selector</a:t>
            </a:r>
            <a:r>
              <a:rPr lang="en-IN"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'.a-section.a-spacing-none.a-spacing-top-mini.cr-widget-ACR'):</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try:</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rating = </a:t>
            </a:r>
            <a:r>
              <a:rPr lang="en-IN" sz="2000" dirty="0" err="1">
                <a:solidFill>
                  <a:schemeClr val="tx1"/>
                </a:solidFill>
                <a:latin typeface="Times New Roman" panose="02020603050405020304" pitchFamily="18" charset="0"/>
                <a:cs typeface="Times New Roman" panose="02020603050405020304" pitchFamily="18" charset="0"/>
              </a:rPr>
              <a:t>j.find_element_by_css_selector</a:t>
            </a:r>
            <a:r>
              <a:rPr lang="en-IN" sz="2000" dirty="0">
                <a:solidFill>
                  <a:schemeClr val="tx1"/>
                </a:solidFill>
                <a:latin typeface="Times New Roman" panose="02020603050405020304" pitchFamily="18" charset="0"/>
                <a:cs typeface="Times New Roman" panose="02020603050405020304" pitchFamily="18" charset="0"/>
              </a:rPr>
              <a:t>('.a-size-</a:t>
            </a:r>
            <a:r>
              <a:rPr lang="en-IN" sz="2000" dirty="0" err="1">
                <a:solidFill>
                  <a:schemeClr val="tx1"/>
                </a:solidFill>
                <a:latin typeface="Times New Roman" panose="02020603050405020304" pitchFamily="18" charset="0"/>
                <a:cs typeface="Times New Roman" panose="02020603050405020304" pitchFamily="18" charset="0"/>
              </a:rPr>
              <a:t>medium.a</a:t>
            </a: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color</a:t>
            </a:r>
            <a:r>
              <a:rPr lang="en-IN" sz="2000" dirty="0">
                <a:solidFill>
                  <a:schemeClr val="tx1"/>
                </a:solidFill>
                <a:latin typeface="Times New Roman" panose="02020603050405020304" pitchFamily="18" charset="0"/>
                <a:cs typeface="Times New Roman" panose="02020603050405020304" pitchFamily="18" charset="0"/>
              </a:rPr>
              <a:t>-base')</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print(</a:t>
            </a:r>
            <a:r>
              <a:rPr lang="en-IN" sz="2000" dirty="0" err="1">
                <a:solidFill>
                  <a:schemeClr val="tx1"/>
                </a:solidFill>
                <a:latin typeface="Times New Roman" panose="02020603050405020304" pitchFamily="18" charset="0"/>
                <a:cs typeface="Times New Roman" panose="02020603050405020304" pitchFamily="18" charset="0"/>
              </a:rPr>
              <a:t>rating.text</a:t>
            </a:r>
            <a:r>
              <a:rPr lang="en-IN" sz="2000" dirty="0" smtClean="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except:</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print("Rating is not given for this item</a:t>
            </a:r>
            <a:r>
              <a:rPr lang="en-IN" sz="2000" dirty="0" smtClean="0">
                <a:solidFill>
                  <a:schemeClr val="tx1"/>
                </a:solidFill>
                <a:latin typeface="Times New Roman" panose="02020603050405020304" pitchFamily="18" charset="0"/>
                <a:cs typeface="Times New Roman" panose="02020603050405020304" pitchFamily="18" charset="0"/>
              </a:rPr>
              <a:t>")</a:t>
            </a:r>
            <a:br>
              <a:rPr lang="en-IN" sz="2000" dirty="0" smtClean="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add_cart.click</a:t>
            </a:r>
            <a:r>
              <a:rPr lang="en-IN"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ea typeface="+mn-lt"/>
                <a:cs typeface="Times New Roman" panose="02020603050405020304" pitchFamily="18" charset="0"/>
              </a:rPr>
              <a:t/>
            </a:r>
            <a:br>
              <a:rPr lang="en-US" sz="2000" dirty="0">
                <a:solidFill>
                  <a:schemeClr val="tx1"/>
                </a:solidFill>
                <a:latin typeface="Times New Roman" panose="02020603050405020304" pitchFamily="18" charset="0"/>
                <a:ea typeface="+mn-lt"/>
                <a:cs typeface="Times New Roman" panose="02020603050405020304" pitchFamily="18" charset="0"/>
              </a:rPr>
            </a:br>
            <a:r>
              <a:rPr lang="en-US" sz="2000" dirty="0">
                <a:ea typeface="+mn-lt"/>
                <a:cs typeface="+mn-lt"/>
              </a:rPr>
              <a:t>         </a:t>
            </a:r>
            <a:endParaRPr lang="en-US" sz="2000"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74046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Your Account</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755" b="29869"/>
          <a:stretch/>
        </p:blipFill>
        <p:spPr bwMode="auto">
          <a:xfrm>
            <a:off x="1599157" y="1764557"/>
            <a:ext cx="8934045" cy="291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971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Your Orders</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344" t="26114" r="9151" b="27030"/>
          <a:stretch/>
        </p:blipFill>
        <p:spPr bwMode="auto">
          <a:xfrm>
            <a:off x="1599157" y="1764557"/>
            <a:ext cx="9280166" cy="315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164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Login and Security - </a:t>
            </a:r>
            <a:r>
              <a:rPr lang="en-US" sz="2000" dirty="0" smtClean="0">
                <a:latin typeface="Times New Roman" panose="02020603050405020304" pitchFamily="18" charset="0"/>
                <a:cs typeface="Times New Roman" panose="02020603050405020304" pitchFamily="18" charset="0"/>
              </a:rPr>
              <a:t>Secure Features of Amazon</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4760" t="12511" r="34136"/>
          <a:stretch/>
        </p:blipFill>
        <p:spPr bwMode="auto">
          <a:xfrm>
            <a:off x="2110830" y="1718347"/>
            <a:ext cx="3108869" cy="4474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159" b="15666"/>
          <a:stretch/>
        </p:blipFill>
        <p:spPr bwMode="auto">
          <a:xfrm>
            <a:off x="6360763" y="1764557"/>
            <a:ext cx="2922937" cy="4394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861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Login and Security</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168" t="15035" r="20038" b="6941"/>
          <a:stretch/>
        </p:blipFill>
        <p:spPr bwMode="auto">
          <a:xfrm>
            <a:off x="2171656" y="1764557"/>
            <a:ext cx="6845343" cy="457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170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38">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07B527-6ACE-E9C8-E2C3-32C9D823DA97}"/>
              </a:ext>
            </a:extLst>
          </p:cNvPr>
          <p:cNvSpPr>
            <a:spLocks noGrp="1"/>
          </p:cNvSpPr>
          <p:nvPr>
            <p:ph type="title"/>
          </p:nvPr>
        </p:nvSpPr>
        <p:spPr>
          <a:xfrm>
            <a:off x="584319" y="543166"/>
            <a:ext cx="8497647" cy="1390565"/>
          </a:xfrm>
        </p:spPr>
        <p:txBody>
          <a:bodyPr wrap="square" anchor="t">
            <a:normAutofit/>
          </a:bodyPr>
          <a:lstStyle/>
          <a:p>
            <a:r>
              <a:rPr lang="en-US" b="1" dirty="0">
                <a:latin typeface="Times New Roman" panose="02020603050405020304" pitchFamily="18" charset="0"/>
                <a:ea typeface="+mj-lt"/>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50" name="Oval 40">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42">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44" name="Freeform: Shape 43">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7" name="Freeform: Shape 46">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9" name="Freeform: Shape 48">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Content Placeholder 2">
            <a:extLst>
              <a:ext uri="{FF2B5EF4-FFF2-40B4-BE49-F238E27FC236}">
                <a16:creationId xmlns:a16="http://schemas.microsoft.com/office/drawing/2014/main" xmlns="" id="{5BC8667E-2CAD-8569-DA67-8A513E9015F4}"/>
              </a:ext>
            </a:extLst>
          </p:cNvPr>
          <p:cNvSpPr>
            <a:spLocks noGrp="1"/>
          </p:cNvSpPr>
          <p:nvPr>
            <p:ph idx="1"/>
          </p:nvPr>
        </p:nvSpPr>
        <p:spPr>
          <a:xfrm>
            <a:off x="1321605" y="1585877"/>
            <a:ext cx="9559450" cy="4607589"/>
          </a:xfrm>
        </p:spPr>
        <p:txBody>
          <a:bodyPr anchor="t">
            <a:normAutofit/>
          </a:bodyPr>
          <a:lstStyle/>
          <a:p>
            <a:pPr marL="457200" lvl="1" indent="0">
              <a:buNone/>
            </a:pPr>
            <a:r>
              <a:rPr lang="en-US" sz="2000" b="1" dirty="0">
                <a:solidFill>
                  <a:schemeClr val="tx1"/>
                </a:solidFill>
                <a:latin typeface="Times New Roman" panose="02020603050405020304" pitchFamily="18" charset="0"/>
                <a:ea typeface="+mn-lt"/>
                <a:cs typeface="Times New Roman" panose="02020603050405020304" pitchFamily="18" charset="0"/>
              </a:rPr>
              <a:t>What is Selenium?</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800100" lvl="1" indent="-342900"/>
            <a:r>
              <a:rPr lang="en-US" sz="2000" dirty="0">
                <a:solidFill>
                  <a:schemeClr val="tx1"/>
                </a:solidFill>
                <a:latin typeface="Times New Roman" panose="02020603050405020304" pitchFamily="18" charset="0"/>
                <a:ea typeface="+mn-lt"/>
                <a:cs typeface="Times New Roman" panose="02020603050405020304" pitchFamily="18" charset="0"/>
              </a:rPr>
              <a:t>Selenium refers to a suite of tools that are widely used in the testing community when it comes to cross-browser testing.</a:t>
            </a:r>
          </a:p>
          <a:p>
            <a:pPr marL="800100" lvl="1" indent="-342900"/>
            <a:r>
              <a:rPr lang="en-US" sz="2000" dirty="0">
                <a:solidFill>
                  <a:schemeClr val="tx1"/>
                </a:solidFill>
                <a:latin typeface="Times New Roman" panose="02020603050405020304" pitchFamily="18" charset="0"/>
                <a:ea typeface="+mn-lt"/>
                <a:cs typeface="Times New Roman" panose="02020603050405020304" pitchFamily="18" charset="0"/>
              </a:rPr>
              <a:t>Selenium  supports - </a:t>
            </a:r>
          </a:p>
          <a:p>
            <a:pPr marL="1257300" lvl="2" indent="-342900"/>
            <a:r>
              <a:rPr lang="en-US" sz="2000" dirty="0">
                <a:solidFill>
                  <a:schemeClr val="tx1"/>
                </a:solidFill>
                <a:latin typeface="Times New Roman" panose="02020603050405020304" pitchFamily="18" charset="0"/>
                <a:ea typeface="+mn-lt"/>
                <a:cs typeface="Times New Roman" panose="02020603050405020304" pitchFamily="18" charset="0"/>
              </a:rPr>
              <a:t>Google Chrome </a:t>
            </a:r>
          </a:p>
          <a:p>
            <a:pPr marL="1257300" lvl="2" indent="-342900"/>
            <a:r>
              <a:rPr lang="en-US" sz="2000" dirty="0">
                <a:solidFill>
                  <a:schemeClr val="tx1"/>
                </a:solidFill>
                <a:latin typeface="Times New Roman" panose="02020603050405020304" pitchFamily="18" charset="0"/>
                <a:ea typeface="+mn-lt"/>
                <a:cs typeface="Times New Roman" panose="02020603050405020304" pitchFamily="18" charset="0"/>
              </a:rPr>
              <a:t> Internet Explorer </a:t>
            </a:r>
          </a:p>
          <a:p>
            <a:pPr marL="1257300" lvl="2" indent="-342900"/>
            <a:r>
              <a:rPr lang="en-US" sz="2000" dirty="0">
                <a:solidFill>
                  <a:schemeClr val="tx1"/>
                </a:solidFill>
                <a:latin typeface="Times New Roman" panose="02020603050405020304" pitchFamily="18" charset="0"/>
                <a:ea typeface="+mn-lt"/>
                <a:cs typeface="Times New Roman" panose="02020603050405020304" pitchFamily="18" charset="0"/>
              </a:rPr>
              <a:t>Safari </a:t>
            </a:r>
          </a:p>
          <a:p>
            <a:pPr marL="1257300" lvl="2" indent="-342900"/>
            <a:r>
              <a:rPr lang="en-US" sz="2000" dirty="0">
                <a:solidFill>
                  <a:schemeClr val="tx1"/>
                </a:solidFill>
                <a:latin typeface="Times New Roman" panose="02020603050405020304" pitchFamily="18" charset="0"/>
                <a:ea typeface="+mn-lt"/>
                <a:cs typeface="Times New Roman" panose="02020603050405020304" pitchFamily="18" charset="0"/>
              </a:rPr>
              <a:t>Opera </a:t>
            </a:r>
          </a:p>
          <a:p>
            <a:pPr marL="1257300" lvl="2" indent="-342900"/>
            <a:r>
              <a:rPr lang="en-US" sz="2000" dirty="0">
                <a:solidFill>
                  <a:schemeClr val="tx1"/>
                </a:solidFill>
                <a:latin typeface="Times New Roman" panose="02020603050405020304" pitchFamily="18" charset="0"/>
                <a:ea typeface="+mn-lt"/>
                <a:cs typeface="Times New Roman" panose="02020603050405020304" pitchFamily="18" charset="0"/>
              </a:rPr>
              <a:t>Operating systems </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800100" lvl="1" indent="-342900"/>
            <a:endParaRPr lang="en-US" dirty="0">
              <a:solidFill>
                <a:srgbClr val="FFFFFF">
                  <a:alpha val="60000"/>
                </a:srgbClr>
              </a:solidFill>
              <a:ea typeface="Source Sans Pro"/>
            </a:endParaRPr>
          </a:p>
          <a:p>
            <a:endParaRPr lang="en-US" dirty="0">
              <a:solidFill>
                <a:srgbClr val="FFFFFF">
                  <a:alpha val="60000"/>
                </a:srgbClr>
              </a:solidFill>
              <a:ea typeface="Source Sans Pro"/>
            </a:endParaRPr>
          </a:p>
        </p:txBody>
      </p:sp>
      <p:sp>
        <p:nvSpPr>
          <p:cNvPr id="51" name="Oval 50">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Shape 52">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2367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Prime</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8811" b="43638"/>
          <a:stretch/>
        </p:blipFill>
        <p:spPr bwMode="auto">
          <a:xfrm>
            <a:off x="1599157" y="1793030"/>
            <a:ext cx="9395437" cy="1235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671" t="42364" r="13479" b="46701"/>
          <a:stretch/>
        </p:blipFill>
        <p:spPr bwMode="auto">
          <a:xfrm>
            <a:off x="2275852" y="3429000"/>
            <a:ext cx="7993158" cy="1588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8553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Join Prime</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685" b="23534"/>
          <a:stretch/>
        </p:blipFill>
        <p:spPr bwMode="auto">
          <a:xfrm>
            <a:off x="1706841" y="2024387"/>
            <a:ext cx="8735338" cy="2724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48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Address</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69" t="28646" r="35482" b="18750"/>
          <a:stretch/>
        </p:blipFill>
        <p:spPr bwMode="auto">
          <a:xfrm>
            <a:off x="530500" y="1584557"/>
            <a:ext cx="5977879" cy="315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990" t="15973" r="30698" b="-695"/>
          <a:stretch/>
        </p:blipFill>
        <p:spPr bwMode="auto">
          <a:xfrm>
            <a:off x="6681534" y="464909"/>
            <a:ext cx="5245100" cy="619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84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1AC10A-96F3-26C6-8D40-271F1EBABC56}"/>
              </a:ext>
            </a:extLst>
          </p:cNvPr>
          <p:cNvSpPr>
            <a:spLocks noGrp="1"/>
          </p:cNvSpPr>
          <p:nvPr>
            <p:ph type="title"/>
          </p:nvPr>
        </p:nvSpPr>
        <p:spPr>
          <a:xfrm>
            <a:off x="1058772" y="485655"/>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Amazon Pay Balance</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218" t="33067" r="21474" b="15876"/>
          <a:stretch/>
        </p:blipFill>
        <p:spPr bwMode="auto">
          <a:xfrm>
            <a:off x="846400" y="1764557"/>
            <a:ext cx="5578102" cy="274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954" t="24786" r="61664" b="6944"/>
          <a:stretch/>
        </p:blipFill>
        <p:spPr bwMode="auto">
          <a:xfrm>
            <a:off x="6959600" y="673101"/>
            <a:ext cx="4591740" cy="561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6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FB26384-82A7-F9F9-1E5E-C47CA2945559}"/>
              </a:ext>
            </a:extLst>
          </p:cNvPr>
          <p:cNvSpPr>
            <a:spLocks noGrp="1"/>
          </p:cNvSpPr>
          <p:nvPr>
            <p:ph type="title"/>
          </p:nvPr>
        </p:nvSpPr>
        <p:spPr>
          <a:xfrm>
            <a:off x="914998" y="485655"/>
            <a:ext cx="8281987" cy="1333057"/>
          </a:xfrm>
        </p:spPr>
        <p:txBody>
          <a:bodyPr wrap="square" anchor="t">
            <a:normAutofit/>
          </a:bodyPr>
          <a:lstStyle/>
          <a:p>
            <a:r>
              <a:rPr lang="en-US" dirty="0">
                <a:latin typeface="Times New Roman" panose="02020603050405020304" pitchFamily="18" charset="0"/>
                <a:ea typeface="+mj-lt"/>
                <a:cs typeface="Times New Roman" panose="02020603050405020304" pitchFamily="18" charset="0"/>
              </a:rPr>
              <a:t>Challenges and concern</a:t>
            </a:r>
            <a:endParaRPr lang="en-US" dirty="0">
              <a:latin typeface="Times New Roman" panose="02020603050405020304" pitchFamily="18" charset="0"/>
              <a:cs typeface="Times New Roman" panose="02020603050405020304" pitchFamily="18" charset="0"/>
            </a:endParaRPr>
          </a:p>
          <a:p>
            <a:endParaRPr lang="en-US" dirty="0"/>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2AE65BAE-925D-BFCC-33C5-40C4419D3A52}"/>
              </a:ext>
            </a:extLst>
          </p:cNvPr>
          <p:cNvSpPr>
            <a:spLocks noGrp="1"/>
          </p:cNvSpPr>
          <p:nvPr>
            <p:ph idx="1"/>
          </p:nvPr>
        </p:nvSpPr>
        <p:spPr>
          <a:xfrm>
            <a:off x="1192208" y="1513990"/>
            <a:ext cx="9746356" cy="4578835"/>
          </a:xfrm>
        </p:spPr>
        <p:txBody>
          <a:bodyPr anchor="t">
            <a:normAutofit/>
          </a:bodyPr>
          <a:lstStyle/>
          <a:p>
            <a:pPr lvl="1"/>
            <a:r>
              <a:rPr lang="en-US" sz="2000" dirty="0">
                <a:solidFill>
                  <a:schemeClr val="tx1"/>
                </a:solidFill>
                <a:latin typeface="Times New Roman" panose="02020603050405020304" pitchFamily="18" charset="0"/>
                <a:ea typeface="+mn-lt"/>
                <a:cs typeface="Times New Roman" panose="02020603050405020304" pitchFamily="18" charset="0"/>
              </a:rPr>
              <a:t>Challenges - </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Sign Up page:</a:t>
            </a:r>
          </a:p>
          <a:p>
            <a:pPr lvl="3"/>
            <a:r>
              <a:rPr lang="en-US" sz="2000" dirty="0" smtClean="0">
                <a:solidFill>
                  <a:schemeClr val="tx1"/>
                </a:solidFill>
                <a:latin typeface="Times New Roman" panose="02020603050405020304" pitchFamily="18" charset="0"/>
                <a:ea typeface="+mn-lt"/>
                <a:cs typeface="Times New Roman" panose="02020603050405020304" pitchFamily="18" charset="0"/>
              </a:rPr>
              <a:t>Issues while opening the Sign </a:t>
            </a:r>
            <a:r>
              <a:rPr lang="en-US" sz="2000" dirty="0">
                <a:solidFill>
                  <a:schemeClr val="tx1"/>
                </a:solidFill>
                <a:latin typeface="Times New Roman" panose="02020603050405020304" pitchFamily="18" charset="0"/>
                <a:ea typeface="+mn-lt"/>
                <a:cs typeface="Times New Roman" panose="02020603050405020304" pitchFamily="18" charset="0"/>
              </a:rPr>
              <a:t>Up form.</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Source Sans Pro"/>
                <a:cs typeface="Times New Roman" panose="02020603050405020304" pitchFamily="18" charset="0"/>
              </a:rPr>
              <a:t>Cost and Rating:</a:t>
            </a:r>
          </a:p>
          <a:p>
            <a:pPr lvl="3"/>
            <a:r>
              <a:rPr lang="en-US" sz="2000" dirty="0">
                <a:solidFill>
                  <a:schemeClr val="tx1"/>
                </a:solidFill>
                <a:latin typeface="Times New Roman" panose="02020603050405020304" pitchFamily="18" charset="0"/>
                <a:ea typeface="Source Sans Pro"/>
                <a:cs typeface="Times New Roman" panose="02020603050405020304" pitchFamily="18" charset="0"/>
              </a:rPr>
              <a:t>Empty Fields.</a:t>
            </a:r>
            <a:endParaRPr lang="en-US" dirty="0">
              <a:solidFill>
                <a:schemeClr val="tx1"/>
              </a:solidFill>
              <a:latin typeface="Times New Roman" panose="02020603050405020304" pitchFamily="18" charset="0"/>
              <a:ea typeface="Source Sans Pro"/>
              <a:cs typeface="Times New Roman" panose="02020603050405020304" pitchFamily="18" charset="0"/>
            </a:endParaRPr>
          </a:p>
          <a:p>
            <a:pPr lvl="1"/>
            <a:r>
              <a:rPr lang="en-US" sz="2000" dirty="0">
                <a:solidFill>
                  <a:schemeClr val="tx1"/>
                </a:solidFill>
                <a:latin typeface="Times New Roman" panose="02020603050405020304" pitchFamily="18" charset="0"/>
                <a:ea typeface="Source Sans Pro"/>
                <a:cs typeface="Times New Roman" panose="02020603050405020304" pitchFamily="18" charset="0"/>
              </a:rPr>
              <a:t>Concern - </a:t>
            </a:r>
            <a:endParaRPr lang="en-US"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Sign Up page:</a:t>
            </a:r>
          </a:p>
          <a:p>
            <a:pPr lvl="3"/>
            <a:r>
              <a:rPr lang="en-US" sz="2000" dirty="0">
                <a:solidFill>
                  <a:schemeClr val="tx1"/>
                </a:solidFill>
                <a:latin typeface="Times New Roman" panose="02020603050405020304" pitchFamily="18" charset="0"/>
                <a:ea typeface="+mn-lt"/>
                <a:cs typeface="Times New Roman" panose="02020603050405020304" pitchFamily="18" charset="0"/>
              </a:rPr>
              <a:t>After submitting the sign up form there is a puzzle popping up to  restrict the bot from running</a:t>
            </a:r>
            <a:r>
              <a:rPr lang="en-US" sz="2000" dirty="0" smtClean="0">
                <a:solidFill>
                  <a:schemeClr val="tx1"/>
                </a:solidFill>
                <a:latin typeface="Times New Roman" panose="02020603050405020304" pitchFamily="18" charset="0"/>
                <a:ea typeface="+mn-lt"/>
                <a:cs typeface="Times New Roman" panose="02020603050405020304" pitchFamily="18" charset="0"/>
              </a:rPr>
              <a:t>.</a:t>
            </a:r>
            <a:endParaRPr lang="en-US" sz="2000" dirty="0" smtClean="0">
              <a:solidFill>
                <a:schemeClr val="tx1"/>
              </a:solidFill>
              <a:latin typeface="Times New Roman" panose="02020603050405020304" pitchFamily="18" charset="0"/>
              <a:ea typeface="Source Sans Pro"/>
              <a:cs typeface="Times New Roman" panose="02020603050405020304" pitchFamily="18" charset="0"/>
            </a:endParaRPr>
          </a:p>
          <a:p>
            <a:endParaRPr lang="en-US"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94270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1B4807-732D-8ADB-649B-605B5766C202}"/>
              </a:ext>
            </a:extLst>
          </p:cNvPr>
          <p:cNvSpPr>
            <a:spLocks noGrp="1"/>
          </p:cNvSpPr>
          <p:nvPr>
            <p:ph type="title"/>
          </p:nvPr>
        </p:nvSpPr>
        <p:spPr>
          <a:xfrm>
            <a:off x="988928" y="431500"/>
            <a:ext cx="8281987" cy="1333057"/>
          </a:xfrm>
        </p:spPr>
        <p:txBody>
          <a:bodyPr wrap="square" anchor="t">
            <a:normAutofit/>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603840B2-29E8-9427-8D67-0602D715CDA2}"/>
              </a:ext>
            </a:extLst>
          </p:cNvPr>
          <p:cNvSpPr>
            <a:spLocks noGrp="1"/>
          </p:cNvSpPr>
          <p:nvPr>
            <p:ph idx="1"/>
          </p:nvPr>
        </p:nvSpPr>
        <p:spPr>
          <a:xfrm>
            <a:off x="1481614" y="1736214"/>
            <a:ext cx="9805737" cy="4508268"/>
          </a:xfrm>
        </p:spPr>
        <p:txBody>
          <a:bodyPr anchor="t">
            <a:normAutofit/>
          </a:bodyPr>
          <a:lstStyle/>
          <a:p>
            <a:r>
              <a:rPr lang="en-US" dirty="0" smtClean="0">
                <a:solidFill>
                  <a:srgbClr val="FFFFFF"/>
                </a:solidFill>
                <a:latin typeface="Times New Roman" panose="02020603050405020304" pitchFamily="18" charset="0"/>
                <a:cs typeface="Times New Roman" panose="02020603050405020304" pitchFamily="18" charset="0"/>
              </a:rPr>
              <a:t>When a person is new to a any website he/she doesn’t know where to start with. We usually need assistance from someone.</a:t>
            </a:r>
          </a:p>
          <a:p>
            <a:r>
              <a:rPr lang="en-US" dirty="0" smtClean="0">
                <a:solidFill>
                  <a:srgbClr val="FFFFFF"/>
                </a:solidFill>
                <a:latin typeface="Times New Roman" panose="02020603050405020304" pitchFamily="18" charset="0"/>
                <a:cs typeface="Times New Roman" panose="02020603050405020304" pitchFamily="18" charset="0"/>
              </a:rPr>
              <a:t>Using automation we can make the interaction with the website much easier to the users without any external assistance.</a:t>
            </a:r>
          </a:p>
          <a:p>
            <a:r>
              <a:rPr lang="en-US" dirty="0" smtClean="0">
                <a:solidFill>
                  <a:srgbClr val="FFFFFF"/>
                </a:solidFill>
                <a:latin typeface="Times New Roman" panose="02020603050405020304" pitchFamily="18" charset="0"/>
                <a:cs typeface="Times New Roman" panose="02020603050405020304" pitchFamily="18" charset="0"/>
              </a:rPr>
              <a:t>The sole purpose of “Automation” is to reduce the human effort.</a:t>
            </a:r>
          </a:p>
          <a:p>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82998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01A222C-9BAA-E582-74C6-AF19E13236F3}"/>
              </a:ext>
            </a:extLst>
          </p:cNvPr>
          <p:cNvSpPr>
            <a:spLocks noGrp="1"/>
          </p:cNvSpPr>
          <p:nvPr>
            <p:ph type="title"/>
          </p:nvPr>
        </p:nvSpPr>
        <p:spPr>
          <a:xfrm>
            <a:off x="469300" y="442523"/>
            <a:ext cx="8281987" cy="1333057"/>
          </a:xfrm>
        </p:spPr>
        <p:txBody>
          <a:bodyPr wrap="square" anchor="t">
            <a:normAutofit/>
          </a:bodyPr>
          <a:lstStyle/>
          <a:p>
            <a:r>
              <a:rPr lang="en-US" b="1" dirty="0">
                <a:latin typeface="Times New Roman" panose="02020603050405020304" pitchFamily="18" charset="0"/>
                <a:ea typeface="+mj-lt"/>
                <a:cs typeface="Times New Roman" panose="02020603050405020304" pitchFamily="18" charset="0"/>
              </a:rPr>
              <a:t>Selenium Components</a:t>
            </a:r>
            <a:endParaRPr lang="en-US" dirty="0">
              <a:latin typeface="Times New Roman" panose="02020603050405020304" pitchFamily="18" charset="0"/>
              <a:cs typeface="Times New Roman" panose="02020603050405020304" pitchFamily="18" charset="0"/>
            </a:endParaRPr>
          </a:p>
        </p:txBody>
      </p:sp>
      <p:sp>
        <p:nvSpPr>
          <p:cNvPr id="26"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E6C54FDC-8DEB-496F-C182-0705E6359396}"/>
              </a:ext>
            </a:extLst>
          </p:cNvPr>
          <p:cNvSpPr>
            <a:spLocks noGrp="1"/>
          </p:cNvSpPr>
          <p:nvPr>
            <p:ph idx="1"/>
          </p:nvPr>
        </p:nvSpPr>
        <p:spPr>
          <a:xfrm>
            <a:off x="1307227" y="1499614"/>
            <a:ext cx="9645714" cy="4262531"/>
          </a:xfrm>
        </p:spPr>
        <p:txBody>
          <a:bodyPr anchor="t">
            <a:normAutofit/>
          </a:bodyPr>
          <a:lstStyle/>
          <a:p>
            <a:pPr marL="0" indent="0">
              <a:buNone/>
            </a:pPr>
            <a:r>
              <a:rPr lang="en-US" dirty="0">
                <a:solidFill>
                  <a:srgbClr val="FFFFFF">
                    <a:alpha val="60000"/>
                  </a:srgbClr>
                </a:solidFill>
                <a:ea typeface="Source Sans Pro"/>
              </a:rPr>
              <a:t>          </a:t>
            </a:r>
            <a:r>
              <a:rPr lang="en-US" dirty="0">
                <a:solidFill>
                  <a:schemeClr val="tx1"/>
                </a:solidFill>
                <a:latin typeface="Times New Roman" panose="02020603050405020304" pitchFamily="18" charset="0"/>
                <a:ea typeface="+mn-lt"/>
                <a:cs typeface="Times New Roman" panose="02020603050405020304" pitchFamily="18" charset="0"/>
              </a:rPr>
              <a:t>The Selenium test suite comprises four main components:- </a:t>
            </a:r>
            <a:endParaRPr lang="en-US"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Selenium IDE</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Selenium RC</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Selenium WebDriver</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lvl="2"/>
            <a:r>
              <a:rPr lang="en-US" sz="2000" dirty="0">
                <a:solidFill>
                  <a:schemeClr val="tx1"/>
                </a:solidFill>
                <a:latin typeface="Times New Roman" panose="02020603050405020304" pitchFamily="18" charset="0"/>
                <a:ea typeface="+mn-lt"/>
                <a:cs typeface="Times New Roman" panose="02020603050405020304" pitchFamily="18" charset="0"/>
              </a:rPr>
              <a:t>Selenium Grid</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0" indent="0">
              <a:buNone/>
            </a:pPr>
            <a:endParaRPr lang="en-US" dirty="0">
              <a:solidFill>
                <a:srgbClr val="FFFFFF">
                  <a:alpha val="60000"/>
                </a:srgbClr>
              </a:solidFill>
              <a:ea typeface="Source Sans Pro"/>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96634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049352B-7ED2-982C-C3BA-721D7F5B9C14}"/>
              </a:ext>
            </a:extLst>
          </p:cNvPr>
          <p:cNvSpPr>
            <a:spLocks noGrp="1"/>
          </p:cNvSpPr>
          <p:nvPr>
            <p:ph type="title"/>
          </p:nvPr>
        </p:nvSpPr>
        <p:spPr>
          <a:xfrm>
            <a:off x="728092" y="543164"/>
            <a:ext cx="8281987" cy="1333057"/>
          </a:xfrm>
        </p:spPr>
        <p:txBody>
          <a:bodyPr wrap="square" anchor="t">
            <a:normAutofit/>
          </a:bodyPr>
          <a:lstStyle/>
          <a:p>
            <a:r>
              <a:rPr lang="en-US" b="1" dirty="0">
                <a:latin typeface="Times New Roman" panose="02020603050405020304" pitchFamily="18" charset="0"/>
                <a:ea typeface="+mj-lt"/>
                <a:cs typeface="Times New Roman" panose="02020603050405020304" pitchFamily="18" charset="0"/>
              </a:rPr>
              <a:t>What is Selenium WebDriver?</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312F06F7-5B7A-B9DB-1831-DD313310548D}"/>
              </a:ext>
            </a:extLst>
          </p:cNvPr>
          <p:cNvSpPr>
            <a:spLocks noGrp="1"/>
          </p:cNvSpPr>
          <p:nvPr>
            <p:ph idx="1"/>
          </p:nvPr>
        </p:nvSpPr>
        <p:spPr>
          <a:xfrm>
            <a:off x="1335982" y="1513990"/>
            <a:ext cx="9430054" cy="4578835"/>
          </a:xfrm>
        </p:spPr>
        <p:txBody>
          <a:bodyPr anchor="t">
            <a:normAutofit/>
          </a:bodyPr>
          <a:lstStyle/>
          <a:p>
            <a:pPr lvl="1"/>
            <a:r>
              <a:rPr lang="en-US" sz="2000" dirty="0">
                <a:solidFill>
                  <a:schemeClr val="tx1"/>
                </a:solidFill>
                <a:latin typeface="Times New Roman" panose="02020603050405020304" pitchFamily="18" charset="0"/>
                <a:ea typeface="+mn-lt"/>
                <a:cs typeface="Times New Roman" panose="02020603050405020304" pitchFamily="18" charset="0"/>
              </a:rPr>
              <a:t>Selenium WebDriver is a web framework that permits you to execute cross-browser tests.</a:t>
            </a:r>
          </a:p>
          <a:p>
            <a:pPr lvl="1"/>
            <a:r>
              <a:rPr lang="en-US" sz="2000" dirty="0">
                <a:solidFill>
                  <a:schemeClr val="tx1"/>
                </a:solidFill>
                <a:latin typeface="Times New Roman" panose="02020603050405020304" pitchFamily="18" charset="0"/>
                <a:ea typeface="+mn-lt"/>
                <a:cs typeface="Times New Roman" panose="02020603050405020304" pitchFamily="18" charset="0"/>
              </a:rPr>
              <a:t>Selenium WebDriver allows you to choose a programming language to create test scripts.</a:t>
            </a:r>
          </a:p>
          <a:p>
            <a:pPr lvl="1"/>
            <a:r>
              <a:rPr lang="en-US" sz="2000" dirty="0">
                <a:solidFill>
                  <a:schemeClr val="tx1"/>
                </a:solidFill>
                <a:latin typeface="Times New Roman" panose="02020603050405020304" pitchFamily="18" charset="0"/>
                <a:ea typeface="+mn-lt"/>
                <a:cs typeface="Times New Roman" panose="02020603050405020304" pitchFamily="18" charset="0"/>
              </a:rPr>
              <a:t>Drawback of Selenium WebDriver</a:t>
            </a:r>
            <a:r>
              <a:rPr lang="en-US" sz="2000" b="1" dirty="0">
                <a:solidFill>
                  <a:schemeClr val="tx1"/>
                </a:solidFill>
                <a:latin typeface="Times New Roman" panose="02020603050405020304" pitchFamily="18" charset="0"/>
                <a:ea typeface="+mn-lt"/>
                <a:cs typeface="Times New Roman" panose="02020603050405020304" pitchFamily="18" charset="0"/>
              </a:rPr>
              <a:t> - </a:t>
            </a:r>
          </a:p>
          <a:p>
            <a:pPr lvl="2"/>
            <a:r>
              <a:rPr lang="en-US" sz="2000" dirty="0">
                <a:solidFill>
                  <a:schemeClr val="tx1"/>
                </a:solidFill>
                <a:latin typeface="Times New Roman" panose="02020603050405020304" pitchFamily="18" charset="0"/>
                <a:ea typeface="+mn-lt"/>
                <a:cs typeface="Times New Roman" panose="02020603050405020304" pitchFamily="18" charset="0"/>
              </a:rPr>
              <a:t>Selenium WebDriver is not capable of handling window components.</a:t>
            </a:r>
            <a:endParaRPr lang="en-US" sz="2000" b="1" dirty="0">
              <a:solidFill>
                <a:schemeClr val="tx1"/>
              </a:solidFill>
              <a:latin typeface="Times New Roman" panose="02020603050405020304" pitchFamily="18" charset="0"/>
              <a:ea typeface="+mn-lt"/>
              <a:cs typeface="Times New Roman" panose="02020603050405020304" pitchFamily="18" charset="0"/>
            </a:endParaRPr>
          </a:p>
          <a:p>
            <a:pPr lvl="2"/>
            <a:r>
              <a:rPr lang="en-US" sz="2000" dirty="0">
                <a:solidFill>
                  <a:schemeClr val="tx1"/>
                </a:solidFill>
                <a:latin typeface="Times New Roman" panose="02020603050405020304" pitchFamily="18" charset="0"/>
                <a:ea typeface="Source Sans Pro"/>
                <a:cs typeface="Times New Roman" panose="02020603050405020304" pitchFamily="18" charset="0"/>
              </a:rPr>
              <a:t>Tools - </a:t>
            </a:r>
            <a:r>
              <a:rPr lang="en-US" sz="2000" dirty="0">
                <a:solidFill>
                  <a:schemeClr val="tx1"/>
                </a:solidFill>
                <a:latin typeface="Times New Roman" panose="02020603050405020304" pitchFamily="18" charset="0"/>
                <a:ea typeface="+mn-lt"/>
                <a:cs typeface="Times New Roman" panose="02020603050405020304" pitchFamily="18" charset="0"/>
              </a:rPr>
              <a:t>Sikuli, Auto IT, etc.</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20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2BAD1A-D5FD-8335-4372-5D3C66AFACD9}"/>
              </a:ext>
            </a:extLst>
          </p:cNvPr>
          <p:cNvSpPr>
            <a:spLocks noGrp="1"/>
          </p:cNvSpPr>
          <p:nvPr>
            <p:ph type="title"/>
          </p:nvPr>
        </p:nvSpPr>
        <p:spPr>
          <a:xfrm>
            <a:off x="871866" y="485655"/>
            <a:ext cx="10194175" cy="1333057"/>
          </a:xfrm>
        </p:spPr>
        <p:txBody>
          <a:bodyPr wrap="square" anchor="t">
            <a:normAutofit/>
          </a:bodyPr>
          <a:lstStyle/>
          <a:p>
            <a:r>
              <a:rPr lang="en-US" b="1" dirty="0">
                <a:latin typeface="Times New Roman" panose="02020603050405020304" pitchFamily="18" charset="0"/>
                <a:ea typeface="+mj-lt"/>
                <a:cs typeface="Times New Roman" panose="02020603050405020304" pitchFamily="18" charset="0"/>
              </a:rPr>
              <a:t>Project Description</a:t>
            </a:r>
            <a:r>
              <a:rPr lang="en-US" dirty="0">
                <a:latin typeface="Times New Roman" panose="02020603050405020304" pitchFamily="18" charset="0"/>
                <a:ea typeface="+mj-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0A38A433-7E7B-04F8-3934-A3A0A99203EC}"/>
              </a:ext>
            </a:extLst>
          </p:cNvPr>
          <p:cNvSpPr>
            <a:spLocks noGrp="1"/>
          </p:cNvSpPr>
          <p:nvPr>
            <p:ph idx="1"/>
          </p:nvPr>
        </p:nvSpPr>
        <p:spPr>
          <a:xfrm>
            <a:off x="1350359" y="1585877"/>
            <a:ext cx="9760733" cy="4506948"/>
          </a:xfrm>
        </p:spPr>
        <p:txBody>
          <a:bodyPr anchor="t">
            <a:normAutofit fontScale="92500" lnSpcReduction="10000"/>
          </a:bodyPr>
          <a:lstStyle/>
          <a:p>
            <a:pPr lvl="1"/>
            <a:r>
              <a:rPr lang="en-IN" sz="2200" dirty="0" smtClean="0">
                <a:solidFill>
                  <a:srgbClr val="FFFFFF"/>
                </a:solidFill>
                <a:latin typeface="Times New Roman" panose="02020603050405020304" pitchFamily="18" charset="0"/>
                <a:cs typeface="Times New Roman" panose="02020603050405020304" pitchFamily="18" charset="0"/>
              </a:rPr>
              <a:t>This </a:t>
            </a:r>
            <a:r>
              <a:rPr lang="en-IN" sz="2200" dirty="0">
                <a:solidFill>
                  <a:srgbClr val="FFFFFF"/>
                </a:solidFill>
                <a:latin typeface="Times New Roman" panose="02020603050405020304" pitchFamily="18" charset="0"/>
                <a:cs typeface="Times New Roman" panose="02020603050405020304" pitchFamily="18" charset="0"/>
              </a:rPr>
              <a:t>project acts like a guide by bringing all the information and tasks together at one place, all you need to do is select the option from the list and the task is performed for you</a:t>
            </a:r>
          </a:p>
          <a:p>
            <a:pPr lvl="1"/>
            <a:endParaRPr lang="en-IN" sz="2200" dirty="0">
              <a:solidFill>
                <a:srgbClr val="FFFFFF"/>
              </a:solidFill>
              <a:latin typeface="Times New Roman" panose="02020603050405020304" pitchFamily="18" charset="0"/>
              <a:cs typeface="Times New Roman" panose="02020603050405020304" pitchFamily="18" charset="0"/>
            </a:endParaRPr>
          </a:p>
          <a:p>
            <a:pPr lvl="1"/>
            <a:r>
              <a:rPr lang="en-IN" sz="2200" dirty="0">
                <a:solidFill>
                  <a:srgbClr val="FFFFFF"/>
                </a:solidFill>
                <a:latin typeface="Times New Roman" panose="02020603050405020304" pitchFamily="18" charset="0"/>
                <a:cs typeface="Times New Roman" panose="02020603050405020304" pitchFamily="18" charset="0"/>
              </a:rPr>
              <a:t>When we open Amazon website or app if you are an old user:</a:t>
            </a:r>
          </a:p>
          <a:p>
            <a:pPr lvl="2"/>
            <a:r>
              <a:rPr lang="en-IN" sz="2200" dirty="0">
                <a:solidFill>
                  <a:srgbClr val="FFFFFF"/>
                </a:solidFill>
                <a:latin typeface="Times New Roman" panose="02020603050405020304" pitchFamily="18" charset="0"/>
                <a:cs typeface="Times New Roman" panose="02020603050405020304" pitchFamily="18" charset="0"/>
              </a:rPr>
              <a:t>Sign in / Search Item / Access or update Account Details</a:t>
            </a:r>
          </a:p>
          <a:p>
            <a:pPr lvl="1"/>
            <a:r>
              <a:rPr lang="en-IN" sz="2200" dirty="0">
                <a:solidFill>
                  <a:srgbClr val="FFFFFF"/>
                </a:solidFill>
                <a:latin typeface="Times New Roman" panose="02020603050405020304" pitchFamily="18" charset="0"/>
                <a:cs typeface="Times New Roman" panose="02020603050405020304" pitchFamily="18" charset="0"/>
              </a:rPr>
              <a:t>When you are new to amazon:</a:t>
            </a:r>
          </a:p>
          <a:p>
            <a:pPr lvl="2"/>
            <a:r>
              <a:rPr lang="en-IN" sz="2200" dirty="0">
                <a:solidFill>
                  <a:srgbClr val="FFFFFF"/>
                </a:solidFill>
                <a:latin typeface="Times New Roman" panose="02020603050405020304" pitchFamily="18" charset="0"/>
                <a:cs typeface="Times New Roman" panose="02020603050405020304" pitchFamily="18" charset="0"/>
              </a:rPr>
              <a:t>Sign Up</a:t>
            </a:r>
          </a:p>
          <a:p>
            <a:pPr marL="457200" lvl="1" indent="0">
              <a:buNone/>
            </a:pPr>
            <a:endParaRPr lang="en-IN" sz="2000" dirty="0" smtClean="0">
              <a:ea typeface="+mn-lt"/>
              <a:cs typeface="+mn-lt"/>
            </a:endParaRPr>
          </a:p>
          <a:p>
            <a:pPr marL="457200" lvl="1" indent="0">
              <a:buNone/>
            </a:pPr>
            <a:r>
              <a:rPr lang="en-IN" sz="2000" dirty="0">
                <a:ea typeface="+mn-lt"/>
                <a:cs typeface="+mn-lt"/>
              </a:rPr>
              <a:t>	</a:t>
            </a:r>
            <a:endParaRPr lang="en-US" sz="2000" dirty="0">
              <a:ea typeface="+mn-lt"/>
              <a:cs typeface="+mn-lt"/>
            </a:endParaRPr>
          </a:p>
          <a:p>
            <a:pPr lvl="2"/>
            <a:endParaRPr lang="en-US" sz="2000" b="1" dirty="0">
              <a:solidFill>
                <a:srgbClr val="FFFFFF">
                  <a:alpha val="60000"/>
                </a:srgbClr>
              </a:solidFill>
              <a:ea typeface="+mn-lt"/>
              <a:cs typeface="+mn-lt"/>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3967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2BAD1A-D5FD-8335-4372-5D3C66AFACD9}"/>
              </a:ext>
            </a:extLst>
          </p:cNvPr>
          <p:cNvSpPr>
            <a:spLocks noGrp="1"/>
          </p:cNvSpPr>
          <p:nvPr>
            <p:ph type="title"/>
          </p:nvPr>
        </p:nvSpPr>
        <p:spPr>
          <a:xfrm>
            <a:off x="871866" y="485655"/>
            <a:ext cx="10194175" cy="1333057"/>
          </a:xfrm>
        </p:spPr>
        <p:txBody>
          <a:bodyPr wrap="square" anchor="t">
            <a:normAutofit/>
          </a:bodyPr>
          <a:lstStyle/>
          <a:p>
            <a:r>
              <a:rPr lang="en-US" b="1" dirty="0">
                <a:latin typeface="Times New Roman" panose="02020603050405020304" pitchFamily="18" charset="0"/>
                <a:ea typeface="+mj-lt"/>
                <a:cs typeface="Times New Roman" panose="02020603050405020304" pitchFamily="18" charset="0"/>
              </a:rPr>
              <a:t>Project Description</a:t>
            </a:r>
            <a:r>
              <a:rPr lang="en-US" dirty="0">
                <a:latin typeface="Times New Roman" panose="02020603050405020304" pitchFamily="18" charset="0"/>
                <a:ea typeface="+mj-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0A38A433-7E7B-04F8-3934-A3A0A99203EC}"/>
              </a:ext>
            </a:extLst>
          </p:cNvPr>
          <p:cNvSpPr>
            <a:spLocks noGrp="1"/>
          </p:cNvSpPr>
          <p:nvPr>
            <p:ph idx="1"/>
          </p:nvPr>
        </p:nvSpPr>
        <p:spPr>
          <a:xfrm>
            <a:off x="1350359" y="1585877"/>
            <a:ext cx="9760733" cy="4506948"/>
          </a:xfrm>
        </p:spPr>
        <p:txBody>
          <a:bodyPr anchor="t">
            <a:normAutofit/>
          </a:bodyPr>
          <a:lstStyle/>
          <a:p>
            <a:pPr lvl="1"/>
            <a:r>
              <a:rPr lang="en-US" sz="2000" dirty="0" smtClean="0">
                <a:solidFill>
                  <a:schemeClr val="tx1"/>
                </a:solidFill>
                <a:latin typeface="Times New Roman" panose="02020603050405020304" pitchFamily="18" charset="0"/>
                <a:ea typeface="+mn-lt"/>
                <a:cs typeface="Times New Roman" panose="02020603050405020304" pitchFamily="18" charset="0"/>
              </a:rPr>
              <a:t>The entire project works on amazon website (</a:t>
            </a:r>
            <a:r>
              <a:rPr lang="en-US" sz="2000" dirty="0" smtClean="0">
                <a:solidFill>
                  <a:schemeClr val="tx1"/>
                </a:solidFill>
                <a:latin typeface="Times New Roman" panose="02020603050405020304" pitchFamily="18" charset="0"/>
                <a:ea typeface="+mn-lt"/>
                <a:cs typeface="Times New Roman" panose="02020603050405020304" pitchFamily="18" charset="0"/>
                <a:hlinkClick r:id="rId2">
                  <a:extLst>
                    <a:ext uri="{A12FA001-AC4F-418D-AE19-62706E023703}">
                      <ahyp:hlinkClr xmlns:ahyp="http://schemas.microsoft.com/office/drawing/2018/hyperlinkcolor" xmlns="" val="tx"/>
                    </a:ext>
                  </a:extLst>
                </a:hlinkClick>
              </a:rPr>
              <a:t>www.amazon.in</a:t>
            </a:r>
            <a:r>
              <a:rPr lang="en-US" sz="2000" dirty="0" smtClean="0">
                <a:solidFill>
                  <a:schemeClr val="tx1"/>
                </a:solidFill>
                <a:latin typeface="Times New Roman" panose="02020603050405020304" pitchFamily="18" charset="0"/>
                <a:ea typeface="+mn-lt"/>
                <a:cs typeface="Times New Roman" panose="02020603050405020304" pitchFamily="18" charset="0"/>
              </a:rPr>
              <a:t>) with the help of python language.</a:t>
            </a:r>
          </a:p>
          <a:p>
            <a:pPr lvl="1"/>
            <a:r>
              <a:rPr lang="en-US" sz="2000" dirty="0" smtClean="0">
                <a:solidFill>
                  <a:schemeClr val="tx1"/>
                </a:solidFill>
                <a:latin typeface="Times New Roman" panose="02020603050405020304" pitchFamily="18" charset="0"/>
                <a:ea typeface="+mn-lt"/>
                <a:cs typeface="Times New Roman" panose="02020603050405020304" pitchFamily="18" charset="0"/>
              </a:rPr>
              <a:t>Two main components to start the project:</a:t>
            </a:r>
          </a:p>
          <a:p>
            <a:pPr lvl="2"/>
            <a:r>
              <a:rPr lang="en-US" sz="2000" dirty="0" smtClean="0">
                <a:solidFill>
                  <a:schemeClr val="tx1"/>
                </a:solidFill>
                <a:latin typeface="Times New Roman" panose="02020603050405020304" pitchFamily="18" charset="0"/>
                <a:ea typeface="+mn-lt"/>
                <a:cs typeface="Times New Roman" panose="02020603050405020304" pitchFamily="18" charset="0"/>
              </a:rPr>
              <a:t>pip install -U selenium</a:t>
            </a:r>
          </a:p>
          <a:p>
            <a:pPr lvl="2"/>
            <a:r>
              <a:rPr lang="en-US" sz="2000" dirty="0" smtClean="0">
                <a:latin typeface="Times New Roman" panose="02020603050405020304" pitchFamily="18" charset="0"/>
                <a:ea typeface="+mn-lt"/>
                <a:cs typeface="Times New Roman" panose="02020603050405020304" pitchFamily="18" charset="0"/>
              </a:rPr>
              <a:t> </a:t>
            </a:r>
            <a:r>
              <a:rPr lang="en-US" sz="2000" dirty="0" smtClean="0">
                <a:latin typeface="Times New Roman" panose="02020603050405020304" pitchFamily="18" charset="0"/>
                <a:ea typeface="+mn-lt"/>
                <a:cs typeface="Times New Roman" panose="02020603050405020304" pitchFamily="18" charset="0"/>
                <a:hlinkClick r:id="rId3"/>
              </a:rPr>
              <a:t>https://chromedriver.chromium.org/downloads</a:t>
            </a:r>
            <a:endParaRPr lang="en-US" sz="2000" dirty="0" smtClean="0">
              <a:solidFill>
                <a:srgbClr val="FFFFFF">
                  <a:alpha val="60000"/>
                </a:srgbClr>
              </a:solidFill>
              <a:latin typeface="Times New Roman" panose="02020603050405020304" pitchFamily="18" charset="0"/>
              <a:ea typeface="+mn-lt"/>
              <a:cs typeface="Times New Roman" panose="02020603050405020304" pitchFamily="18" charset="0"/>
            </a:endParaRPr>
          </a:p>
          <a:p>
            <a:pPr lvl="1"/>
            <a:endParaRPr lang="en-US" sz="2000" dirty="0">
              <a:ea typeface="+mn-lt"/>
              <a:cs typeface="+mn-lt"/>
            </a:endParaRPr>
          </a:p>
          <a:p>
            <a:pPr lvl="2"/>
            <a:endParaRPr lang="en-US" sz="2000" b="1" dirty="0">
              <a:solidFill>
                <a:srgbClr val="FFFFFF">
                  <a:alpha val="60000"/>
                </a:srgbClr>
              </a:solidFill>
              <a:ea typeface="+mn-lt"/>
              <a:cs typeface="+mn-lt"/>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4222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680FDF1-0C43-3763-A25B-FF0164000218}"/>
              </a:ext>
            </a:extLst>
          </p:cNvPr>
          <p:cNvSpPr>
            <a:spLocks noGrp="1"/>
          </p:cNvSpPr>
          <p:nvPr>
            <p:ph type="title"/>
          </p:nvPr>
        </p:nvSpPr>
        <p:spPr>
          <a:xfrm>
            <a:off x="814357" y="485655"/>
            <a:ext cx="8281987" cy="1333057"/>
          </a:xfrm>
        </p:spPr>
        <p:txBody>
          <a:bodyPr wrap="square" anchor="t">
            <a:normAutofit/>
          </a:bodyPr>
          <a:lstStyle/>
          <a:p>
            <a:r>
              <a:rPr lang="en-US" dirty="0">
                <a:latin typeface="Times New Roman" panose="02020603050405020304" pitchFamily="18" charset="0"/>
                <a:cs typeface="Times New Roman" panose="02020603050405020304" pitchFamily="18" charset="0"/>
              </a:rPr>
              <a:t>Sign In Page</a:t>
            </a: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Content Placeholder 14"/>
          <p:cNvPicPr>
            <a:picLocks noGrp="1"/>
          </p:cNvPicPr>
          <p:nvPr>
            <p:ph idx="1"/>
          </p:nvPr>
        </p:nvPicPr>
        <p:blipFill rotWithShape="1">
          <a:blip r:embed="rId2"/>
          <a:srcRect l="14472" t="15512" r="1294" b="30033"/>
          <a:stretch/>
        </p:blipFill>
        <p:spPr bwMode="auto">
          <a:xfrm>
            <a:off x="1306513" y="1584556"/>
            <a:ext cx="9574212" cy="40062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9220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680FDF1-0C43-3763-A25B-FF0164000218}"/>
              </a:ext>
            </a:extLst>
          </p:cNvPr>
          <p:cNvSpPr>
            <a:spLocks noGrp="1"/>
          </p:cNvSpPr>
          <p:nvPr>
            <p:ph type="title"/>
          </p:nvPr>
        </p:nvSpPr>
        <p:spPr>
          <a:xfrm>
            <a:off x="814357" y="485655"/>
            <a:ext cx="8281987" cy="1333057"/>
          </a:xfrm>
        </p:spPr>
        <p:txBody>
          <a:bodyPr wrap="square" anchor="t">
            <a:normAutofit/>
          </a:bodyPr>
          <a:lstStyle/>
          <a:p>
            <a:r>
              <a:rPr lang="en-US" dirty="0">
                <a:latin typeface="Times New Roman" panose="02020603050405020304" pitchFamily="18" charset="0"/>
                <a:cs typeface="Times New Roman" panose="02020603050405020304" pitchFamily="18" charset="0"/>
              </a:rPr>
              <a:t>Sign In Page</a:t>
            </a: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D7EBA83A-7179-377A-33B0-BF27C18ADCBB}"/>
              </a:ext>
            </a:extLst>
          </p:cNvPr>
          <p:cNvSpPr>
            <a:spLocks noGrp="1"/>
          </p:cNvSpPr>
          <p:nvPr>
            <p:ph idx="1"/>
          </p:nvPr>
        </p:nvSpPr>
        <p:spPr>
          <a:xfrm>
            <a:off x="1307227" y="1499612"/>
            <a:ext cx="9573828" cy="4564458"/>
          </a:xfrm>
        </p:spPr>
        <p:txBody>
          <a:bodyPr anchor="t">
            <a:normAutofit/>
          </a:bodyPr>
          <a:lstStyle/>
          <a:p>
            <a:pPr marL="800100" lvl="1" indent="-342900"/>
            <a:r>
              <a:rPr lang="en-US" sz="2000" dirty="0" err="1">
                <a:solidFill>
                  <a:schemeClr val="tx1"/>
                </a:solidFill>
                <a:latin typeface="Times New Roman" panose="02020603050405020304" pitchFamily="18" charset="0"/>
                <a:ea typeface="+mn-lt"/>
                <a:cs typeface="Times New Roman" panose="02020603050405020304" pitchFamily="18" charset="0"/>
              </a:rPr>
              <a:t>login_no</a:t>
            </a:r>
            <a:r>
              <a:rPr lang="en-US" sz="2000" dirty="0">
                <a:solidFill>
                  <a:schemeClr val="tx1"/>
                </a:solidFill>
                <a:latin typeface="Times New Roman" panose="02020603050405020304" pitchFamily="18" charset="0"/>
                <a:ea typeface="+mn-lt"/>
                <a:cs typeface="Times New Roman" panose="02020603050405020304" pitchFamily="18" charset="0"/>
              </a:rPr>
              <a:t> =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driver.find_element_by_id</a:t>
            </a:r>
            <a:r>
              <a:rPr lang="en-US" sz="2000" dirty="0">
                <a:solidFill>
                  <a:schemeClr val="tx1"/>
                </a:solidFill>
                <a:latin typeface="Times New Roman" panose="02020603050405020304" pitchFamily="18" charset="0"/>
                <a:ea typeface="+mn-lt"/>
                <a:cs typeface="Times New Roman" panose="02020603050405020304" pitchFamily="18" charset="0"/>
              </a:rPr>
              <a:t>('</a:t>
            </a:r>
            <a:r>
              <a:rPr lang="en-US" sz="2000" dirty="0" err="1">
                <a:solidFill>
                  <a:schemeClr val="tx1"/>
                </a:solidFill>
                <a:latin typeface="Times New Roman" panose="02020603050405020304" pitchFamily="18" charset="0"/>
                <a:ea typeface="+mn-lt"/>
                <a:cs typeface="Times New Roman" panose="02020603050405020304" pitchFamily="18" charset="0"/>
              </a:rPr>
              <a:t>ap_email</a:t>
            </a:r>
            <a:r>
              <a:rPr lang="en-US" sz="2000" dirty="0">
                <a:solidFill>
                  <a:schemeClr val="tx1"/>
                </a:solidFill>
                <a:latin typeface="Times New Roman" panose="02020603050405020304" pitchFamily="18" charset="0"/>
                <a:ea typeface="+mn-lt"/>
                <a:cs typeface="Times New Roman" panose="02020603050405020304" pitchFamily="18" charset="0"/>
              </a:rPr>
              <a:t>')</a:t>
            </a:r>
          </a:p>
          <a:p>
            <a:pPr marL="457200" lvl="1" indent="0">
              <a:buNone/>
            </a:pP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800100" lvl="1" indent="-342900"/>
            <a:r>
              <a:rPr lang="en-US" sz="2000" dirty="0" err="1">
                <a:solidFill>
                  <a:schemeClr val="tx1"/>
                </a:solidFill>
                <a:latin typeface="Times New Roman" panose="02020603050405020304" pitchFamily="18" charset="0"/>
                <a:ea typeface="+mn-lt"/>
                <a:cs typeface="Times New Roman" panose="02020603050405020304" pitchFamily="18" charset="0"/>
              </a:rPr>
              <a:t>continue_button</a:t>
            </a:r>
            <a:r>
              <a:rPr lang="en-US" sz="2000" dirty="0">
                <a:solidFill>
                  <a:schemeClr val="tx1"/>
                </a:solidFill>
                <a:latin typeface="Times New Roman" panose="02020603050405020304" pitchFamily="18" charset="0"/>
                <a:ea typeface="+mn-lt"/>
                <a:cs typeface="Times New Roman" panose="02020603050405020304" pitchFamily="18" charset="0"/>
              </a:rPr>
              <a:t> =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driver.find_element_by_id</a:t>
            </a:r>
            <a:r>
              <a:rPr lang="en-US" sz="2000" dirty="0">
                <a:solidFill>
                  <a:schemeClr val="tx1"/>
                </a:solidFill>
                <a:latin typeface="Times New Roman" panose="02020603050405020304" pitchFamily="18" charset="0"/>
                <a:ea typeface="+mn-lt"/>
                <a:cs typeface="Times New Roman" panose="02020603050405020304" pitchFamily="18" charset="0"/>
              </a:rPr>
              <a:t>('continue')</a:t>
            </a:r>
          </a:p>
          <a:p>
            <a:pPr marL="457200" lvl="1" indent="0">
              <a:buNone/>
            </a:pP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800100" lvl="1" indent="-342900"/>
            <a:r>
              <a:rPr lang="en-US" sz="2000" dirty="0" err="1">
                <a:solidFill>
                  <a:schemeClr val="tx1"/>
                </a:solidFill>
                <a:latin typeface="Times New Roman" panose="02020603050405020304" pitchFamily="18" charset="0"/>
                <a:ea typeface="+mn-lt"/>
                <a:cs typeface="Times New Roman" panose="02020603050405020304" pitchFamily="18" charset="0"/>
              </a:rPr>
              <a:t>login_pass</a:t>
            </a:r>
            <a:r>
              <a:rPr lang="en-US" sz="2000" dirty="0">
                <a:solidFill>
                  <a:schemeClr val="tx1"/>
                </a:solidFill>
                <a:latin typeface="Times New Roman" panose="02020603050405020304" pitchFamily="18" charset="0"/>
                <a:ea typeface="+mn-lt"/>
                <a:cs typeface="Times New Roman" panose="02020603050405020304" pitchFamily="18" charset="0"/>
              </a:rPr>
              <a:t> =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driver.find_element_by_id</a:t>
            </a:r>
            <a:r>
              <a:rPr lang="en-US" sz="2000" dirty="0">
                <a:solidFill>
                  <a:schemeClr val="tx1"/>
                </a:solidFill>
                <a:latin typeface="Times New Roman" panose="02020603050405020304" pitchFamily="18" charset="0"/>
                <a:ea typeface="+mn-lt"/>
                <a:cs typeface="Times New Roman" panose="02020603050405020304" pitchFamily="18" charset="0"/>
              </a:rPr>
              <a:t>('</a:t>
            </a:r>
            <a:r>
              <a:rPr lang="en-US" sz="2000" dirty="0" err="1">
                <a:solidFill>
                  <a:schemeClr val="tx1"/>
                </a:solidFill>
                <a:latin typeface="Times New Roman" panose="02020603050405020304" pitchFamily="18" charset="0"/>
                <a:ea typeface="+mn-lt"/>
                <a:cs typeface="Times New Roman" panose="02020603050405020304" pitchFamily="18" charset="0"/>
              </a:rPr>
              <a:t>ap_password</a:t>
            </a:r>
            <a:r>
              <a:rPr lang="en-US" sz="2000" dirty="0">
                <a:solidFill>
                  <a:schemeClr val="tx1"/>
                </a:solidFill>
                <a:latin typeface="Times New Roman" panose="02020603050405020304" pitchFamily="18" charset="0"/>
                <a:ea typeface="+mn-lt"/>
                <a:cs typeface="Times New Roman" panose="02020603050405020304" pitchFamily="18" charset="0"/>
              </a:rPr>
              <a:t>')</a:t>
            </a:r>
          </a:p>
          <a:p>
            <a:pPr marL="457200" lvl="1" indent="0">
              <a:buNone/>
            </a:pP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800100" lvl="1" indent="-342900"/>
            <a:r>
              <a:rPr lang="en-US" sz="2000" dirty="0" err="1">
                <a:solidFill>
                  <a:schemeClr val="tx1"/>
                </a:solidFill>
                <a:latin typeface="Times New Roman" panose="02020603050405020304" pitchFamily="18" charset="0"/>
                <a:ea typeface="+mn-lt"/>
                <a:cs typeface="Times New Roman" panose="02020603050405020304" pitchFamily="18" charset="0"/>
              </a:rPr>
              <a:t>sign_In_Submit</a:t>
            </a:r>
            <a:r>
              <a:rPr lang="en-US" sz="2000" dirty="0">
                <a:solidFill>
                  <a:schemeClr val="tx1"/>
                </a:solidFill>
                <a:latin typeface="Times New Roman" panose="02020603050405020304" pitchFamily="18" charset="0"/>
                <a:ea typeface="+mn-lt"/>
                <a:cs typeface="Times New Roman" panose="02020603050405020304" pitchFamily="18" charset="0"/>
              </a:rPr>
              <a:t> = </a:t>
            </a:r>
            <a:r>
              <a:rPr lang="en-US" sz="2000" dirty="0" err="1">
                <a:solidFill>
                  <a:schemeClr val="tx1"/>
                </a:solidFill>
                <a:latin typeface="Times New Roman" panose="02020603050405020304" pitchFamily="18" charset="0"/>
                <a:ea typeface="+mn-lt"/>
                <a:cs typeface="Times New Roman" panose="02020603050405020304" pitchFamily="18" charset="0"/>
              </a:rPr>
              <a:t>driver.find_element_by_id</a:t>
            </a:r>
            <a:r>
              <a:rPr lang="en-US" sz="2000" dirty="0">
                <a:solidFill>
                  <a:schemeClr val="tx1"/>
                </a:solidFill>
                <a:latin typeface="Times New Roman" panose="02020603050405020304" pitchFamily="18" charset="0"/>
                <a:ea typeface="+mn-lt"/>
                <a:cs typeface="Times New Roman" panose="02020603050405020304" pitchFamily="18" charset="0"/>
              </a:rPr>
              <a:t>('</a:t>
            </a:r>
            <a:r>
              <a:rPr lang="en-US" sz="2000" dirty="0" err="1">
                <a:solidFill>
                  <a:schemeClr val="tx1"/>
                </a:solidFill>
                <a:latin typeface="Times New Roman" panose="02020603050405020304" pitchFamily="18" charset="0"/>
                <a:ea typeface="+mn-lt"/>
                <a:cs typeface="Times New Roman" panose="02020603050405020304" pitchFamily="18" charset="0"/>
              </a:rPr>
              <a:t>signInSubmit</a:t>
            </a:r>
            <a:r>
              <a:rPr lang="en-US" sz="2000" dirty="0">
                <a:solidFill>
                  <a:schemeClr val="tx1"/>
                </a:solidFill>
                <a:latin typeface="Times New Roman" panose="02020603050405020304" pitchFamily="18" charset="0"/>
                <a:ea typeface="+mn-lt"/>
                <a:cs typeface="Times New Roman" panose="02020603050405020304" pitchFamily="18" charset="0"/>
              </a:rPr>
              <a:t>')</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0034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6">
              <a:lumMod val="5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A6D693-8F4B-0780-8561-04E0772B7C4A}"/>
              </a:ext>
            </a:extLst>
          </p:cNvPr>
          <p:cNvSpPr>
            <a:spLocks noGrp="1"/>
          </p:cNvSpPr>
          <p:nvPr>
            <p:ph type="title"/>
          </p:nvPr>
        </p:nvSpPr>
        <p:spPr>
          <a:xfrm>
            <a:off x="929375" y="543165"/>
            <a:ext cx="8281987" cy="1333057"/>
          </a:xfrm>
        </p:spPr>
        <p:txBody>
          <a:bodyPr wrap="square" anchor="t">
            <a:normAutofit/>
          </a:bodyPr>
          <a:lstStyle/>
          <a:p>
            <a:r>
              <a:rPr lang="en-US" dirty="0">
                <a:latin typeface="Times New Roman" panose="02020603050405020304" pitchFamily="18" charset="0"/>
                <a:ea typeface="+mj-lt"/>
                <a:cs typeface="Times New Roman" panose="02020603050405020304" pitchFamily="18" charset="0"/>
              </a:rPr>
              <a:t>Sign-Up </a:t>
            </a:r>
            <a:r>
              <a:rPr lang="en-US" dirty="0" smtClean="0">
                <a:latin typeface="Times New Roman" panose="02020603050405020304" pitchFamily="18" charset="0"/>
                <a:ea typeface="+mj-lt"/>
                <a:cs typeface="Times New Roman" panose="02020603050405020304" pitchFamily="18" charset="0"/>
              </a:rPr>
              <a:t>page </a:t>
            </a: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xmlns="" id="{504E6BD3-B518-46A4-9CC0-30D095552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xmlns="" id="{A31FBE92-3FC2-48E4-874B-A5273A0425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xmlns="" id="{4F7C333A-2381-4657-ACDA-47654B21FA7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74A5CCC1-7BBD-4F00-82CF-C7683D9FF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xmlns="" id="{A0DAEA90-11E9-4069-BC2C-6F65C6C1C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xmlns="" id="{E0E8189B-747E-48AE-99A9-1BEE680125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xmlns="" id="{D9DE43D0-73AC-46B4-A39F-E66967A1F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xmlns="" id="{803C343E-7EAC-4512-955A-33B1833F2D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1" t="13629"/>
          <a:stretch/>
        </p:blipFill>
        <p:spPr bwMode="auto">
          <a:xfrm>
            <a:off x="2093559" y="1698188"/>
            <a:ext cx="8004882" cy="389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2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3506</TotalTime>
  <Words>340</Words>
  <Application>Microsoft Office PowerPoint</Application>
  <PresentationFormat>Custom</PresentationFormat>
  <Paragraphs>92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3DFloatVTI</vt:lpstr>
      <vt:lpstr>Amazon Automation</vt:lpstr>
      <vt:lpstr>INTRODUCTION</vt:lpstr>
      <vt:lpstr>Selenium Components</vt:lpstr>
      <vt:lpstr>What is Selenium WebDriver?</vt:lpstr>
      <vt:lpstr>Project Description </vt:lpstr>
      <vt:lpstr>Project Description </vt:lpstr>
      <vt:lpstr>Sign In Page</vt:lpstr>
      <vt:lpstr>Sign In Page</vt:lpstr>
      <vt:lpstr>Sign-Up page </vt:lpstr>
      <vt:lpstr>Search item and display</vt:lpstr>
      <vt:lpstr>Search item and display</vt:lpstr>
      <vt:lpstr>Add to Cart</vt:lpstr>
      <vt:lpstr>Add to Cart</vt:lpstr>
      <vt:lpstr>Add to Cart</vt:lpstr>
      <vt:lpstr>Add to Cart</vt:lpstr>
      <vt:lpstr>Your Account</vt:lpstr>
      <vt:lpstr>Your Orders</vt:lpstr>
      <vt:lpstr>Login and Security - Secure Features of Amazon</vt:lpstr>
      <vt:lpstr>Login and Security</vt:lpstr>
      <vt:lpstr>Prime</vt:lpstr>
      <vt:lpstr>Join Prime</vt:lpstr>
      <vt:lpstr>Address</vt:lpstr>
      <vt:lpstr>Amazon Pay Balance</vt:lpstr>
      <vt:lpstr>Challenges and concern </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283</cp:revision>
  <dcterms:created xsi:type="dcterms:W3CDTF">2022-03-25T09:05:02Z</dcterms:created>
  <dcterms:modified xsi:type="dcterms:W3CDTF">2022-04-19T06:40:00Z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