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70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9A25F-D2AA-46B7-B14B-207C3EE635FE}" v="3" dt="2024-04-27T07:23:27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7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0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25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32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69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67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41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24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8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3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7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1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0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8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12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A25D4E-10DE-42C3-8C39-7518CFBE5E7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92F601-3038-4662-BEF1-0B4967EAC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1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65CD-7F8E-94DC-A19C-43B6BF2E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1394"/>
            <a:ext cx="10018713" cy="1823595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ahnschrift SemiBold SemiConden" panose="020B0502040204020203" pitchFamily="34" charset="0"/>
              </a:rPr>
              <a:t>Manufacturing Analysis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E57508B-1AF4-00EC-DC45-8DFC5F3C03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90" y="2147664"/>
            <a:ext cx="6157328" cy="4072541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014588F-AA55-58C9-98AA-7F6D205F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52618" y="3185652"/>
            <a:ext cx="3677265" cy="3460954"/>
          </a:xfrm>
        </p:spPr>
        <p:txBody>
          <a:bodyPr>
            <a:normAutofit/>
          </a:bodyPr>
          <a:lstStyle/>
          <a:p>
            <a:r>
              <a:rPr lang="en-US" b="1" dirty="0"/>
              <a:t>Presented By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Mr Uzair Patel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Ms. Monica Ramani</a:t>
            </a:r>
            <a:endParaRPr lang="en-US" b="1" dirty="0"/>
          </a:p>
          <a:p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Ms. Taiba Asif Chaus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Mr. Reddy Eswar Thai Babu</a:t>
            </a:r>
            <a:endParaRPr lang="en-IN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Mr. Prajwal </a:t>
            </a:r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Jadhao</a:t>
            </a:r>
            <a:endParaRPr lang="en-IN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Mr. Sk. </a:t>
            </a:r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Mahabu</a:t>
            </a:r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Subhani</a:t>
            </a: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79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4726-E755-01D6-372A-199F385B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6311"/>
            <a:ext cx="10018713" cy="850490"/>
          </a:xfrm>
        </p:spPr>
        <p:txBody>
          <a:bodyPr>
            <a:normAutofit/>
          </a:bodyPr>
          <a:lstStyle/>
          <a:p>
            <a:r>
              <a:rPr lang="en-US" dirty="0"/>
              <a:t>6. Emp Wise Rejected Qty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F7E99-149F-CB9A-593D-51F4DF517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455173"/>
            <a:ext cx="4895055" cy="433602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Provided insights into individual employee performance and its impact on product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Facilitated the identification of employees in need of additional support or training to reduce rejection rates and improve overall efficiency.</a:t>
            </a:r>
          </a:p>
          <a:p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29204A-9EAB-6953-4081-A403385856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96" y="1455173"/>
            <a:ext cx="5245304" cy="4896465"/>
          </a:xfrm>
        </p:spPr>
      </p:pic>
    </p:spTree>
    <p:extLst>
      <p:ext uri="{BB962C8B-B14F-4D97-AF65-F5344CB8AC3E}">
        <p14:creationId xmlns:p14="http://schemas.microsoft.com/office/powerpoint/2010/main" val="332241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D62F-1B05-3000-0A0F-2E72FE83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85"/>
            <a:ext cx="10515600" cy="914399"/>
          </a:xfrm>
        </p:spPr>
        <p:txBody>
          <a:bodyPr/>
          <a:lstStyle/>
          <a:p>
            <a:r>
              <a:rPr lang="en-US" dirty="0"/>
              <a:t>Excel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D4DB2-C2A9-AAA9-9B0A-A0843558F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50374"/>
            <a:ext cx="10616381" cy="5486399"/>
          </a:xfrm>
        </p:spPr>
      </p:pic>
    </p:spTree>
    <p:extLst>
      <p:ext uri="{BB962C8B-B14F-4D97-AF65-F5344CB8AC3E}">
        <p14:creationId xmlns:p14="http://schemas.microsoft.com/office/powerpoint/2010/main" val="238358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10B3-688F-C3D5-5633-6B93CDE9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2"/>
            <a:ext cx="10515600" cy="786580"/>
          </a:xfrm>
        </p:spPr>
        <p:txBody>
          <a:bodyPr/>
          <a:lstStyle/>
          <a:p>
            <a:r>
              <a:rPr lang="en-US" dirty="0"/>
              <a:t>Power BI Dashboard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8A694F-CE6A-1F6A-106C-DCF8D185F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1150374"/>
            <a:ext cx="5820697" cy="553064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6600F1-CBE9-E6F8-ABAC-D76FED601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50373"/>
            <a:ext cx="5820697" cy="5530643"/>
          </a:xfrm>
        </p:spPr>
      </p:pic>
    </p:spTree>
    <p:extLst>
      <p:ext uri="{BB962C8B-B14F-4D97-AF65-F5344CB8AC3E}">
        <p14:creationId xmlns:p14="http://schemas.microsoft.com/office/powerpoint/2010/main" val="242453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C3B7-3C95-F129-DAFA-D8CAF05F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2"/>
            <a:ext cx="10515600" cy="707921"/>
          </a:xfrm>
        </p:spPr>
        <p:txBody>
          <a:bodyPr/>
          <a:lstStyle/>
          <a:p>
            <a:r>
              <a:rPr lang="en-GB" dirty="0"/>
              <a:t>Tableau Dashboard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E4C708-9393-71A5-5735-79A5B0BB2B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2" y="1170039"/>
            <a:ext cx="11039167" cy="424753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77DC73-8CAC-604A-84A8-7E54F745E3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2" y="5417574"/>
            <a:ext cx="11039167" cy="1102993"/>
          </a:xfrm>
        </p:spPr>
      </p:pic>
    </p:spTree>
    <p:extLst>
      <p:ext uri="{BB962C8B-B14F-4D97-AF65-F5344CB8AC3E}">
        <p14:creationId xmlns:p14="http://schemas.microsoft.com/office/powerpoint/2010/main" val="391057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2CEC-5BEA-AEC5-BF85-852D66C1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89271"/>
            <a:ext cx="10018713" cy="877529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CE61-3B2E-2993-0E0C-6D8A5EEC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93058"/>
            <a:ext cx="10018713" cy="4906298"/>
          </a:xfrm>
        </p:spPr>
        <p:txBody>
          <a:bodyPr>
            <a:norm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</a:rPr>
              <a:t>Conduct regular training to enhance skills and reduce errors.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</a:rPr>
              <a:t>Implement preventive maintenance schedules.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</a:rPr>
              <a:t>Upgrade or replace outdated machinery.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</a:rPr>
              <a:t>Install real-time monitoring systems.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</a:rPr>
              <a:t>Analyze root causes for fluctuations.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</a:rPr>
              <a:t>Enhance quality control measures.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</a:rPr>
              <a:t>Establish clear communication channels.</a:t>
            </a:r>
          </a:p>
        </p:txBody>
      </p:sp>
    </p:spTree>
    <p:extLst>
      <p:ext uri="{BB962C8B-B14F-4D97-AF65-F5344CB8AC3E}">
        <p14:creationId xmlns:p14="http://schemas.microsoft.com/office/powerpoint/2010/main" val="130867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F9C7-7759-3185-81C2-0CD5F133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97426"/>
            <a:ext cx="10018713" cy="769374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633A-DD90-3833-82E4-71625231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88026"/>
            <a:ext cx="10018713" cy="4739147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</a:rPr>
              <a:t>Identified areas for improvement and provided targeted support to enhance employee performance and reduce defects.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</a:rPr>
              <a:t>Addressed equipment issues promptly to optimize machine performance and minimize defects caused by machinery malfunction.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</a:rPr>
              <a:t>Monitored fluctuations in output and quality over time to implement proactive measures for maintaining consistency and meeting production targets efficiently.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</a:rPr>
              <a:t>Strived to reduce the ratio of manufactured items to rejected ones through process improvements and quality control measures to enhance product quality and minimize waste.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</a:rPr>
              <a:t>Highlighted areas of strength and weakness within departments to optimize efficiency and quality in specific areas, improving overall organizational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259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21CA-5989-BE11-EA7B-948732D0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52071" cy="5032785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38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BD34-DD6F-3479-C5C4-333A2FCF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34299"/>
            <a:ext cx="10018713" cy="87507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4357-9F9B-B227-3234-7C9246B5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5342"/>
            <a:ext cx="10018713" cy="4798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b="0" i="0" dirty="0">
                <a:effectLst/>
                <a:latin typeface="+mj-lt"/>
              </a:rPr>
              <a:t> In this report, we delve into key aspects essential for evaluating and enhancing production performance, including employee-wise rejected quantity, machine-wise rejected quantity, production comparison trends, manufacture versus rejected ratios, and department-wise manufacture versus rejected analysis. Each of these metrics offers valuable insights into different facets of production, enabling informed decision-making and targeted improvements to streamline operations and enhance overall productivity and quality control. Let's explore each of these components in detail to gain a holistic understanding of production dynamics and identify areas for optimization.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27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0365-23CB-D211-0643-3739510F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0832"/>
            <a:ext cx="10018713" cy="8775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dirty="0">
                <a:cs typeface="Times New Roman" panose="02020603050405020304" pitchFamily="18" charset="0"/>
              </a:rPr>
              <a:t>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Indicators: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EC5A-C116-6D3F-B4E9-57D0BCAA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6284"/>
            <a:ext cx="10018713" cy="3814916"/>
          </a:xfrm>
        </p:spPr>
        <p:txBody>
          <a:bodyPr>
            <a:normAutofit fontScale="85000" lnSpcReduction="20000"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Employee Wise Rejected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Machine Wise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Production Comparison trend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Department Wise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Emp Wise Rejected Qty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30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C514-3F81-BA29-6CC9-4971674F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35976"/>
            <a:ext cx="10018713" cy="490166"/>
          </a:xfrm>
        </p:spPr>
        <p:txBody>
          <a:bodyPr>
            <a:normAutofit fontScale="90000"/>
          </a:bodyPr>
          <a:lstStyle/>
          <a:p>
            <a:r>
              <a:rPr lang="en-IN" dirty="0"/>
              <a:t>   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020CB8-E2D5-E843-349C-4471A59736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64" y="2214716"/>
            <a:ext cx="10304205" cy="2635046"/>
          </a:xfrm>
        </p:spPr>
      </p:pic>
    </p:spTree>
    <p:extLst>
      <p:ext uri="{BB962C8B-B14F-4D97-AF65-F5344CB8AC3E}">
        <p14:creationId xmlns:p14="http://schemas.microsoft.com/office/powerpoint/2010/main" val="349090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A1E8-31B6-E28C-1B65-E75513F5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9606"/>
            <a:ext cx="10018713" cy="897194"/>
          </a:xfrm>
        </p:spPr>
        <p:txBody>
          <a:bodyPr>
            <a:normAutofit/>
          </a:bodyPr>
          <a:lstStyle/>
          <a:p>
            <a:r>
              <a:rPr lang="en-US" dirty="0"/>
              <a:t>1. Employee Wise Rejected Qty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A58C3-0155-E3CA-549E-8A769E26A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524001"/>
            <a:ext cx="4895055" cy="42672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Identified employees with consistently high rejection rates, indicating potential training or performance improvement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Recognized employees with low rejection rates as examples of effective workmanship.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Here we see that </a:t>
            </a:r>
            <a:r>
              <a:rPr lang="en-US" sz="2000" b="0" i="0" dirty="0" err="1">
                <a:effectLst/>
              </a:rPr>
              <a:t>sruthi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singh</a:t>
            </a:r>
            <a:r>
              <a:rPr lang="en-US" sz="2000" b="0" i="0" dirty="0">
                <a:effectLst/>
              </a:rPr>
              <a:t> have high rejected qty  - </a:t>
            </a:r>
            <a:r>
              <a:rPr lang="en-US" sz="2000" b="0" i="0" dirty="0">
                <a:effectLst/>
                <a:latin typeface="Abadi" panose="020B0604020104020204" pitchFamily="34" charset="0"/>
              </a:rPr>
              <a:t>520867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252679-7820-AF63-077E-33B18036AF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48" y="1524000"/>
            <a:ext cx="4778477" cy="4729316"/>
          </a:xfrm>
        </p:spPr>
      </p:pic>
    </p:spTree>
    <p:extLst>
      <p:ext uri="{BB962C8B-B14F-4D97-AF65-F5344CB8AC3E}">
        <p14:creationId xmlns:p14="http://schemas.microsoft.com/office/powerpoint/2010/main" val="326459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D229-B8E2-372F-8F14-EEE65CB8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8935"/>
            <a:ext cx="10018713" cy="857865"/>
          </a:xfrm>
        </p:spPr>
        <p:txBody>
          <a:bodyPr>
            <a:normAutofit/>
          </a:bodyPr>
          <a:lstStyle/>
          <a:p>
            <a:r>
              <a:rPr lang="en-US" dirty="0"/>
              <a:t> 2. Machine Wise Rejected Qty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D0C3D-875A-2D0F-6BC9-183E31148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1484671"/>
            <a:ext cx="4070914" cy="430652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Highlighted specific machines prone to defects, signaling the need for maintenance or replacement to improve overall production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Identified patterns of machine-related issues impacting rejection rates, allowing for targeted interventions to minimize defects.</a:t>
            </a:r>
          </a:p>
          <a:p>
            <a:r>
              <a:rPr lang="en-IN" sz="2000" dirty="0"/>
              <a:t>Here machine c007 - </a:t>
            </a:r>
            <a:r>
              <a:rPr lang="en-IN" sz="2000" dirty="0">
                <a:latin typeface="Abadi" panose="020B0604020104020204" pitchFamily="34" charset="0"/>
              </a:rPr>
              <a:t>33660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928587F-389C-C4CA-41B7-9C26C32C13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4671"/>
            <a:ext cx="5791199" cy="4572000"/>
          </a:xfrm>
        </p:spPr>
      </p:pic>
    </p:spTree>
    <p:extLst>
      <p:ext uri="{BB962C8B-B14F-4D97-AF65-F5344CB8AC3E}">
        <p14:creationId xmlns:p14="http://schemas.microsoft.com/office/powerpoint/2010/main" val="99151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307E-066C-4D78-B063-1A060313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130277"/>
            <a:ext cx="10018713" cy="936523"/>
          </a:xfrm>
        </p:spPr>
        <p:txBody>
          <a:bodyPr>
            <a:normAutofit/>
          </a:bodyPr>
          <a:lstStyle/>
          <a:p>
            <a:r>
              <a:rPr lang="en-US" dirty="0"/>
              <a:t>3. Production Comparison trend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8FF74-4A7F-C34B-2CBA-9F0236640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848465"/>
            <a:ext cx="4895055" cy="394273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Revealed periods of fluctuating production output and quality, indicating potential inefficiencies or variability in production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Identified trends over time, enabling proactive adjustments to maintain consistent production standards and meet targets.</a:t>
            </a:r>
          </a:p>
          <a:p>
            <a:r>
              <a:rPr lang="en-IN" sz="2000" dirty="0"/>
              <a:t>Here on </a:t>
            </a:r>
            <a:r>
              <a:rPr lang="en-IN" sz="2000" dirty="0" err="1"/>
              <a:t>nov</a:t>
            </a:r>
            <a:r>
              <a:rPr lang="en-IN" sz="2000" dirty="0"/>
              <a:t> </a:t>
            </a:r>
            <a:r>
              <a:rPr lang="en-IN" sz="2000" dirty="0">
                <a:latin typeface="Abadi" panose="020B0604020104020204" pitchFamily="34" charset="0"/>
              </a:rPr>
              <a:t>13 2015 at 9 am – 4282551 </a:t>
            </a:r>
            <a:r>
              <a:rPr lang="en-IN" sz="2000" dirty="0"/>
              <a:t>quantity have been produced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6107D6-BA59-713C-FD54-DE31DFFEBA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1848464"/>
            <a:ext cx="5240696" cy="4188541"/>
          </a:xfrm>
        </p:spPr>
      </p:pic>
    </p:spTree>
    <p:extLst>
      <p:ext uri="{BB962C8B-B14F-4D97-AF65-F5344CB8AC3E}">
        <p14:creationId xmlns:p14="http://schemas.microsoft.com/office/powerpoint/2010/main" val="104018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E873-67E2-8D50-DB13-F5D6F5B1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8432"/>
            <a:ext cx="10018713" cy="828368"/>
          </a:xfrm>
        </p:spPr>
        <p:txBody>
          <a:bodyPr>
            <a:normAutofit/>
          </a:bodyPr>
          <a:lstStyle/>
          <a:p>
            <a:r>
              <a:rPr lang="en-US" dirty="0"/>
              <a:t>4. Manufacture Vs Rejected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46D31-D967-F67B-356E-FB41E897F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799303"/>
            <a:ext cx="4895055" cy="399189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Showcased the overall effectiveness of quality control measures in the production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Highlighted areas where improvements in quality control could lead to significant reductions in rejected products and associated costs.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F7F05C-1482-E6B4-019D-D1F7356129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4" y="1799303"/>
            <a:ext cx="5152207" cy="4159045"/>
          </a:xfrm>
        </p:spPr>
      </p:pic>
    </p:spTree>
    <p:extLst>
      <p:ext uri="{BB962C8B-B14F-4D97-AF65-F5344CB8AC3E}">
        <p14:creationId xmlns:p14="http://schemas.microsoft.com/office/powerpoint/2010/main" val="328575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0A57-1541-9C61-E34B-399E31DE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7820"/>
            <a:ext cx="10137418" cy="1177106"/>
          </a:xfrm>
        </p:spPr>
        <p:txBody>
          <a:bodyPr>
            <a:normAutofit/>
          </a:bodyPr>
          <a:lstStyle/>
          <a:p>
            <a:r>
              <a:rPr lang="en-US" dirty="0"/>
              <a:t>5. Department Wise Manufacture Vs Rejected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D808A-7B5F-6FC1-C63F-0BC3565B1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690689"/>
            <a:ext cx="4535489" cy="410051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Identified departments with higher rates of rejected products, pinpointing areas for targeted process improvements or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Recognized departments with lower rejection rates as models for effective quality management practices.</a:t>
            </a:r>
          </a:p>
          <a:p>
            <a:endParaRPr lang="en-IN" sz="20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FC48763-2408-4C89-AFBE-DE7D3921E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1881189"/>
            <a:ext cx="5189219" cy="4100511"/>
          </a:xfrm>
        </p:spPr>
      </p:pic>
    </p:spTree>
    <p:extLst>
      <p:ext uri="{BB962C8B-B14F-4D97-AF65-F5344CB8AC3E}">
        <p14:creationId xmlns:p14="http://schemas.microsoft.com/office/powerpoint/2010/main" val="934734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434</TotalTime>
  <Words>487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</vt:lpstr>
      <vt:lpstr>Arial</vt:lpstr>
      <vt:lpstr>Bahnschrift SemiBold SemiConden</vt:lpstr>
      <vt:lpstr>Calibri</vt:lpstr>
      <vt:lpstr>Corbel</vt:lpstr>
      <vt:lpstr>Times New Roman</vt:lpstr>
      <vt:lpstr>Wingdings</vt:lpstr>
      <vt:lpstr>Parallax</vt:lpstr>
      <vt:lpstr>Manufacturing Analysis</vt:lpstr>
      <vt:lpstr>Introduction</vt:lpstr>
      <vt:lpstr>Key Performance Indicators:</vt:lpstr>
      <vt:lpstr>    </vt:lpstr>
      <vt:lpstr>1. Employee Wise Rejected Qty</vt:lpstr>
      <vt:lpstr> 2. Machine Wise Rejected Qty </vt:lpstr>
      <vt:lpstr>3. Production Comparison trend </vt:lpstr>
      <vt:lpstr>4. Manufacture Vs Rejected</vt:lpstr>
      <vt:lpstr>5. Department Wise Manufacture Vs Rejected</vt:lpstr>
      <vt:lpstr>6. Emp Wise Rejected Qty</vt:lpstr>
      <vt:lpstr>Excel Dashboard</vt:lpstr>
      <vt:lpstr>Power BI Dashboard</vt:lpstr>
      <vt:lpstr>Tableau Dashboard</vt:lpstr>
      <vt:lpstr>Recommendation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Analysis</dc:title>
  <dc:creator>Taiba Chaus</dc:creator>
  <cp:lastModifiedBy>eswar reddy</cp:lastModifiedBy>
  <cp:revision>7</cp:revision>
  <dcterms:created xsi:type="dcterms:W3CDTF">2024-04-26T21:49:05Z</dcterms:created>
  <dcterms:modified xsi:type="dcterms:W3CDTF">2024-04-27T11:01:00Z</dcterms:modified>
</cp:coreProperties>
</file>