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-1576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e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3124200"/>
            <a:ext cx="6477000" cy="1914144"/>
          </a:xfrm>
        </p:spPr>
        <p:txBody>
          <a:bodyPr vert="horz" lIns="45720" tIns="0" rIns="45720" bIns="0" rtlCol="0" anchor="b" anchorCtr="0">
            <a:noAutofit/>
          </a:bodyPr>
          <a:lstStyle>
            <a:lvl1pPr algn="l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800" y="5056632"/>
            <a:ext cx="6477000" cy="1174088"/>
          </a:xfrm>
        </p:spPr>
        <p:txBody>
          <a:bodyPr vert="horz" lIns="91440" tIns="0" rIns="45720" bIns="0" rtlCol="0">
            <a:normAutofit/>
          </a:bodyPr>
          <a:lstStyle>
            <a:lvl1pPr marL="0" indent="0" algn="l" defTabSz="914400" rtl="0" eaLnBrk="1" latinLnBrk="0" hangingPunct="1">
              <a:lnSpc>
                <a:spcPts val="2600"/>
              </a:lnSpc>
              <a:spcBef>
                <a:spcPts val="0"/>
              </a:spcBef>
              <a:buSzPct val="90000"/>
              <a:buFontTx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00216"/>
            <a:ext cx="1984248" cy="274320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fld id="{2DF66AD8-BC4A-4004-9882-414398D930CA}" type="datetimeFigureOut">
              <a:rPr lang="en-US" smtClean="0"/>
              <a:t>9/25/11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59352" y="6300216"/>
            <a:ext cx="3813048" cy="274320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300216"/>
            <a:ext cx="685800" cy="274320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9/25/11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645152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tabLst/>
              <a:defRPr sz="1800"/>
            </a:lvl6pPr>
            <a:lvl7pPr marL="2290763" indent="-344488">
              <a:tabLst/>
              <a:defRPr sz="1800"/>
            </a:lvl7pPr>
            <a:lvl8pPr marL="2290763" indent="-344488">
              <a:tabLst/>
              <a:defRPr sz="1800"/>
            </a:lvl8pPr>
            <a:lvl9pPr marL="2290763" indent="-344488">
              <a:tabLst/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645152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9/25/11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914400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645152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645152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9/25/11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9/25/11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690048"/>
            <a:ext cx="3563938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7250" y="368490"/>
            <a:ext cx="3566160" cy="5627498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 marL="2290763" indent="-344488">
              <a:defRPr sz="2000"/>
            </a:lvl7pPr>
            <a:lvl8pPr marL="2290763" indent="-344488">
              <a:defRPr sz="2000"/>
            </a:lvl8pPr>
            <a:lvl9pPr marL="2290763" indent="-344488"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398" y="2866030"/>
            <a:ext cx="3563938" cy="2163171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9/25/11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7546" y="1524000"/>
            <a:ext cx="356616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17544" y="2699982"/>
            <a:ext cx="3566160" cy="2163171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9/25/11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  <p:grpSp>
        <p:nvGrpSpPr>
          <p:cNvPr id="3" name="Group 7"/>
          <p:cNvGrpSpPr/>
          <p:nvPr/>
        </p:nvGrpSpPr>
        <p:grpSpPr>
          <a:xfrm rot="21421631">
            <a:off x="629028" y="505650"/>
            <a:ext cx="3850925" cy="5516274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Picture Placeholder 9"/>
          <p:cNvSpPr>
            <a:spLocks noGrp="1"/>
          </p:cNvSpPr>
          <p:nvPr>
            <p:ph type="pic" sz="quarter" idx="14"/>
          </p:nvPr>
        </p:nvSpPr>
        <p:spPr>
          <a:xfrm rot="21421631">
            <a:off x="808793" y="667560"/>
            <a:ext cx="3468664" cy="512472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3"/>
          <p:cNvGrpSpPr/>
          <p:nvPr/>
        </p:nvGrpSpPr>
        <p:grpSpPr>
          <a:xfrm rot="21214351">
            <a:off x="313409" y="3520798"/>
            <a:ext cx="4088024" cy="3026020"/>
            <a:chOff x="1524000" y="381000"/>
            <a:chExt cx="3657600" cy="4737978"/>
          </a:xfrm>
        </p:grpSpPr>
        <p:sp>
          <p:nvSpPr>
            <p:cNvPr id="15" name="Rectangle 14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7" name="Picture Placeholder 9"/>
          <p:cNvSpPr>
            <a:spLocks noGrp="1"/>
          </p:cNvSpPr>
          <p:nvPr>
            <p:ph type="pic" sz="quarter" idx="16"/>
          </p:nvPr>
        </p:nvSpPr>
        <p:spPr>
          <a:xfrm rot="21214351">
            <a:off x="491057" y="3682579"/>
            <a:ext cx="3704109" cy="269708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grpSp>
        <p:nvGrpSpPr>
          <p:cNvPr id="8" name="Group 9"/>
          <p:cNvGrpSpPr/>
          <p:nvPr/>
        </p:nvGrpSpPr>
        <p:grpSpPr>
          <a:xfrm rot="232774">
            <a:off x="169481" y="241256"/>
            <a:ext cx="4088024" cy="3026020"/>
            <a:chOff x="1524000" y="381000"/>
            <a:chExt cx="3657600" cy="4737978"/>
          </a:xfrm>
        </p:grpSpPr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Picture Placeholder 9"/>
          <p:cNvSpPr>
            <a:spLocks noGrp="1"/>
          </p:cNvSpPr>
          <p:nvPr>
            <p:ph type="pic" sz="quarter" idx="15"/>
          </p:nvPr>
        </p:nvSpPr>
        <p:spPr>
          <a:xfrm rot="232774">
            <a:off x="347129" y="403037"/>
            <a:ext cx="3704109" cy="269708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3434" y="1524000"/>
            <a:ext cx="356616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13432" y="2699982"/>
            <a:ext cx="3566160" cy="2163171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9/25/11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762374"/>
            <a:ext cx="731520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3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3" name="Group 8"/>
          <p:cNvGrpSpPr/>
          <p:nvPr/>
        </p:nvGrpSpPr>
        <p:grpSpPr>
          <a:xfrm rot="232774">
            <a:off x="2059282" y="379100"/>
            <a:ext cx="5031327" cy="3443312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928736"/>
            <a:ext cx="7315200" cy="987970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9/25/11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5"/>
          </p:nvPr>
        </p:nvSpPr>
        <p:spPr>
          <a:xfrm rot="232774">
            <a:off x="2248157" y="564564"/>
            <a:ext cx="4653577" cy="307238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762374"/>
            <a:ext cx="731520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3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3" name="Group 13"/>
          <p:cNvGrpSpPr/>
          <p:nvPr/>
        </p:nvGrpSpPr>
        <p:grpSpPr>
          <a:xfrm rot="21420000">
            <a:off x="113687" y="116368"/>
            <a:ext cx="3969060" cy="3705360"/>
            <a:chOff x="1524000" y="381000"/>
            <a:chExt cx="3657600" cy="4737978"/>
          </a:xfrm>
        </p:grpSpPr>
        <p:sp>
          <p:nvSpPr>
            <p:cNvPr id="15" name="Rectangle 14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7" name="Picture Placeholder 9"/>
          <p:cNvSpPr>
            <a:spLocks noGrp="1"/>
          </p:cNvSpPr>
          <p:nvPr>
            <p:ph type="pic" sz="quarter" idx="17"/>
          </p:nvPr>
        </p:nvSpPr>
        <p:spPr>
          <a:xfrm rot="21420000">
            <a:off x="299151" y="304998"/>
            <a:ext cx="3598455" cy="3334235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grpSp>
        <p:nvGrpSpPr>
          <p:cNvPr id="8" name="Group 9"/>
          <p:cNvGrpSpPr/>
          <p:nvPr/>
        </p:nvGrpSpPr>
        <p:grpSpPr>
          <a:xfrm rot="360000">
            <a:off x="4165479" y="323141"/>
            <a:ext cx="4792693" cy="3443312"/>
            <a:chOff x="1524000" y="381000"/>
            <a:chExt cx="3657600" cy="4737978"/>
          </a:xfrm>
        </p:grpSpPr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Picture Placeholder 9"/>
          <p:cNvSpPr>
            <a:spLocks noGrp="1"/>
          </p:cNvSpPr>
          <p:nvPr>
            <p:ph type="pic" sz="quarter" idx="16"/>
          </p:nvPr>
        </p:nvSpPr>
        <p:spPr>
          <a:xfrm rot="360000">
            <a:off x="4336486" y="507668"/>
            <a:ext cx="4432860" cy="307238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926106"/>
            <a:ext cx="7315200" cy="990600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9/25/11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9/25/11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9/25/11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51682" y="450851"/>
            <a:ext cx="846083" cy="5357812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450851"/>
            <a:ext cx="5943600" cy="5357812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9/25/11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Watermark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1122215" y="3200400"/>
            <a:ext cx="8021782" cy="2209800"/>
          </a:xfrm>
        </p:spPr>
        <p:txBody>
          <a:bodyPr wrap="none" lIns="0" tIns="0" rIns="0" bIns="0" anchor="ctr" anchorCtr="0">
            <a:noAutofit/>
          </a:bodyPr>
          <a:lstStyle>
            <a:lvl1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  <a:lvl2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2pPr>
            <a:lvl3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3pPr>
            <a:lvl4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4pPr>
            <a:lvl5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0813" y="3833095"/>
            <a:ext cx="4724400" cy="1209964"/>
          </a:xfrm>
        </p:spPr>
        <p:txBody>
          <a:bodyPr lIns="45720" tIns="0" rIns="45720" bIns="0" anchor="b" anchorCtr="0">
            <a:noAutofit/>
          </a:bodyPr>
          <a:lstStyle>
            <a:lvl1pPr algn="l">
              <a:lnSpc>
                <a:spcPts val="5000"/>
              </a:lnSpc>
              <a:defRPr sz="4600"/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0813" y="5056909"/>
            <a:ext cx="4724400" cy="1156586"/>
          </a:xfrm>
        </p:spPr>
        <p:txBody>
          <a:bodyPr lIns="91440" tIns="0" rIns="45720" bIns="0">
            <a:normAutofit/>
          </a:bodyPr>
          <a:lstStyle>
            <a:lvl1pPr marL="0" indent="0" algn="l">
              <a:lnSpc>
                <a:spcPts val="2600"/>
              </a:lnSpc>
              <a:spcBef>
                <a:spcPct val="0"/>
              </a:spcBef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98744"/>
            <a:ext cx="1981200" cy="273050"/>
          </a:xfrm>
        </p:spPr>
        <p:txBody>
          <a:bodyPr/>
          <a:lstStyle>
            <a:lvl1pPr algn="l">
              <a:defRPr sz="1100">
                <a:latin typeface="Rockwell" pitchFamily="18" charset="0"/>
              </a:defRPr>
            </a:lvl1pPr>
          </a:lstStyle>
          <a:p>
            <a:fld id="{2DF66AD8-BC4A-4004-9882-414398D930CA}" type="datetimeFigureOut">
              <a:rPr lang="en-US" smtClean="0"/>
              <a:t>9/25/11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400" y="6298744"/>
            <a:ext cx="3810000" cy="27305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64856" y="6312392"/>
            <a:ext cx="685800" cy="265089"/>
          </a:xfrm>
        </p:spPr>
        <p:txBody>
          <a:bodyPr/>
          <a:lstStyle>
            <a:lvl1pPr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94560"/>
            <a:ext cx="7772400" cy="1362075"/>
          </a:xfrm>
        </p:spPr>
        <p:txBody>
          <a:bodyPr vert="horz" lIns="45720" tIns="0" rIns="45720" bIns="0" rtlCol="0" anchor="b" anchorCtr="0">
            <a:noAutofit/>
          </a:bodyPr>
          <a:lstStyle>
            <a:lvl1pPr algn="l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sz="4600" b="1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557016"/>
            <a:ext cx="7772400" cy="987552"/>
          </a:xfrm>
        </p:spPr>
        <p:txBody>
          <a:bodyPr vert="horz" lIns="91440" tIns="0" rIns="45720" bIns="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SzPct val="90000"/>
              <a:buFontTx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9/25/11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Watermark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12693" y="1689847"/>
            <a:ext cx="8431303" cy="2209800"/>
          </a:xfrm>
        </p:spPr>
        <p:txBody>
          <a:bodyPr wrap="none" lIns="0" tIns="0" rIns="0" bIns="0" anchor="ctr" anchorCtr="0">
            <a:noAutofit/>
          </a:bodyPr>
          <a:lstStyle>
            <a:lvl1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  <a:lvl2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2pPr>
            <a:lvl3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3pPr>
            <a:lvl4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4pPr>
            <a:lvl5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196353"/>
            <a:ext cx="5334000" cy="1362075"/>
          </a:xfrm>
        </p:spPr>
        <p:txBody>
          <a:bodyPr lIns="45720" tIns="0" rIns="45720" bIns="0" anchor="b" anchorCtr="0"/>
          <a:lstStyle>
            <a:lvl1pPr algn="l">
              <a:lnSpc>
                <a:spcPts val="5000"/>
              </a:lnSpc>
              <a:defRPr sz="4600" b="1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560618"/>
            <a:ext cx="5334000" cy="983087"/>
          </a:xfrm>
        </p:spPr>
        <p:txBody>
          <a:bodyPr tIns="0" rIns="45720" bIns="0" anchor="t" anchorCtr="0"/>
          <a:lstStyle>
            <a:lvl1pPr marL="0" indent="0">
              <a:spcBef>
                <a:spcPct val="0"/>
              </a:spcBef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9/25/11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2775" y="4069804"/>
            <a:ext cx="5538788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3" name="Group 8"/>
          <p:cNvGrpSpPr/>
          <p:nvPr/>
        </p:nvGrpSpPr>
        <p:grpSpPr>
          <a:xfrm rot="21240000">
            <a:off x="654352" y="445180"/>
            <a:ext cx="5416247" cy="3630168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Picture Placeholder 9"/>
          <p:cNvSpPr>
            <a:spLocks noGrp="1"/>
          </p:cNvSpPr>
          <p:nvPr>
            <p:ph type="pic" sz="quarter" idx="15"/>
          </p:nvPr>
        </p:nvSpPr>
        <p:spPr>
          <a:xfrm rot="21240000">
            <a:off x="857677" y="632632"/>
            <a:ext cx="5009597" cy="325526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58117" y="5230906"/>
            <a:ext cx="5532958" cy="865093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9/25/11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9/25/11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326" y="1419366"/>
            <a:ext cx="3200400" cy="584035"/>
          </a:xfrm>
        </p:spPr>
        <p:txBody>
          <a:bodyPr anchor="b"/>
          <a:lstStyle>
            <a:lvl1pPr marL="0" indent="0" algn="ctr">
              <a:spcBef>
                <a:spcPct val="0"/>
              </a:spcBef>
              <a:buNone/>
              <a:defRPr sz="2200" b="0">
                <a:solidFill>
                  <a:schemeClr val="tx2">
                    <a:lumMod val="60000"/>
                    <a:lumOff val="40000"/>
                  </a:schemeClr>
                </a:solidFill>
                <a:latin typeface="Impact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7367" y="2174875"/>
            <a:ext cx="3566160" cy="3616325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2290763" indent="-344488">
              <a:defRPr sz="1600"/>
            </a:lvl6pPr>
            <a:lvl7pPr marL="2290763" indent="-344488">
              <a:defRPr sz="1600"/>
            </a:lvl7pPr>
            <a:lvl8pPr marL="2290763" indent="-344488">
              <a:defRPr sz="1600"/>
            </a:lvl8pPr>
            <a:lvl9pPr marL="2290763" indent="-344488"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30247" y="1419366"/>
            <a:ext cx="3200400" cy="584035"/>
          </a:xfrm>
        </p:spPr>
        <p:txBody>
          <a:bodyPr anchor="b"/>
          <a:lstStyle>
            <a:lvl1pPr marL="0" indent="0" algn="ctr">
              <a:spcBef>
                <a:spcPct val="0"/>
              </a:spcBef>
              <a:buNone/>
              <a:defRPr sz="2200" b="0">
                <a:solidFill>
                  <a:schemeClr val="tx2">
                    <a:lumMod val="60000"/>
                    <a:lumOff val="40000"/>
                  </a:schemeClr>
                </a:solidFill>
                <a:latin typeface="Impact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6514" y="2174875"/>
            <a:ext cx="3566160" cy="3616325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2290763" indent="-344488">
              <a:defRPr sz="1600"/>
            </a:lvl6pPr>
            <a:lvl7pPr marL="2290763" indent="-344488">
              <a:defRPr sz="1600"/>
            </a:lvl7pPr>
            <a:lvl8pPr marL="2290763" indent="-344488">
              <a:defRPr sz="1600"/>
            </a:lvl8pPr>
            <a:lvl9pPr marL="2290763" indent="-344488"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9/25/11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039" y="1897040"/>
            <a:ext cx="3228975" cy="142875"/>
          </a:xfrm>
          <a:prstGeom prst="rect">
            <a:avLst/>
          </a:prstGeom>
        </p:spPr>
      </p:pic>
      <p:pic>
        <p:nvPicPr>
          <p:cNvPr id="13" name="Picture 12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5960" y="1897040"/>
            <a:ext cx="3228975" cy="142875"/>
          </a:xfrm>
          <a:prstGeom prst="rect">
            <a:avLst/>
          </a:prstGeom>
        </p:spPr>
      </p:pic>
      <p:pic>
        <p:nvPicPr>
          <p:cNvPr id="12" name="Picture 11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039" y="1897040"/>
            <a:ext cx="3228975" cy="142875"/>
          </a:xfrm>
          <a:prstGeom prst="rect">
            <a:avLst/>
          </a:prstGeom>
        </p:spPr>
      </p:pic>
      <p:pic>
        <p:nvPicPr>
          <p:cNvPr id="14" name="Picture 13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5960" y="1897040"/>
            <a:ext cx="3228975" cy="1428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8"/>
            <a:ext cx="731520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9/25/11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914400" y="3870960"/>
            <a:ext cx="731520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theme" Target="../theme/theme1.xml"/><Relationship Id="rId22" Type="http://schemas.openxmlformats.org/officeDocument/2006/relationships/image" Target="../media/image6.png"/><Relationship Id="rId23" Type="http://schemas.openxmlformats.org/officeDocument/2006/relationships/image" Target="../media/image7.png"/><Relationship Id="rId24" Type="http://schemas.openxmlformats.org/officeDocument/2006/relationships/image" Target="../media/image8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503238"/>
            <a:ext cx="7313613" cy="868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735138"/>
            <a:ext cx="7313613" cy="40560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63438" y="6314461"/>
            <a:ext cx="1295400" cy="2650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fld id="{2DF66AD8-BC4A-4004-9882-414398D930CA}" type="datetimeFigureOut">
              <a:rPr lang="en-US" smtClean="0"/>
              <a:t>9/25/11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2607" y="6305797"/>
            <a:ext cx="3717967" cy="2592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21388" y="5476097"/>
            <a:ext cx="1483056" cy="8518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</a:lstStyle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63550" indent="-463550" algn="l" defTabSz="914400" rtl="0" eaLnBrk="1" latinLnBrk="0" hangingPunct="1">
        <a:spcBef>
          <a:spcPts val="2000"/>
        </a:spcBef>
        <a:buSzPct val="90000"/>
        <a:buFontTx/>
        <a:buBlip>
          <a:blip r:embed="rId22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SzPct val="90000"/>
        <a:buFontTx/>
        <a:buBlip>
          <a:blip r:embed="rId23"/>
        </a:buBlip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7025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938338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ct val="20000"/>
        </a:spcBef>
        <a:buSzPct val="90000"/>
        <a:buFontTx/>
        <a:buBlip>
          <a:blip r:embed="rId22"/>
        </a:buBlip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ct val="20000"/>
        </a:spcBef>
        <a:buSzPct val="90000"/>
        <a:buFontTx/>
        <a:buBlip>
          <a:blip r:embed="rId24"/>
        </a:buBlip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ct val="20000"/>
        </a:spcBef>
        <a:buSzPct val="90000"/>
        <a:buFontTx/>
        <a:buBlip>
          <a:blip r:embed="rId22"/>
        </a:buBlip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ct val="20000"/>
        </a:spcBef>
        <a:buSzPct val="90000"/>
        <a:buFontTx/>
        <a:buBlip>
          <a:blip r:embed="rId23"/>
        </a:buBlip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gi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VT Net Apps</a:t>
            </a:r>
          </a:p>
          <a:p>
            <a:r>
              <a:rPr lang="en-US" dirty="0" smtClean="0"/>
              <a:t>Nathan Love</a:t>
            </a:r>
            <a:endParaRPr lang="en-US" dirty="0"/>
          </a:p>
        </p:txBody>
      </p:sp>
      <p:pic>
        <p:nvPicPr>
          <p:cNvPr id="5" name="Picture 4" descr="logo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4187444"/>
            <a:ext cx="1905000" cy="85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740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app is designed to tell you when the bus is coming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 descr="device-2011-09-25-17073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6436" y="2241968"/>
            <a:ext cx="2423778" cy="4312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470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It 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2 steps to finding times</a:t>
            </a:r>
          </a:p>
          <a:p>
            <a:r>
              <a:rPr lang="en-US" dirty="0" smtClean="0"/>
              <a:t>Step 1                                   Step 2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device-2011-09-25-17235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8040" y="2885399"/>
            <a:ext cx="2155247" cy="3834544"/>
          </a:xfrm>
          <a:prstGeom prst="rect">
            <a:avLst/>
          </a:prstGeom>
        </p:spPr>
      </p:pic>
      <p:pic>
        <p:nvPicPr>
          <p:cNvPr id="5" name="Picture 4" descr="device-2011-09-25-17242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7857" y="2885399"/>
            <a:ext cx="2155247" cy="3834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791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After choosing both a route and a stop: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device-2011-09-25-17265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9802" y="2284832"/>
            <a:ext cx="2492802" cy="4435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223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Favorites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if I have a bus I ride a lot?</a:t>
            </a:r>
            <a:endParaRPr lang="en-US" dirty="0"/>
          </a:p>
        </p:txBody>
      </p:sp>
      <p:pic>
        <p:nvPicPr>
          <p:cNvPr id="4" name="Picture 3" descr="device-2011-09-25-17084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1" y="2250335"/>
            <a:ext cx="1990182" cy="3540865"/>
          </a:xfrm>
          <a:prstGeom prst="rect">
            <a:avLst/>
          </a:prstGeom>
        </p:spPr>
      </p:pic>
      <p:pic>
        <p:nvPicPr>
          <p:cNvPr id="5" name="Picture 4" descr="device-2011-09-25-17090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7949" y="2250335"/>
            <a:ext cx="1990182" cy="3540865"/>
          </a:xfrm>
          <a:prstGeom prst="rect">
            <a:avLst/>
          </a:prstGeom>
        </p:spPr>
      </p:pic>
      <p:pic>
        <p:nvPicPr>
          <p:cNvPr id="6" name="Picture 5" descr="device-2011-09-25-170930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9509" y="2250336"/>
            <a:ext cx="1995022" cy="3549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2093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stop code?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 you may have notice a sign at your bus stop with a stop code on it like this: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The Blacksburg Transit                                        recently created  a new                                                    system of getting bus times           			               using these stop codes</a:t>
            </a:r>
            <a:endParaRPr lang="en-US" dirty="0"/>
          </a:p>
        </p:txBody>
      </p:sp>
      <p:pic>
        <p:nvPicPr>
          <p:cNvPr id="4" name="Picture 3" descr="IMG_20110925_165656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227262" y="2869651"/>
            <a:ext cx="4070966" cy="305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4636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Stop Codes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 don</a:t>
            </a:r>
            <a:r>
              <a:rPr lang="fr-FR" dirty="0" smtClean="0"/>
              <a:t>’</a:t>
            </a:r>
            <a:r>
              <a:rPr lang="en-US" dirty="0" smtClean="0"/>
              <a:t>t the name of the stop location you’re at but see this stop code you can use that instead</a:t>
            </a:r>
            <a:endParaRPr lang="en-US" dirty="0"/>
          </a:p>
        </p:txBody>
      </p:sp>
      <p:pic>
        <p:nvPicPr>
          <p:cNvPr id="4" name="Picture 3" descr="device-2011-09-25-17242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100" y="2623089"/>
            <a:ext cx="2227025" cy="3962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281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app has a very simple design</a:t>
            </a:r>
          </a:p>
          <a:p>
            <a:endParaRPr lang="en-US" dirty="0"/>
          </a:p>
          <a:p>
            <a:r>
              <a:rPr lang="en-US" dirty="0" smtClean="0"/>
              <a:t>It is designed that way so you can get your info quickly and in a layout that is easy to understand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5961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Inkwell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Inkwell">
      <a:majorFont>
        <a:latin typeface="Goudy Old Style"/>
        <a:ea typeface=""/>
        <a:cs typeface=""/>
        <a:font script="Jpan" typeface="ＭＳ 明朝"/>
      </a:majorFont>
      <a:minorFont>
        <a:latin typeface="Goudy Old Style"/>
        <a:ea typeface=""/>
        <a:cs typeface=""/>
        <a:font script="Jpan" typeface="ＭＳ 明朝"/>
      </a:minorFont>
    </a:fontScheme>
    <a:fmtScheme name="Inkwell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30000"/>
              </a:schemeClr>
              <a:schemeClr val="phClr">
                <a:alpha val="10000"/>
                <a:satMod val="12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shade val="30000"/>
                <a:satMod val="150000"/>
              </a:schemeClr>
              <a:schemeClr val="phClr">
                <a:alpha val="10000"/>
                <a:satMod val="12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101600" dist="381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  <a:softEdge rad="25400"/>
          </a:effectLst>
        </a:effectStyle>
      </a:effectStyleLst>
      <a:bgFillStyleLst>
        <a:blipFill rotWithShape="1">
          <a:blip xmlns:r="http://schemas.openxmlformats.org/officeDocument/2006/relationships" r:embed="rId3"/>
          <a:stretch/>
        </a:blipFill>
        <a:blipFill rotWithShape="1">
          <a:blip xmlns:r="http://schemas.openxmlformats.org/officeDocument/2006/relationships" r:embed="rId4"/>
          <a:stretch/>
        </a:blipFill>
        <a:blipFill rotWithShape="1">
          <a:blip xmlns:r="http://schemas.openxmlformats.org/officeDocument/2006/relationships" r:embed="rId5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Inkwell.thmx</Template>
  <TotalTime>82</TotalTime>
  <Words>149</Words>
  <Application>Microsoft Macintosh PowerPoint</Application>
  <PresentationFormat>On-screen Show (4:3)</PresentationFormat>
  <Paragraphs>22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Inkwell</vt:lpstr>
      <vt:lpstr> </vt:lpstr>
      <vt:lpstr>What Is It?</vt:lpstr>
      <vt:lpstr>How Does It Work?</vt:lpstr>
      <vt:lpstr>Result</vt:lpstr>
      <vt:lpstr>Favorites</vt:lpstr>
      <vt:lpstr>What is a stop code?</vt:lpstr>
      <vt:lpstr>Stop Codes</vt:lpstr>
      <vt:lpstr>Design</vt:lpstr>
    </vt:vector>
  </TitlesOfParts>
  <Company>Virginia Polytechnic Institute and State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Nathan</dc:creator>
  <cp:lastModifiedBy>Nathan</cp:lastModifiedBy>
  <cp:revision>3</cp:revision>
  <dcterms:created xsi:type="dcterms:W3CDTF">2011-09-25T21:14:38Z</dcterms:created>
  <dcterms:modified xsi:type="dcterms:W3CDTF">2011-09-25T22:36:51Z</dcterms:modified>
</cp:coreProperties>
</file>