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Bold" charset="1" panose="00000800000000000000"/>
      <p:regular r:id="rId12"/>
    </p:embeddedFont>
    <p:embeddedFont>
      <p:font typeface="Open Sans Bold" charset="1" panose="020B08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86857" y="2138204"/>
            <a:ext cx="4577835" cy="6010593"/>
          </a:xfrm>
          <a:custGeom>
            <a:avLst/>
            <a:gdLst/>
            <a:ahLst/>
            <a:cxnLst/>
            <a:rect r="r" b="b" t="t" l="l"/>
            <a:pathLst>
              <a:path h="6010593" w="4577835">
                <a:moveTo>
                  <a:pt x="0" y="0"/>
                </a:moveTo>
                <a:lnTo>
                  <a:pt x="4577835" y="0"/>
                </a:lnTo>
                <a:lnTo>
                  <a:pt x="4577835" y="6010592"/>
                </a:lnTo>
                <a:lnTo>
                  <a:pt x="0" y="601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845911" cy="1191618"/>
          </a:xfrm>
          <a:custGeom>
            <a:avLst/>
            <a:gdLst/>
            <a:ahLst/>
            <a:cxnLst/>
            <a:rect r="r" b="b" t="t" l="l"/>
            <a:pathLst>
              <a:path h="1191618" w="4845911">
                <a:moveTo>
                  <a:pt x="0" y="0"/>
                </a:moveTo>
                <a:lnTo>
                  <a:pt x="4845911" y="0"/>
                </a:lnTo>
                <a:lnTo>
                  <a:pt x="4845911" y="1191618"/>
                </a:lnTo>
                <a:lnTo>
                  <a:pt x="0" y="1191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3335" y="5431115"/>
            <a:ext cx="10415429" cy="722238"/>
          </a:xfrm>
          <a:custGeom>
            <a:avLst/>
            <a:gdLst/>
            <a:ahLst/>
            <a:cxnLst/>
            <a:rect r="r" b="b" t="t" l="l"/>
            <a:pathLst>
              <a:path h="722238" w="10415429">
                <a:moveTo>
                  <a:pt x="0" y="0"/>
                </a:moveTo>
                <a:lnTo>
                  <a:pt x="10415430" y="0"/>
                </a:lnTo>
                <a:lnTo>
                  <a:pt x="10415430" y="722238"/>
                </a:lnTo>
                <a:lnTo>
                  <a:pt x="0" y="7222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1175" y="3238846"/>
            <a:ext cx="5619750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Waterfall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3366254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Avantages de la méthode Waterfall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845911" cy="1191618"/>
          </a:xfrm>
          <a:custGeom>
            <a:avLst/>
            <a:gdLst/>
            <a:ahLst/>
            <a:cxnLst/>
            <a:rect r="r" b="b" t="t" l="l"/>
            <a:pathLst>
              <a:path h="1191618" w="4845911">
                <a:moveTo>
                  <a:pt x="0" y="0"/>
                </a:moveTo>
                <a:lnTo>
                  <a:pt x="4845911" y="0"/>
                </a:lnTo>
                <a:lnTo>
                  <a:pt x="4845911" y="1191618"/>
                </a:lnTo>
                <a:lnTo>
                  <a:pt x="0" y="1191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70106" y="7199145"/>
            <a:ext cx="1547787" cy="3087855"/>
          </a:xfrm>
          <a:custGeom>
            <a:avLst/>
            <a:gdLst/>
            <a:ahLst/>
            <a:cxnLst/>
            <a:rect r="r" b="b" t="t" l="l"/>
            <a:pathLst>
              <a:path h="3087855" w="1547787">
                <a:moveTo>
                  <a:pt x="0" y="0"/>
                </a:moveTo>
                <a:lnTo>
                  <a:pt x="1547788" y="0"/>
                </a:lnTo>
                <a:lnTo>
                  <a:pt x="1547788" y="3087855"/>
                </a:lnTo>
                <a:lnTo>
                  <a:pt x="0" y="3087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11887" y="2252070"/>
            <a:ext cx="7864227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Structure claire et séquentielle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87082" y="3245844"/>
            <a:ext cx="8313837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Objectif final défini dès le départ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5913" y="4239618"/>
            <a:ext cx="1057617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Documentation exhaustive et traçabilité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55913" y="5233393"/>
            <a:ext cx="1057617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Moins de flexibilité pour les changements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57011"/>
            <a:ext cx="880135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_1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11424" y="6227167"/>
            <a:ext cx="1495512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Phases de tests à la fin pour valider l’ensemble du système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45911" cy="1191618"/>
          </a:xfrm>
          <a:custGeom>
            <a:avLst/>
            <a:gdLst/>
            <a:ahLst/>
            <a:cxnLst/>
            <a:rect r="r" b="b" t="t" l="l"/>
            <a:pathLst>
              <a:path h="1191618" w="4845911">
                <a:moveTo>
                  <a:pt x="0" y="0"/>
                </a:moveTo>
                <a:lnTo>
                  <a:pt x="4845911" y="0"/>
                </a:lnTo>
                <a:lnTo>
                  <a:pt x="4845911" y="1191618"/>
                </a:lnTo>
                <a:lnTo>
                  <a:pt x="0" y="1191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38756" y="7174862"/>
            <a:ext cx="4010488" cy="3112138"/>
          </a:xfrm>
          <a:custGeom>
            <a:avLst/>
            <a:gdLst/>
            <a:ahLst/>
            <a:cxnLst/>
            <a:rect r="r" b="b" t="t" l="l"/>
            <a:pathLst>
              <a:path h="3112138" w="4010488">
                <a:moveTo>
                  <a:pt x="0" y="0"/>
                </a:moveTo>
                <a:lnTo>
                  <a:pt x="4010488" y="0"/>
                </a:lnTo>
                <a:lnTo>
                  <a:pt x="4010488" y="3112138"/>
                </a:lnTo>
                <a:lnTo>
                  <a:pt x="0" y="3112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55750" y="914400"/>
            <a:ext cx="12712154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Waterfall – Analyse des Exigences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97116" y="57011"/>
            <a:ext cx="1042318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_2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55913" y="2747014"/>
            <a:ext cx="10576173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des besoins avec création du Cahier des charges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5913" y="4629151"/>
            <a:ext cx="10576173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 solide pour le développement futur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45911" cy="1191618"/>
          </a:xfrm>
          <a:custGeom>
            <a:avLst/>
            <a:gdLst/>
            <a:ahLst/>
            <a:cxnLst/>
            <a:rect r="r" b="b" t="t" l="l"/>
            <a:pathLst>
              <a:path h="1191618" w="4845911">
                <a:moveTo>
                  <a:pt x="0" y="0"/>
                </a:moveTo>
                <a:lnTo>
                  <a:pt x="4845911" y="0"/>
                </a:lnTo>
                <a:lnTo>
                  <a:pt x="4845911" y="1191618"/>
                </a:lnTo>
                <a:lnTo>
                  <a:pt x="0" y="1191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34534" y="7439961"/>
            <a:ext cx="3418933" cy="2847039"/>
          </a:xfrm>
          <a:custGeom>
            <a:avLst/>
            <a:gdLst/>
            <a:ahLst/>
            <a:cxnLst/>
            <a:rect r="r" b="b" t="t" l="l"/>
            <a:pathLst>
              <a:path h="2847039" w="3418933">
                <a:moveTo>
                  <a:pt x="0" y="0"/>
                </a:moveTo>
                <a:lnTo>
                  <a:pt x="3418932" y="0"/>
                </a:lnTo>
                <a:lnTo>
                  <a:pt x="3418932" y="2847039"/>
                </a:lnTo>
                <a:lnTo>
                  <a:pt x="0" y="28470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6188233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Waterfall – Conception et Implémentation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16933" y="57011"/>
            <a:ext cx="92250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_3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55913" y="2897501"/>
            <a:ext cx="10576173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Documentation de conception avec schémas et modèles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5913" y="5245738"/>
            <a:ext cx="10576173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Développement des modules logiciels fonctionnels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45911" cy="1191618"/>
          </a:xfrm>
          <a:custGeom>
            <a:avLst/>
            <a:gdLst/>
            <a:ahLst/>
            <a:cxnLst/>
            <a:rect r="r" b="b" t="t" l="l"/>
            <a:pathLst>
              <a:path h="1191618" w="4845911">
                <a:moveTo>
                  <a:pt x="0" y="0"/>
                </a:moveTo>
                <a:lnTo>
                  <a:pt x="4845911" y="0"/>
                </a:lnTo>
                <a:lnTo>
                  <a:pt x="4845911" y="1191618"/>
                </a:lnTo>
                <a:lnTo>
                  <a:pt x="0" y="1191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03877" y="7554328"/>
            <a:ext cx="2080246" cy="2732672"/>
          </a:xfrm>
          <a:custGeom>
            <a:avLst/>
            <a:gdLst/>
            <a:ahLst/>
            <a:cxnLst/>
            <a:rect r="r" b="b" t="t" l="l"/>
            <a:pathLst>
              <a:path h="2732672" w="2080246">
                <a:moveTo>
                  <a:pt x="0" y="0"/>
                </a:moveTo>
                <a:lnTo>
                  <a:pt x="2080246" y="0"/>
                </a:lnTo>
                <a:lnTo>
                  <a:pt x="2080246" y="2732672"/>
                </a:lnTo>
                <a:lnTo>
                  <a:pt x="0" y="2732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705" y="914400"/>
            <a:ext cx="18018590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Waterfall – Tests, Déploiement et Maintenance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18300" y="57011"/>
            <a:ext cx="1134995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_4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55913" y="2934056"/>
            <a:ext cx="1057617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Validation et correction des anomalies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5913" y="4613630"/>
            <a:ext cx="1057617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Livraison du logiciel en production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55913" y="6293204"/>
            <a:ext cx="1057617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Support et mises à jour continues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00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845911" cy="1191618"/>
          </a:xfrm>
          <a:custGeom>
            <a:avLst/>
            <a:gdLst/>
            <a:ahLst/>
            <a:cxnLst/>
            <a:rect r="r" b="b" t="t" l="l"/>
            <a:pathLst>
              <a:path h="1191618" w="4845911">
                <a:moveTo>
                  <a:pt x="0" y="0"/>
                </a:moveTo>
                <a:lnTo>
                  <a:pt x="4845911" y="0"/>
                </a:lnTo>
                <a:lnTo>
                  <a:pt x="4845911" y="1191618"/>
                </a:lnTo>
                <a:lnTo>
                  <a:pt x="0" y="1191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6385" y="3020720"/>
            <a:ext cx="2653476" cy="4245561"/>
          </a:xfrm>
          <a:custGeom>
            <a:avLst/>
            <a:gdLst/>
            <a:ahLst/>
            <a:cxnLst/>
            <a:rect r="r" b="b" t="t" l="l"/>
            <a:pathLst>
              <a:path h="4245561" w="2653476">
                <a:moveTo>
                  <a:pt x="0" y="0"/>
                </a:moveTo>
                <a:lnTo>
                  <a:pt x="2653475" y="0"/>
                </a:lnTo>
                <a:lnTo>
                  <a:pt x="2653475" y="4245560"/>
                </a:lnTo>
                <a:lnTo>
                  <a:pt x="0" y="4245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53386" y="8739053"/>
            <a:ext cx="1981227" cy="1038493"/>
          </a:xfrm>
          <a:custGeom>
            <a:avLst/>
            <a:gdLst/>
            <a:ahLst/>
            <a:cxnLst/>
            <a:rect r="r" b="b" t="t" l="l"/>
            <a:pathLst>
              <a:path h="1038493" w="1981227">
                <a:moveTo>
                  <a:pt x="0" y="0"/>
                </a:moveTo>
                <a:lnTo>
                  <a:pt x="1981228" y="0"/>
                </a:lnTo>
                <a:lnTo>
                  <a:pt x="1981228" y="1038494"/>
                </a:lnTo>
                <a:lnTo>
                  <a:pt x="0" y="1038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14400"/>
            <a:ext cx="4302499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20286" y="57011"/>
            <a:ext cx="1019149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_5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55913" y="2692214"/>
            <a:ext cx="10576173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Waterfall est la méthode idéale pour ce projet ERP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55913" y="4838514"/>
            <a:ext cx="10576173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Structure claire, documentation rigoureuse, suivi précis des phases.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55913" y="6984813"/>
            <a:ext cx="10576173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Moins de flexibilité, mais maîtrise de la livraison et respect des objectifs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DAGRR7AI9RA</dc:identifier>
  <dcterms:modified xsi:type="dcterms:W3CDTF">2011-08-01T06:04:30Z</dcterms:modified>
  <cp:revision>1</cp:revision>
  <dc:title>entretien</dc:title>
</cp:coreProperties>
</file>