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</p:sld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6;p8"/>
          <p:cNvGrpSpPr/>
          <p:nvPr/>
        </p:nvGrpSpPr>
        <p:grpSpPr>
          <a:xfrm>
            <a:off x="0" y="-86040"/>
            <a:ext cx="9142560" cy="50040"/>
            <a:chOff x="0" y="-86040"/>
            <a:chExt cx="9142560" cy="50040"/>
          </a:xfrm>
        </p:grpSpPr>
        <p:cxnSp>
          <p:nvCxnSpPr>
            <p:cNvPr id="1" name="Google Shape;7;p8"/>
            <p:cNvCxnSpPr/>
            <p:nvPr/>
          </p:nvCxnSpPr>
          <p:spPr>
            <a:xfrm>
              <a:off x="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" name="Google Shape;8;p8"/>
            <p:cNvCxnSpPr/>
            <p:nvPr/>
          </p:nvCxnSpPr>
          <p:spPr>
            <a:xfrm>
              <a:off x="50760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3" name="Google Shape;9;p8"/>
            <p:cNvCxnSpPr/>
            <p:nvPr/>
          </p:nvCxnSpPr>
          <p:spPr>
            <a:xfrm>
              <a:off x="101556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4" name="Google Shape;10;p8"/>
            <p:cNvCxnSpPr/>
            <p:nvPr/>
          </p:nvCxnSpPr>
          <p:spPr>
            <a:xfrm>
              <a:off x="152316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5" name="Google Shape;11;p8"/>
            <p:cNvCxnSpPr/>
            <p:nvPr/>
          </p:nvCxnSpPr>
          <p:spPr>
            <a:xfrm>
              <a:off x="203112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6" name="Google Shape;12;p8"/>
            <p:cNvCxnSpPr/>
            <p:nvPr/>
          </p:nvCxnSpPr>
          <p:spPr>
            <a:xfrm>
              <a:off x="253908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7" name="Google Shape;13;p8"/>
            <p:cNvCxnSpPr/>
            <p:nvPr/>
          </p:nvCxnSpPr>
          <p:spPr>
            <a:xfrm>
              <a:off x="304668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8" name="Google Shape;14;p8"/>
            <p:cNvCxnSpPr/>
            <p:nvPr/>
          </p:nvCxnSpPr>
          <p:spPr>
            <a:xfrm>
              <a:off x="355464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9" name="Google Shape;15;p8"/>
            <p:cNvCxnSpPr/>
            <p:nvPr/>
          </p:nvCxnSpPr>
          <p:spPr>
            <a:xfrm>
              <a:off x="406260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0" name="Google Shape;16;p8"/>
            <p:cNvCxnSpPr/>
            <p:nvPr/>
          </p:nvCxnSpPr>
          <p:spPr>
            <a:xfrm>
              <a:off x="457020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1" name="Google Shape;17;p8"/>
            <p:cNvCxnSpPr/>
            <p:nvPr/>
          </p:nvCxnSpPr>
          <p:spPr>
            <a:xfrm>
              <a:off x="507816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2" name="Google Shape;18;p8"/>
            <p:cNvCxnSpPr/>
            <p:nvPr/>
          </p:nvCxnSpPr>
          <p:spPr>
            <a:xfrm>
              <a:off x="558612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3" name="Google Shape;19;p8"/>
            <p:cNvCxnSpPr/>
            <p:nvPr/>
          </p:nvCxnSpPr>
          <p:spPr>
            <a:xfrm>
              <a:off x="609372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4" name="Google Shape;20;p8"/>
            <p:cNvCxnSpPr/>
            <p:nvPr/>
          </p:nvCxnSpPr>
          <p:spPr>
            <a:xfrm>
              <a:off x="660168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5" name="Google Shape;21;p8"/>
            <p:cNvCxnSpPr/>
            <p:nvPr/>
          </p:nvCxnSpPr>
          <p:spPr>
            <a:xfrm>
              <a:off x="710964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6" name="Google Shape;22;p8"/>
            <p:cNvCxnSpPr/>
            <p:nvPr/>
          </p:nvCxnSpPr>
          <p:spPr>
            <a:xfrm>
              <a:off x="761724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7" name="Google Shape;23;p8"/>
            <p:cNvCxnSpPr/>
            <p:nvPr/>
          </p:nvCxnSpPr>
          <p:spPr>
            <a:xfrm>
              <a:off x="812520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8" name="Google Shape;24;p8"/>
            <p:cNvCxnSpPr/>
            <p:nvPr/>
          </p:nvCxnSpPr>
          <p:spPr>
            <a:xfrm>
              <a:off x="863316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9" name="Google Shape;25;p8"/>
            <p:cNvCxnSpPr/>
            <p:nvPr/>
          </p:nvCxnSpPr>
          <p:spPr>
            <a:xfrm>
              <a:off x="914076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</p:grpSp>
      <p:grpSp>
        <p:nvGrpSpPr>
          <p:cNvPr id="20" name="Google Shape;26;p8"/>
          <p:cNvGrpSpPr/>
          <p:nvPr/>
        </p:nvGrpSpPr>
        <p:grpSpPr>
          <a:xfrm>
            <a:off x="0" y="5240160"/>
            <a:ext cx="9142560" cy="50040"/>
            <a:chOff x="0" y="5240160"/>
            <a:chExt cx="9142560" cy="50040"/>
          </a:xfrm>
        </p:grpSpPr>
        <p:cxnSp>
          <p:nvCxnSpPr>
            <p:cNvPr id="21" name="Google Shape;27;p8"/>
            <p:cNvCxnSpPr/>
            <p:nvPr/>
          </p:nvCxnSpPr>
          <p:spPr>
            <a:xfrm>
              <a:off x="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2" name="Google Shape;28;p8"/>
            <p:cNvCxnSpPr/>
            <p:nvPr/>
          </p:nvCxnSpPr>
          <p:spPr>
            <a:xfrm>
              <a:off x="50760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3" name="Google Shape;29;p8"/>
            <p:cNvCxnSpPr/>
            <p:nvPr/>
          </p:nvCxnSpPr>
          <p:spPr>
            <a:xfrm>
              <a:off x="101556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4" name="Google Shape;30;p8"/>
            <p:cNvCxnSpPr/>
            <p:nvPr/>
          </p:nvCxnSpPr>
          <p:spPr>
            <a:xfrm>
              <a:off x="152316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5" name="Google Shape;31;p8"/>
            <p:cNvCxnSpPr/>
            <p:nvPr/>
          </p:nvCxnSpPr>
          <p:spPr>
            <a:xfrm>
              <a:off x="203112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6" name="Google Shape;32;p8"/>
            <p:cNvCxnSpPr/>
            <p:nvPr/>
          </p:nvCxnSpPr>
          <p:spPr>
            <a:xfrm>
              <a:off x="253908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7" name="Google Shape;33;p8"/>
            <p:cNvCxnSpPr/>
            <p:nvPr/>
          </p:nvCxnSpPr>
          <p:spPr>
            <a:xfrm>
              <a:off x="304668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8" name="Google Shape;34;p8"/>
            <p:cNvCxnSpPr/>
            <p:nvPr/>
          </p:nvCxnSpPr>
          <p:spPr>
            <a:xfrm>
              <a:off x="355464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9" name="Google Shape;35;p8"/>
            <p:cNvCxnSpPr/>
            <p:nvPr/>
          </p:nvCxnSpPr>
          <p:spPr>
            <a:xfrm>
              <a:off x="406260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30" name="Google Shape;36;p8"/>
            <p:cNvCxnSpPr/>
            <p:nvPr/>
          </p:nvCxnSpPr>
          <p:spPr>
            <a:xfrm>
              <a:off x="457020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31" name="Google Shape;37;p8"/>
            <p:cNvCxnSpPr/>
            <p:nvPr/>
          </p:nvCxnSpPr>
          <p:spPr>
            <a:xfrm>
              <a:off x="507816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32" name="Google Shape;38;p8"/>
            <p:cNvCxnSpPr/>
            <p:nvPr/>
          </p:nvCxnSpPr>
          <p:spPr>
            <a:xfrm>
              <a:off x="558612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33" name="Google Shape;39;p8"/>
            <p:cNvCxnSpPr/>
            <p:nvPr/>
          </p:nvCxnSpPr>
          <p:spPr>
            <a:xfrm>
              <a:off x="609372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34" name="Google Shape;40;p8"/>
            <p:cNvCxnSpPr/>
            <p:nvPr/>
          </p:nvCxnSpPr>
          <p:spPr>
            <a:xfrm>
              <a:off x="660168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35" name="Google Shape;41;p8"/>
            <p:cNvCxnSpPr/>
            <p:nvPr/>
          </p:nvCxnSpPr>
          <p:spPr>
            <a:xfrm>
              <a:off x="710964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36" name="Google Shape;42;p8"/>
            <p:cNvCxnSpPr/>
            <p:nvPr/>
          </p:nvCxnSpPr>
          <p:spPr>
            <a:xfrm>
              <a:off x="761724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37" name="Google Shape;43;p8"/>
            <p:cNvCxnSpPr/>
            <p:nvPr/>
          </p:nvCxnSpPr>
          <p:spPr>
            <a:xfrm>
              <a:off x="812520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38" name="Google Shape;44;p8"/>
            <p:cNvCxnSpPr/>
            <p:nvPr/>
          </p:nvCxnSpPr>
          <p:spPr>
            <a:xfrm>
              <a:off x="863316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39" name="Google Shape;45;p8"/>
            <p:cNvCxnSpPr/>
            <p:nvPr/>
          </p:nvCxnSpPr>
          <p:spPr>
            <a:xfrm>
              <a:off x="914076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</p:grpSp>
      <p:pic>
        <p:nvPicPr>
          <p:cNvPr id="40" name="Google Shape;46;p8" descr=""/>
          <p:cNvPicPr/>
          <p:nvPr/>
        </p:nvPicPr>
        <p:blipFill>
          <a:blip r:embed="rId2"/>
          <a:stretch/>
        </p:blipFill>
        <p:spPr>
          <a:xfrm>
            <a:off x="4524840" y="524520"/>
            <a:ext cx="4622760" cy="4622760"/>
          </a:xfrm>
          <a:prstGeom prst="rect">
            <a:avLst/>
          </a:prstGeom>
          <a:ln w="0">
            <a:noFill/>
          </a:ln>
        </p:spPr>
      </p:pic>
      <p:sp>
        <p:nvSpPr>
          <p:cNvPr id="41" name="Google Shape;47;p8"/>
          <p:cNvSpPr/>
          <p:nvPr/>
        </p:nvSpPr>
        <p:spPr>
          <a:xfrm>
            <a:off x="2518920" y="361440"/>
            <a:ext cx="52560" cy="2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" rIns="27000" tIns="27000" bIns="27000" anchor="t">
            <a:spAutoFit/>
          </a:bodyPr>
          <a:p>
            <a:pPr defTabSz="914400">
              <a:lnSpc>
                <a:spcPct val="110000"/>
              </a:lnSpc>
              <a:tabLst>
                <a:tab algn="l" pos="0"/>
              </a:tabLst>
            </a:pPr>
            <a:endParaRPr b="0" lang="ru-RU" sz="14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pic>
        <p:nvPicPr>
          <p:cNvPr id="42" name="Google Shape;48;p8" descr=""/>
          <p:cNvPicPr/>
          <p:nvPr/>
        </p:nvPicPr>
        <p:blipFill>
          <a:blip r:embed="rId3"/>
          <a:stretch/>
        </p:blipFill>
        <p:spPr>
          <a:xfrm>
            <a:off x="494280" y="519120"/>
            <a:ext cx="2077200" cy="3650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53;p10"/>
          <p:cNvGrpSpPr/>
          <p:nvPr/>
        </p:nvGrpSpPr>
        <p:grpSpPr>
          <a:xfrm>
            <a:off x="0" y="-86040"/>
            <a:ext cx="9142560" cy="50040"/>
            <a:chOff x="0" y="-86040"/>
            <a:chExt cx="9142560" cy="50040"/>
          </a:xfrm>
        </p:grpSpPr>
        <p:cxnSp>
          <p:nvCxnSpPr>
            <p:cNvPr id="46" name="Google Shape;54;p10"/>
            <p:cNvCxnSpPr/>
            <p:nvPr/>
          </p:nvCxnSpPr>
          <p:spPr>
            <a:xfrm>
              <a:off x="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47" name="Google Shape;55;p10"/>
            <p:cNvCxnSpPr/>
            <p:nvPr/>
          </p:nvCxnSpPr>
          <p:spPr>
            <a:xfrm>
              <a:off x="50760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48" name="Google Shape;56;p10"/>
            <p:cNvCxnSpPr/>
            <p:nvPr/>
          </p:nvCxnSpPr>
          <p:spPr>
            <a:xfrm>
              <a:off x="101556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49" name="Google Shape;57;p10"/>
            <p:cNvCxnSpPr/>
            <p:nvPr/>
          </p:nvCxnSpPr>
          <p:spPr>
            <a:xfrm>
              <a:off x="152316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50" name="Google Shape;58;p10"/>
            <p:cNvCxnSpPr/>
            <p:nvPr/>
          </p:nvCxnSpPr>
          <p:spPr>
            <a:xfrm>
              <a:off x="203112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51" name="Google Shape;59;p10"/>
            <p:cNvCxnSpPr/>
            <p:nvPr/>
          </p:nvCxnSpPr>
          <p:spPr>
            <a:xfrm>
              <a:off x="253908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52" name="Google Shape;60;p10"/>
            <p:cNvCxnSpPr/>
            <p:nvPr/>
          </p:nvCxnSpPr>
          <p:spPr>
            <a:xfrm>
              <a:off x="304668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53" name="Google Shape;61;p10"/>
            <p:cNvCxnSpPr/>
            <p:nvPr/>
          </p:nvCxnSpPr>
          <p:spPr>
            <a:xfrm>
              <a:off x="355464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54" name="Google Shape;62;p10"/>
            <p:cNvCxnSpPr/>
            <p:nvPr/>
          </p:nvCxnSpPr>
          <p:spPr>
            <a:xfrm>
              <a:off x="406260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55" name="Google Shape;63;p10"/>
            <p:cNvCxnSpPr/>
            <p:nvPr/>
          </p:nvCxnSpPr>
          <p:spPr>
            <a:xfrm>
              <a:off x="457020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56" name="Google Shape;64;p10"/>
            <p:cNvCxnSpPr/>
            <p:nvPr/>
          </p:nvCxnSpPr>
          <p:spPr>
            <a:xfrm>
              <a:off x="507816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57" name="Google Shape;65;p10"/>
            <p:cNvCxnSpPr/>
            <p:nvPr/>
          </p:nvCxnSpPr>
          <p:spPr>
            <a:xfrm>
              <a:off x="558612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58" name="Google Shape;66;p10"/>
            <p:cNvCxnSpPr/>
            <p:nvPr/>
          </p:nvCxnSpPr>
          <p:spPr>
            <a:xfrm>
              <a:off x="609372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59" name="Google Shape;67;p10"/>
            <p:cNvCxnSpPr/>
            <p:nvPr/>
          </p:nvCxnSpPr>
          <p:spPr>
            <a:xfrm>
              <a:off x="660168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60" name="Google Shape;68;p10"/>
            <p:cNvCxnSpPr/>
            <p:nvPr/>
          </p:nvCxnSpPr>
          <p:spPr>
            <a:xfrm>
              <a:off x="710964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61" name="Google Shape;69;p10"/>
            <p:cNvCxnSpPr/>
            <p:nvPr/>
          </p:nvCxnSpPr>
          <p:spPr>
            <a:xfrm>
              <a:off x="761724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62" name="Google Shape;70;p10"/>
            <p:cNvCxnSpPr/>
            <p:nvPr/>
          </p:nvCxnSpPr>
          <p:spPr>
            <a:xfrm>
              <a:off x="812520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63" name="Google Shape;71;p10"/>
            <p:cNvCxnSpPr/>
            <p:nvPr/>
          </p:nvCxnSpPr>
          <p:spPr>
            <a:xfrm>
              <a:off x="863316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64" name="Google Shape;72;p10"/>
            <p:cNvCxnSpPr/>
            <p:nvPr/>
          </p:nvCxnSpPr>
          <p:spPr>
            <a:xfrm>
              <a:off x="914076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</p:grpSp>
      <p:grpSp>
        <p:nvGrpSpPr>
          <p:cNvPr id="65" name="Google Shape;73;p10"/>
          <p:cNvGrpSpPr/>
          <p:nvPr/>
        </p:nvGrpSpPr>
        <p:grpSpPr>
          <a:xfrm>
            <a:off x="0" y="5240160"/>
            <a:ext cx="9142560" cy="50040"/>
            <a:chOff x="0" y="5240160"/>
            <a:chExt cx="9142560" cy="50040"/>
          </a:xfrm>
        </p:grpSpPr>
        <p:cxnSp>
          <p:nvCxnSpPr>
            <p:cNvPr id="66" name="Google Shape;74;p10"/>
            <p:cNvCxnSpPr/>
            <p:nvPr/>
          </p:nvCxnSpPr>
          <p:spPr>
            <a:xfrm>
              <a:off x="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67" name="Google Shape;75;p10"/>
            <p:cNvCxnSpPr/>
            <p:nvPr/>
          </p:nvCxnSpPr>
          <p:spPr>
            <a:xfrm>
              <a:off x="50760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68" name="Google Shape;76;p10"/>
            <p:cNvCxnSpPr/>
            <p:nvPr/>
          </p:nvCxnSpPr>
          <p:spPr>
            <a:xfrm>
              <a:off x="101556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69" name="Google Shape;77;p10"/>
            <p:cNvCxnSpPr/>
            <p:nvPr/>
          </p:nvCxnSpPr>
          <p:spPr>
            <a:xfrm>
              <a:off x="152316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70" name="Google Shape;78;p10"/>
            <p:cNvCxnSpPr/>
            <p:nvPr/>
          </p:nvCxnSpPr>
          <p:spPr>
            <a:xfrm>
              <a:off x="203112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71" name="Google Shape;79;p10"/>
            <p:cNvCxnSpPr/>
            <p:nvPr/>
          </p:nvCxnSpPr>
          <p:spPr>
            <a:xfrm>
              <a:off x="253908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72" name="Google Shape;80;p10"/>
            <p:cNvCxnSpPr/>
            <p:nvPr/>
          </p:nvCxnSpPr>
          <p:spPr>
            <a:xfrm>
              <a:off x="304668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73" name="Google Shape;81;p10"/>
            <p:cNvCxnSpPr/>
            <p:nvPr/>
          </p:nvCxnSpPr>
          <p:spPr>
            <a:xfrm>
              <a:off x="355464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74" name="Google Shape;82;p10"/>
            <p:cNvCxnSpPr/>
            <p:nvPr/>
          </p:nvCxnSpPr>
          <p:spPr>
            <a:xfrm>
              <a:off x="406260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75" name="Google Shape;83;p10"/>
            <p:cNvCxnSpPr/>
            <p:nvPr/>
          </p:nvCxnSpPr>
          <p:spPr>
            <a:xfrm>
              <a:off x="457020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76" name="Google Shape;84;p10"/>
            <p:cNvCxnSpPr/>
            <p:nvPr/>
          </p:nvCxnSpPr>
          <p:spPr>
            <a:xfrm>
              <a:off x="507816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77" name="Google Shape;85;p10"/>
            <p:cNvCxnSpPr/>
            <p:nvPr/>
          </p:nvCxnSpPr>
          <p:spPr>
            <a:xfrm>
              <a:off x="558612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78" name="Google Shape;86;p10"/>
            <p:cNvCxnSpPr/>
            <p:nvPr/>
          </p:nvCxnSpPr>
          <p:spPr>
            <a:xfrm>
              <a:off x="609372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79" name="Google Shape;87;p10"/>
            <p:cNvCxnSpPr/>
            <p:nvPr/>
          </p:nvCxnSpPr>
          <p:spPr>
            <a:xfrm>
              <a:off x="660168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80" name="Google Shape;88;p10"/>
            <p:cNvCxnSpPr/>
            <p:nvPr/>
          </p:nvCxnSpPr>
          <p:spPr>
            <a:xfrm>
              <a:off x="710964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81" name="Google Shape;89;p10"/>
            <p:cNvCxnSpPr/>
            <p:nvPr/>
          </p:nvCxnSpPr>
          <p:spPr>
            <a:xfrm>
              <a:off x="761724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82" name="Google Shape;90;p10"/>
            <p:cNvCxnSpPr/>
            <p:nvPr/>
          </p:nvCxnSpPr>
          <p:spPr>
            <a:xfrm>
              <a:off x="812520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83" name="Google Shape;91;p10"/>
            <p:cNvCxnSpPr/>
            <p:nvPr/>
          </p:nvCxnSpPr>
          <p:spPr>
            <a:xfrm>
              <a:off x="863316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84" name="Google Shape;92;p10"/>
            <p:cNvCxnSpPr/>
            <p:nvPr/>
          </p:nvCxnSpPr>
          <p:spPr>
            <a:xfrm>
              <a:off x="914076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</p:grpSp>
      <p:pic>
        <p:nvPicPr>
          <p:cNvPr id="85" name="Google Shape;93;p10" descr=""/>
          <p:cNvPicPr/>
          <p:nvPr/>
        </p:nvPicPr>
        <p:blipFill>
          <a:blip r:embed="rId2"/>
          <a:stretch/>
        </p:blipFill>
        <p:spPr>
          <a:xfrm>
            <a:off x="4524840" y="524520"/>
            <a:ext cx="4622760" cy="462276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98;p12"/>
          <p:cNvGrpSpPr/>
          <p:nvPr/>
        </p:nvGrpSpPr>
        <p:grpSpPr>
          <a:xfrm>
            <a:off x="0" y="-86040"/>
            <a:ext cx="9142560" cy="50040"/>
            <a:chOff x="0" y="-86040"/>
            <a:chExt cx="9142560" cy="50040"/>
          </a:xfrm>
        </p:grpSpPr>
        <p:cxnSp>
          <p:nvCxnSpPr>
            <p:cNvPr id="89" name="Google Shape;99;p12"/>
            <p:cNvCxnSpPr/>
            <p:nvPr/>
          </p:nvCxnSpPr>
          <p:spPr>
            <a:xfrm>
              <a:off x="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90" name="Google Shape;100;p12"/>
            <p:cNvCxnSpPr/>
            <p:nvPr/>
          </p:nvCxnSpPr>
          <p:spPr>
            <a:xfrm>
              <a:off x="50760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91" name="Google Shape;101;p12"/>
            <p:cNvCxnSpPr/>
            <p:nvPr/>
          </p:nvCxnSpPr>
          <p:spPr>
            <a:xfrm>
              <a:off x="101556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92" name="Google Shape;102;p12"/>
            <p:cNvCxnSpPr/>
            <p:nvPr/>
          </p:nvCxnSpPr>
          <p:spPr>
            <a:xfrm>
              <a:off x="152316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93" name="Google Shape;103;p12"/>
            <p:cNvCxnSpPr/>
            <p:nvPr/>
          </p:nvCxnSpPr>
          <p:spPr>
            <a:xfrm>
              <a:off x="203112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94" name="Google Shape;104;p12"/>
            <p:cNvCxnSpPr/>
            <p:nvPr/>
          </p:nvCxnSpPr>
          <p:spPr>
            <a:xfrm>
              <a:off x="253908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95" name="Google Shape;105;p12"/>
            <p:cNvCxnSpPr/>
            <p:nvPr/>
          </p:nvCxnSpPr>
          <p:spPr>
            <a:xfrm>
              <a:off x="304668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96" name="Google Shape;106;p12"/>
            <p:cNvCxnSpPr/>
            <p:nvPr/>
          </p:nvCxnSpPr>
          <p:spPr>
            <a:xfrm>
              <a:off x="355464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97" name="Google Shape;107;p12"/>
            <p:cNvCxnSpPr/>
            <p:nvPr/>
          </p:nvCxnSpPr>
          <p:spPr>
            <a:xfrm>
              <a:off x="406260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98" name="Google Shape;108;p12"/>
            <p:cNvCxnSpPr/>
            <p:nvPr/>
          </p:nvCxnSpPr>
          <p:spPr>
            <a:xfrm>
              <a:off x="457020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99" name="Google Shape;109;p12"/>
            <p:cNvCxnSpPr/>
            <p:nvPr/>
          </p:nvCxnSpPr>
          <p:spPr>
            <a:xfrm>
              <a:off x="507816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00" name="Google Shape;110;p12"/>
            <p:cNvCxnSpPr/>
            <p:nvPr/>
          </p:nvCxnSpPr>
          <p:spPr>
            <a:xfrm>
              <a:off x="558612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01" name="Google Shape;111;p12"/>
            <p:cNvCxnSpPr/>
            <p:nvPr/>
          </p:nvCxnSpPr>
          <p:spPr>
            <a:xfrm>
              <a:off x="609372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02" name="Google Shape;112;p12"/>
            <p:cNvCxnSpPr/>
            <p:nvPr/>
          </p:nvCxnSpPr>
          <p:spPr>
            <a:xfrm>
              <a:off x="660168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03" name="Google Shape;113;p12"/>
            <p:cNvCxnSpPr/>
            <p:nvPr/>
          </p:nvCxnSpPr>
          <p:spPr>
            <a:xfrm>
              <a:off x="710964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04" name="Google Shape;114;p12"/>
            <p:cNvCxnSpPr/>
            <p:nvPr/>
          </p:nvCxnSpPr>
          <p:spPr>
            <a:xfrm>
              <a:off x="761724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05" name="Google Shape;115;p12"/>
            <p:cNvCxnSpPr/>
            <p:nvPr/>
          </p:nvCxnSpPr>
          <p:spPr>
            <a:xfrm>
              <a:off x="812520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06" name="Google Shape;116;p12"/>
            <p:cNvCxnSpPr/>
            <p:nvPr/>
          </p:nvCxnSpPr>
          <p:spPr>
            <a:xfrm>
              <a:off x="863316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07" name="Google Shape;117;p12"/>
            <p:cNvCxnSpPr/>
            <p:nvPr/>
          </p:nvCxnSpPr>
          <p:spPr>
            <a:xfrm>
              <a:off x="914076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</p:grpSp>
      <p:grpSp>
        <p:nvGrpSpPr>
          <p:cNvPr id="108" name="Google Shape;118;p12"/>
          <p:cNvGrpSpPr/>
          <p:nvPr/>
        </p:nvGrpSpPr>
        <p:grpSpPr>
          <a:xfrm>
            <a:off x="0" y="5240160"/>
            <a:ext cx="9142560" cy="50040"/>
            <a:chOff x="0" y="5240160"/>
            <a:chExt cx="9142560" cy="50040"/>
          </a:xfrm>
        </p:grpSpPr>
        <p:cxnSp>
          <p:nvCxnSpPr>
            <p:cNvPr id="109" name="Google Shape;119;p12"/>
            <p:cNvCxnSpPr/>
            <p:nvPr/>
          </p:nvCxnSpPr>
          <p:spPr>
            <a:xfrm>
              <a:off x="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10" name="Google Shape;120;p12"/>
            <p:cNvCxnSpPr/>
            <p:nvPr/>
          </p:nvCxnSpPr>
          <p:spPr>
            <a:xfrm>
              <a:off x="50760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11" name="Google Shape;121;p12"/>
            <p:cNvCxnSpPr/>
            <p:nvPr/>
          </p:nvCxnSpPr>
          <p:spPr>
            <a:xfrm>
              <a:off x="101556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12" name="Google Shape;122;p12"/>
            <p:cNvCxnSpPr/>
            <p:nvPr/>
          </p:nvCxnSpPr>
          <p:spPr>
            <a:xfrm>
              <a:off x="152316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13" name="Google Shape;123;p12"/>
            <p:cNvCxnSpPr/>
            <p:nvPr/>
          </p:nvCxnSpPr>
          <p:spPr>
            <a:xfrm>
              <a:off x="203112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14" name="Google Shape;124;p12"/>
            <p:cNvCxnSpPr/>
            <p:nvPr/>
          </p:nvCxnSpPr>
          <p:spPr>
            <a:xfrm>
              <a:off x="253908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15" name="Google Shape;125;p12"/>
            <p:cNvCxnSpPr/>
            <p:nvPr/>
          </p:nvCxnSpPr>
          <p:spPr>
            <a:xfrm>
              <a:off x="304668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16" name="Google Shape;126;p12"/>
            <p:cNvCxnSpPr/>
            <p:nvPr/>
          </p:nvCxnSpPr>
          <p:spPr>
            <a:xfrm>
              <a:off x="355464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17" name="Google Shape;127;p12"/>
            <p:cNvCxnSpPr/>
            <p:nvPr/>
          </p:nvCxnSpPr>
          <p:spPr>
            <a:xfrm>
              <a:off x="406260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18" name="Google Shape;128;p12"/>
            <p:cNvCxnSpPr/>
            <p:nvPr/>
          </p:nvCxnSpPr>
          <p:spPr>
            <a:xfrm>
              <a:off x="457020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19" name="Google Shape;129;p12"/>
            <p:cNvCxnSpPr/>
            <p:nvPr/>
          </p:nvCxnSpPr>
          <p:spPr>
            <a:xfrm>
              <a:off x="507816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20" name="Google Shape;130;p12"/>
            <p:cNvCxnSpPr/>
            <p:nvPr/>
          </p:nvCxnSpPr>
          <p:spPr>
            <a:xfrm>
              <a:off x="558612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21" name="Google Shape;131;p12"/>
            <p:cNvCxnSpPr/>
            <p:nvPr/>
          </p:nvCxnSpPr>
          <p:spPr>
            <a:xfrm>
              <a:off x="609372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22" name="Google Shape;132;p12"/>
            <p:cNvCxnSpPr/>
            <p:nvPr/>
          </p:nvCxnSpPr>
          <p:spPr>
            <a:xfrm>
              <a:off x="660168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23" name="Google Shape;133;p12"/>
            <p:cNvCxnSpPr/>
            <p:nvPr/>
          </p:nvCxnSpPr>
          <p:spPr>
            <a:xfrm>
              <a:off x="710964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24" name="Google Shape;134;p12"/>
            <p:cNvCxnSpPr/>
            <p:nvPr/>
          </p:nvCxnSpPr>
          <p:spPr>
            <a:xfrm>
              <a:off x="761724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25" name="Google Shape;135;p12"/>
            <p:cNvCxnSpPr/>
            <p:nvPr/>
          </p:nvCxnSpPr>
          <p:spPr>
            <a:xfrm>
              <a:off x="812520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26" name="Google Shape;136;p12"/>
            <p:cNvCxnSpPr/>
            <p:nvPr/>
          </p:nvCxnSpPr>
          <p:spPr>
            <a:xfrm>
              <a:off x="863316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27" name="Google Shape;137;p12"/>
            <p:cNvCxnSpPr/>
            <p:nvPr/>
          </p:nvCxnSpPr>
          <p:spPr>
            <a:xfrm>
              <a:off x="914076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</p:grpSp>
      <p:sp>
        <p:nvSpPr>
          <p:cNvPr id="128" name="PlaceHolder 1"/>
          <p:cNvSpPr>
            <a:spLocks noGrp="1"/>
          </p:cNvSpPr>
          <p:nvPr>
            <p:ph type="ftr" idx="1"/>
          </p:nvPr>
        </p:nvSpPr>
        <p:spPr>
          <a:xfrm>
            <a:off x="503640" y="126000"/>
            <a:ext cx="8153640" cy="178920"/>
          </a:xfrm>
          <a:prstGeom prst="rect">
            <a:avLst/>
          </a:prstGeom>
          <a:noFill/>
          <a:ln w="0">
            <a:noFill/>
          </a:ln>
        </p:spPr>
        <p:txBody>
          <a:bodyPr lIns="0" rIns="68400" tIns="34200" bIns="3420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44;p14"/>
          <p:cNvGrpSpPr/>
          <p:nvPr/>
        </p:nvGrpSpPr>
        <p:grpSpPr>
          <a:xfrm>
            <a:off x="0" y="-86040"/>
            <a:ext cx="9142560" cy="50040"/>
            <a:chOff x="0" y="-86040"/>
            <a:chExt cx="9142560" cy="50040"/>
          </a:xfrm>
        </p:grpSpPr>
        <p:cxnSp>
          <p:nvCxnSpPr>
            <p:cNvPr id="132" name="Google Shape;145;p14"/>
            <p:cNvCxnSpPr/>
            <p:nvPr/>
          </p:nvCxnSpPr>
          <p:spPr>
            <a:xfrm>
              <a:off x="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33" name="Google Shape;146;p14"/>
            <p:cNvCxnSpPr/>
            <p:nvPr/>
          </p:nvCxnSpPr>
          <p:spPr>
            <a:xfrm>
              <a:off x="50760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34" name="Google Shape;147;p14"/>
            <p:cNvCxnSpPr/>
            <p:nvPr/>
          </p:nvCxnSpPr>
          <p:spPr>
            <a:xfrm>
              <a:off x="101556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35" name="Google Shape;148;p14"/>
            <p:cNvCxnSpPr/>
            <p:nvPr/>
          </p:nvCxnSpPr>
          <p:spPr>
            <a:xfrm>
              <a:off x="152316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36" name="Google Shape;149;p14"/>
            <p:cNvCxnSpPr/>
            <p:nvPr/>
          </p:nvCxnSpPr>
          <p:spPr>
            <a:xfrm>
              <a:off x="203112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37" name="Google Shape;150;p14"/>
            <p:cNvCxnSpPr/>
            <p:nvPr/>
          </p:nvCxnSpPr>
          <p:spPr>
            <a:xfrm>
              <a:off x="253908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38" name="Google Shape;151;p14"/>
            <p:cNvCxnSpPr/>
            <p:nvPr/>
          </p:nvCxnSpPr>
          <p:spPr>
            <a:xfrm>
              <a:off x="304668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39" name="Google Shape;152;p14"/>
            <p:cNvCxnSpPr/>
            <p:nvPr/>
          </p:nvCxnSpPr>
          <p:spPr>
            <a:xfrm>
              <a:off x="355464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40" name="Google Shape;153;p14"/>
            <p:cNvCxnSpPr/>
            <p:nvPr/>
          </p:nvCxnSpPr>
          <p:spPr>
            <a:xfrm>
              <a:off x="406260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41" name="Google Shape;154;p14"/>
            <p:cNvCxnSpPr/>
            <p:nvPr/>
          </p:nvCxnSpPr>
          <p:spPr>
            <a:xfrm>
              <a:off x="457020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42" name="Google Shape;155;p14"/>
            <p:cNvCxnSpPr/>
            <p:nvPr/>
          </p:nvCxnSpPr>
          <p:spPr>
            <a:xfrm>
              <a:off x="507816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43" name="Google Shape;156;p14"/>
            <p:cNvCxnSpPr/>
            <p:nvPr/>
          </p:nvCxnSpPr>
          <p:spPr>
            <a:xfrm>
              <a:off x="558612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44" name="Google Shape;157;p14"/>
            <p:cNvCxnSpPr/>
            <p:nvPr/>
          </p:nvCxnSpPr>
          <p:spPr>
            <a:xfrm>
              <a:off x="609372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45" name="Google Shape;158;p14"/>
            <p:cNvCxnSpPr/>
            <p:nvPr/>
          </p:nvCxnSpPr>
          <p:spPr>
            <a:xfrm>
              <a:off x="660168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46" name="Google Shape;159;p14"/>
            <p:cNvCxnSpPr/>
            <p:nvPr/>
          </p:nvCxnSpPr>
          <p:spPr>
            <a:xfrm>
              <a:off x="710964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47" name="Google Shape;160;p14"/>
            <p:cNvCxnSpPr/>
            <p:nvPr/>
          </p:nvCxnSpPr>
          <p:spPr>
            <a:xfrm>
              <a:off x="761724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48" name="Google Shape;161;p14"/>
            <p:cNvCxnSpPr/>
            <p:nvPr/>
          </p:nvCxnSpPr>
          <p:spPr>
            <a:xfrm>
              <a:off x="812520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49" name="Google Shape;162;p14"/>
            <p:cNvCxnSpPr/>
            <p:nvPr/>
          </p:nvCxnSpPr>
          <p:spPr>
            <a:xfrm>
              <a:off x="863316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50" name="Google Shape;163;p14"/>
            <p:cNvCxnSpPr/>
            <p:nvPr/>
          </p:nvCxnSpPr>
          <p:spPr>
            <a:xfrm>
              <a:off x="914076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</p:grpSp>
      <p:grpSp>
        <p:nvGrpSpPr>
          <p:cNvPr id="151" name="Google Shape;164;p14"/>
          <p:cNvGrpSpPr/>
          <p:nvPr/>
        </p:nvGrpSpPr>
        <p:grpSpPr>
          <a:xfrm>
            <a:off x="0" y="5240160"/>
            <a:ext cx="9142560" cy="50040"/>
            <a:chOff x="0" y="5240160"/>
            <a:chExt cx="9142560" cy="50040"/>
          </a:xfrm>
        </p:grpSpPr>
        <p:cxnSp>
          <p:nvCxnSpPr>
            <p:cNvPr id="152" name="Google Shape;165;p14"/>
            <p:cNvCxnSpPr/>
            <p:nvPr/>
          </p:nvCxnSpPr>
          <p:spPr>
            <a:xfrm>
              <a:off x="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53" name="Google Shape;166;p14"/>
            <p:cNvCxnSpPr/>
            <p:nvPr/>
          </p:nvCxnSpPr>
          <p:spPr>
            <a:xfrm>
              <a:off x="50760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54" name="Google Shape;167;p14"/>
            <p:cNvCxnSpPr/>
            <p:nvPr/>
          </p:nvCxnSpPr>
          <p:spPr>
            <a:xfrm>
              <a:off x="101556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55" name="Google Shape;168;p14"/>
            <p:cNvCxnSpPr/>
            <p:nvPr/>
          </p:nvCxnSpPr>
          <p:spPr>
            <a:xfrm>
              <a:off x="152316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56" name="Google Shape;169;p14"/>
            <p:cNvCxnSpPr/>
            <p:nvPr/>
          </p:nvCxnSpPr>
          <p:spPr>
            <a:xfrm>
              <a:off x="203112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57" name="Google Shape;170;p14"/>
            <p:cNvCxnSpPr/>
            <p:nvPr/>
          </p:nvCxnSpPr>
          <p:spPr>
            <a:xfrm>
              <a:off x="253908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58" name="Google Shape;171;p14"/>
            <p:cNvCxnSpPr/>
            <p:nvPr/>
          </p:nvCxnSpPr>
          <p:spPr>
            <a:xfrm>
              <a:off x="304668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59" name="Google Shape;172;p14"/>
            <p:cNvCxnSpPr/>
            <p:nvPr/>
          </p:nvCxnSpPr>
          <p:spPr>
            <a:xfrm>
              <a:off x="355464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60" name="Google Shape;173;p14"/>
            <p:cNvCxnSpPr/>
            <p:nvPr/>
          </p:nvCxnSpPr>
          <p:spPr>
            <a:xfrm>
              <a:off x="406260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61" name="Google Shape;174;p14"/>
            <p:cNvCxnSpPr/>
            <p:nvPr/>
          </p:nvCxnSpPr>
          <p:spPr>
            <a:xfrm>
              <a:off x="457020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62" name="Google Shape;175;p14"/>
            <p:cNvCxnSpPr/>
            <p:nvPr/>
          </p:nvCxnSpPr>
          <p:spPr>
            <a:xfrm>
              <a:off x="507816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63" name="Google Shape;176;p14"/>
            <p:cNvCxnSpPr/>
            <p:nvPr/>
          </p:nvCxnSpPr>
          <p:spPr>
            <a:xfrm>
              <a:off x="558612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64" name="Google Shape;177;p14"/>
            <p:cNvCxnSpPr/>
            <p:nvPr/>
          </p:nvCxnSpPr>
          <p:spPr>
            <a:xfrm>
              <a:off x="609372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65" name="Google Shape;178;p14"/>
            <p:cNvCxnSpPr/>
            <p:nvPr/>
          </p:nvCxnSpPr>
          <p:spPr>
            <a:xfrm>
              <a:off x="660168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66" name="Google Shape;179;p14"/>
            <p:cNvCxnSpPr/>
            <p:nvPr/>
          </p:nvCxnSpPr>
          <p:spPr>
            <a:xfrm>
              <a:off x="710964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67" name="Google Shape;180;p14"/>
            <p:cNvCxnSpPr/>
            <p:nvPr/>
          </p:nvCxnSpPr>
          <p:spPr>
            <a:xfrm>
              <a:off x="761724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68" name="Google Shape;181;p14"/>
            <p:cNvCxnSpPr/>
            <p:nvPr/>
          </p:nvCxnSpPr>
          <p:spPr>
            <a:xfrm>
              <a:off x="812520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69" name="Google Shape;182;p14"/>
            <p:cNvCxnSpPr/>
            <p:nvPr/>
          </p:nvCxnSpPr>
          <p:spPr>
            <a:xfrm>
              <a:off x="863316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70" name="Google Shape;183;p14"/>
            <p:cNvCxnSpPr/>
            <p:nvPr/>
          </p:nvCxnSpPr>
          <p:spPr>
            <a:xfrm>
              <a:off x="914076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</p:grpSp>
      <p:pic>
        <p:nvPicPr>
          <p:cNvPr id="171" name="Google Shape;184;p14" descr=""/>
          <p:cNvPicPr/>
          <p:nvPr/>
        </p:nvPicPr>
        <p:blipFill>
          <a:blip r:embed="rId2"/>
          <a:stretch/>
        </p:blipFill>
        <p:spPr>
          <a:xfrm>
            <a:off x="4524840" y="518400"/>
            <a:ext cx="4622760" cy="4622760"/>
          </a:xfrm>
          <a:prstGeom prst="rect">
            <a:avLst/>
          </a:prstGeom>
          <a:ln w="0">
            <a:noFill/>
          </a:ln>
        </p:spPr>
      </p:pic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89;p16"/>
          <p:cNvGrpSpPr/>
          <p:nvPr/>
        </p:nvGrpSpPr>
        <p:grpSpPr>
          <a:xfrm>
            <a:off x="0" y="-86040"/>
            <a:ext cx="9142560" cy="50040"/>
            <a:chOff x="0" y="-86040"/>
            <a:chExt cx="9142560" cy="50040"/>
          </a:xfrm>
        </p:grpSpPr>
        <p:cxnSp>
          <p:nvCxnSpPr>
            <p:cNvPr id="175" name="Google Shape;190;p16"/>
            <p:cNvCxnSpPr/>
            <p:nvPr/>
          </p:nvCxnSpPr>
          <p:spPr>
            <a:xfrm>
              <a:off x="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76" name="Google Shape;191;p16"/>
            <p:cNvCxnSpPr/>
            <p:nvPr/>
          </p:nvCxnSpPr>
          <p:spPr>
            <a:xfrm>
              <a:off x="50760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77" name="Google Shape;192;p16"/>
            <p:cNvCxnSpPr/>
            <p:nvPr/>
          </p:nvCxnSpPr>
          <p:spPr>
            <a:xfrm>
              <a:off x="101556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78" name="Google Shape;193;p16"/>
            <p:cNvCxnSpPr/>
            <p:nvPr/>
          </p:nvCxnSpPr>
          <p:spPr>
            <a:xfrm>
              <a:off x="152316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79" name="Google Shape;194;p16"/>
            <p:cNvCxnSpPr/>
            <p:nvPr/>
          </p:nvCxnSpPr>
          <p:spPr>
            <a:xfrm>
              <a:off x="203112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80" name="Google Shape;195;p16"/>
            <p:cNvCxnSpPr/>
            <p:nvPr/>
          </p:nvCxnSpPr>
          <p:spPr>
            <a:xfrm>
              <a:off x="253908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81" name="Google Shape;196;p16"/>
            <p:cNvCxnSpPr/>
            <p:nvPr/>
          </p:nvCxnSpPr>
          <p:spPr>
            <a:xfrm>
              <a:off x="304668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82" name="Google Shape;197;p16"/>
            <p:cNvCxnSpPr/>
            <p:nvPr/>
          </p:nvCxnSpPr>
          <p:spPr>
            <a:xfrm>
              <a:off x="355464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83" name="Google Shape;198;p16"/>
            <p:cNvCxnSpPr/>
            <p:nvPr/>
          </p:nvCxnSpPr>
          <p:spPr>
            <a:xfrm>
              <a:off x="406260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84" name="Google Shape;199;p16"/>
            <p:cNvCxnSpPr/>
            <p:nvPr/>
          </p:nvCxnSpPr>
          <p:spPr>
            <a:xfrm>
              <a:off x="457020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85" name="Google Shape;200;p16"/>
            <p:cNvCxnSpPr/>
            <p:nvPr/>
          </p:nvCxnSpPr>
          <p:spPr>
            <a:xfrm>
              <a:off x="507816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86" name="Google Shape;201;p16"/>
            <p:cNvCxnSpPr/>
            <p:nvPr/>
          </p:nvCxnSpPr>
          <p:spPr>
            <a:xfrm>
              <a:off x="558612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87" name="Google Shape;202;p16"/>
            <p:cNvCxnSpPr/>
            <p:nvPr/>
          </p:nvCxnSpPr>
          <p:spPr>
            <a:xfrm>
              <a:off x="609372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88" name="Google Shape;203;p16"/>
            <p:cNvCxnSpPr/>
            <p:nvPr/>
          </p:nvCxnSpPr>
          <p:spPr>
            <a:xfrm>
              <a:off x="660168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89" name="Google Shape;204;p16"/>
            <p:cNvCxnSpPr/>
            <p:nvPr/>
          </p:nvCxnSpPr>
          <p:spPr>
            <a:xfrm>
              <a:off x="710964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90" name="Google Shape;205;p16"/>
            <p:cNvCxnSpPr/>
            <p:nvPr/>
          </p:nvCxnSpPr>
          <p:spPr>
            <a:xfrm>
              <a:off x="761724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91" name="Google Shape;206;p16"/>
            <p:cNvCxnSpPr/>
            <p:nvPr/>
          </p:nvCxnSpPr>
          <p:spPr>
            <a:xfrm>
              <a:off x="812520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92" name="Google Shape;207;p16"/>
            <p:cNvCxnSpPr/>
            <p:nvPr/>
          </p:nvCxnSpPr>
          <p:spPr>
            <a:xfrm>
              <a:off x="863316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93" name="Google Shape;208;p16"/>
            <p:cNvCxnSpPr/>
            <p:nvPr/>
          </p:nvCxnSpPr>
          <p:spPr>
            <a:xfrm>
              <a:off x="9140760" y="-8604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</p:grpSp>
      <p:grpSp>
        <p:nvGrpSpPr>
          <p:cNvPr id="194" name="Google Shape;209;p16"/>
          <p:cNvGrpSpPr/>
          <p:nvPr/>
        </p:nvGrpSpPr>
        <p:grpSpPr>
          <a:xfrm>
            <a:off x="0" y="5240160"/>
            <a:ext cx="9142560" cy="50040"/>
            <a:chOff x="0" y="5240160"/>
            <a:chExt cx="9142560" cy="50040"/>
          </a:xfrm>
        </p:grpSpPr>
        <p:cxnSp>
          <p:nvCxnSpPr>
            <p:cNvPr id="195" name="Google Shape;210;p16"/>
            <p:cNvCxnSpPr/>
            <p:nvPr/>
          </p:nvCxnSpPr>
          <p:spPr>
            <a:xfrm>
              <a:off x="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96" name="Google Shape;211;p16"/>
            <p:cNvCxnSpPr/>
            <p:nvPr/>
          </p:nvCxnSpPr>
          <p:spPr>
            <a:xfrm>
              <a:off x="50760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97" name="Google Shape;212;p16"/>
            <p:cNvCxnSpPr/>
            <p:nvPr/>
          </p:nvCxnSpPr>
          <p:spPr>
            <a:xfrm>
              <a:off x="101556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98" name="Google Shape;213;p16"/>
            <p:cNvCxnSpPr/>
            <p:nvPr/>
          </p:nvCxnSpPr>
          <p:spPr>
            <a:xfrm>
              <a:off x="152316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199" name="Google Shape;214;p16"/>
            <p:cNvCxnSpPr/>
            <p:nvPr/>
          </p:nvCxnSpPr>
          <p:spPr>
            <a:xfrm>
              <a:off x="203112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00" name="Google Shape;215;p16"/>
            <p:cNvCxnSpPr/>
            <p:nvPr/>
          </p:nvCxnSpPr>
          <p:spPr>
            <a:xfrm>
              <a:off x="253908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01" name="Google Shape;216;p16"/>
            <p:cNvCxnSpPr/>
            <p:nvPr/>
          </p:nvCxnSpPr>
          <p:spPr>
            <a:xfrm>
              <a:off x="304668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02" name="Google Shape;217;p16"/>
            <p:cNvCxnSpPr/>
            <p:nvPr/>
          </p:nvCxnSpPr>
          <p:spPr>
            <a:xfrm>
              <a:off x="355464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03" name="Google Shape;218;p16"/>
            <p:cNvCxnSpPr/>
            <p:nvPr/>
          </p:nvCxnSpPr>
          <p:spPr>
            <a:xfrm>
              <a:off x="406260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04" name="Google Shape;219;p16"/>
            <p:cNvCxnSpPr/>
            <p:nvPr/>
          </p:nvCxnSpPr>
          <p:spPr>
            <a:xfrm>
              <a:off x="457020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05" name="Google Shape;220;p16"/>
            <p:cNvCxnSpPr/>
            <p:nvPr/>
          </p:nvCxnSpPr>
          <p:spPr>
            <a:xfrm>
              <a:off x="507816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06" name="Google Shape;221;p16"/>
            <p:cNvCxnSpPr/>
            <p:nvPr/>
          </p:nvCxnSpPr>
          <p:spPr>
            <a:xfrm>
              <a:off x="558612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07" name="Google Shape;222;p16"/>
            <p:cNvCxnSpPr/>
            <p:nvPr/>
          </p:nvCxnSpPr>
          <p:spPr>
            <a:xfrm>
              <a:off x="609372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08" name="Google Shape;223;p16"/>
            <p:cNvCxnSpPr/>
            <p:nvPr/>
          </p:nvCxnSpPr>
          <p:spPr>
            <a:xfrm>
              <a:off x="660168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09" name="Google Shape;224;p16"/>
            <p:cNvCxnSpPr/>
            <p:nvPr/>
          </p:nvCxnSpPr>
          <p:spPr>
            <a:xfrm>
              <a:off x="710964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10" name="Google Shape;225;p16"/>
            <p:cNvCxnSpPr/>
            <p:nvPr/>
          </p:nvCxnSpPr>
          <p:spPr>
            <a:xfrm>
              <a:off x="761724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11" name="Google Shape;226;p16"/>
            <p:cNvCxnSpPr/>
            <p:nvPr/>
          </p:nvCxnSpPr>
          <p:spPr>
            <a:xfrm>
              <a:off x="812520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12" name="Google Shape;227;p16"/>
            <p:cNvCxnSpPr/>
            <p:nvPr/>
          </p:nvCxnSpPr>
          <p:spPr>
            <a:xfrm>
              <a:off x="863316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13" name="Google Shape;228;p16"/>
            <p:cNvCxnSpPr/>
            <p:nvPr/>
          </p:nvCxnSpPr>
          <p:spPr>
            <a:xfrm>
              <a:off x="9140760" y="5240160"/>
              <a:ext cx="2160" cy="5040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</p:grp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43;p18"/>
          <p:cNvGrpSpPr/>
          <p:nvPr/>
        </p:nvGrpSpPr>
        <p:grpSpPr>
          <a:xfrm>
            <a:off x="0" y="-86040"/>
            <a:ext cx="9142200" cy="49680"/>
            <a:chOff x="0" y="-86040"/>
            <a:chExt cx="9142200" cy="49680"/>
          </a:xfrm>
        </p:grpSpPr>
        <p:cxnSp>
          <p:nvCxnSpPr>
            <p:cNvPr id="217" name="Google Shape;244;p18"/>
            <p:cNvCxnSpPr/>
            <p:nvPr/>
          </p:nvCxnSpPr>
          <p:spPr>
            <a:xfrm>
              <a:off x="0" y="-8604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18" name="Google Shape;245;p18"/>
            <p:cNvCxnSpPr/>
            <p:nvPr/>
          </p:nvCxnSpPr>
          <p:spPr>
            <a:xfrm>
              <a:off x="507600" y="-8604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19" name="Google Shape;246;p18"/>
            <p:cNvCxnSpPr/>
            <p:nvPr/>
          </p:nvCxnSpPr>
          <p:spPr>
            <a:xfrm>
              <a:off x="1015560" y="-8604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20" name="Google Shape;247;p18"/>
            <p:cNvCxnSpPr/>
            <p:nvPr/>
          </p:nvCxnSpPr>
          <p:spPr>
            <a:xfrm>
              <a:off x="1523160" y="-8604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21" name="Google Shape;248;p18"/>
            <p:cNvCxnSpPr/>
            <p:nvPr/>
          </p:nvCxnSpPr>
          <p:spPr>
            <a:xfrm>
              <a:off x="2031120" y="-8604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22" name="Google Shape;249;p18"/>
            <p:cNvCxnSpPr/>
            <p:nvPr/>
          </p:nvCxnSpPr>
          <p:spPr>
            <a:xfrm>
              <a:off x="2539080" y="-8604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23" name="Google Shape;250;p18"/>
            <p:cNvCxnSpPr/>
            <p:nvPr/>
          </p:nvCxnSpPr>
          <p:spPr>
            <a:xfrm>
              <a:off x="3046680" y="-8604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24" name="Google Shape;251;p18"/>
            <p:cNvCxnSpPr/>
            <p:nvPr/>
          </p:nvCxnSpPr>
          <p:spPr>
            <a:xfrm>
              <a:off x="3554640" y="-8604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25" name="Google Shape;252;p18"/>
            <p:cNvCxnSpPr/>
            <p:nvPr/>
          </p:nvCxnSpPr>
          <p:spPr>
            <a:xfrm>
              <a:off x="4062600" y="-8604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26" name="Google Shape;253;p18"/>
            <p:cNvCxnSpPr/>
            <p:nvPr/>
          </p:nvCxnSpPr>
          <p:spPr>
            <a:xfrm>
              <a:off x="4570200" y="-8604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27" name="Google Shape;254;p18"/>
            <p:cNvCxnSpPr/>
            <p:nvPr/>
          </p:nvCxnSpPr>
          <p:spPr>
            <a:xfrm>
              <a:off x="5078160" y="-8604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28" name="Google Shape;255;p18"/>
            <p:cNvCxnSpPr/>
            <p:nvPr/>
          </p:nvCxnSpPr>
          <p:spPr>
            <a:xfrm>
              <a:off x="5586120" y="-8604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29" name="Google Shape;256;p18"/>
            <p:cNvCxnSpPr/>
            <p:nvPr/>
          </p:nvCxnSpPr>
          <p:spPr>
            <a:xfrm>
              <a:off x="6093720" y="-8604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30" name="Google Shape;257;p18"/>
            <p:cNvCxnSpPr/>
            <p:nvPr/>
          </p:nvCxnSpPr>
          <p:spPr>
            <a:xfrm>
              <a:off x="6601680" y="-8604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31" name="Google Shape;258;p18"/>
            <p:cNvCxnSpPr/>
            <p:nvPr/>
          </p:nvCxnSpPr>
          <p:spPr>
            <a:xfrm>
              <a:off x="7109640" y="-8604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32" name="Google Shape;259;p18"/>
            <p:cNvCxnSpPr/>
            <p:nvPr/>
          </p:nvCxnSpPr>
          <p:spPr>
            <a:xfrm>
              <a:off x="7617240" y="-8604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33" name="Google Shape;260;p18"/>
            <p:cNvCxnSpPr/>
            <p:nvPr/>
          </p:nvCxnSpPr>
          <p:spPr>
            <a:xfrm>
              <a:off x="8125200" y="-8604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34" name="Google Shape;261;p18"/>
            <p:cNvCxnSpPr/>
            <p:nvPr/>
          </p:nvCxnSpPr>
          <p:spPr>
            <a:xfrm>
              <a:off x="8633160" y="-8604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35" name="Google Shape;262;p18"/>
            <p:cNvCxnSpPr/>
            <p:nvPr/>
          </p:nvCxnSpPr>
          <p:spPr>
            <a:xfrm>
              <a:off x="9140760" y="-8604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</p:grpSp>
      <p:grpSp>
        <p:nvGrpSpPr>
          <p:cNvPr id="236" name="Google Shape;263;p18"/>
          <p:cNvGrpSpPr/>
          <p:nvPr/>
        </p:nvGrpSpPr>
        <p:grpSpPr>
          <a:xfrm>
            <a:off x="0" y="5240160"/>
            <a:ext cx="9142200" cy="49680"/>
            <a:chOff x="0" y="5240160"/>
            <a:chExt cx="9142200" cy="49680"/>
          </a:xfrm>
        </p:grpSpPr>
        <p:cxnSp>
          <p:nvCxnSpPr>
            <p:cNvPr id="237" name="Google Shape;264;p18"/>
            <p:cNvCxnSpPr/>
            <p:nvPr/>
          </p:nvCxnSpPr>
          <p:spPr>
            <a:xfrm>
              <a:off x="0" y="524016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38" name="Google Shape;265;p18"/>
            <p:cNvCxnSpPr/>
            <p:nvPr/>
          </p:nvCxnSpPr>
          <p:spPr>
            <a:xfrm>
              <a:off x="507600" y="524016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39" name="Google Shape;266;p18"/>
            <p:cNvCxnSpPr/>
            <p:nvPr/>
          </p:nvCxnSpPr>
          <p:spPr>
            <a:xfrm>
              <a:off x="1015560" y="524016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40" name="Google Shape;267;p18"/>
            <p:cNvCxnSpPr/>
            <p:nvPr/>
          </p:nvCxnSpPr>
          <p:spPr>
            <a:xfrm>
              <a:off x="1523160" y="524016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41" name="Google Shape;268;p18"/>
            <p:cNvCxnSpPr/>
            <p:nvPr/>
          </p:nvCxnSpPr>
          <p:spPr>
            <a:xfrm>
              <a:off x="2031120" y="524016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42" name="Google Shape;269;p18"/>
            <p:cNvCxnSpPr/>
            <p:nvPr/>
          </p:nvCxnSpPr>
          <p:spPr>
            <a:xfrm>
              <a:off x="2539080" y="524016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43" name="Google Shape;270;p18"/>
            <p:cNvCxnSpPr/>
            <p:nvPr/>
          </p:nvCxnSpPr>
          <p:spPr>
            <a:xfrm>
              <a:off x="3046680" y="524016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44" name="Google Shape;271;p18"/>
            <p:cNvCxnSpPr/>
            <p:nvPr/>
          </p:nvCxnSpPr>
          <p:spPr>
            <a:xfrm>
              <a:off x="3554640" y="524016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45" name="Google Shape;272;p18"/>
            <p:cNvCxnSpPr/>
            <p:nvPr/>
          </p:nvCxnSpPr>
          <p:spPr>
            <a:xfrm>
              <a:off x="4062600" y="524016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46" name="Google Shape;273;p18"/>
            <p:cNvCxnSpPr/>
            <p:nvPr/>
          </p:nvCxnSpPr>
          <p:spPr>
            <a:xfrm>
              <a:off x="4570200" y="524016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47" name="Google Shape;274;p18"/>
            <p:cNvCxnSpPr/>
            <p:nvPr/>
          </p:nvCxnSpPr>
          <p:spPr>
            <a:xfrm>
              <a:off x="5078160" y="524016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48" name="Google Shape;275;p18"/>
            <p:cNvCxnSpPr/>
            <p:nvPr/>
          </p:nvCxnSpPr>
          <p:spPr>
            <a:xfrm>
              <a:off x="5586120" y="524016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49" name="Google Shape;276;p18"/>
            <p:cNvCxnSpPr/>
            <p:nvPr/>
          </p:nvCxnSpPr>
          <p:spPr>
            <a:xfrm>
              <a:off x="6093720" y="524016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50" name="Google Shape;277;p18"/>
            <p:cNvCxnSpPr/>
            <p:nvPr/>
          </p:nvCxnSpPr>
          <p:spPr>
            <a:xfrm>
              <a:off x="6601680" y="524016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51" name="Google Shape;278;p18"/>
            <p:cNvCxnSpPr/>
            <p:nvPr/>
          </p:nvCxnSpPr>
          <p:spPr>
            <a:xfrm>
              <a:off x="7109640" y="524016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52" name="Google Shape;279;p18"/>
            <p:cNvCxnSpPr/>
            <p:nvPr/>
          </p:nvCxnSpPr>
          <p:spPr>
            <a:xfrm>
              <a:off x="7617240" y="524016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53" name="Google Shape;280;p18"/>
            <p:cNvCxnSpPr/>
            <p:nvPr/>
          </p:nvCxnSpPr>
          <p:spPr>
            <a:xfrm>
              <a:off x="8125200" y="524016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54" name="Google Shape;281;p18"/>
            <p:cNvCxnSpPr/>
            <p:nvPr/>
          </p:nvCxnSpPr>
          <p:spPr>
            <a:xfrm>
              <a:off x="8633160" y="524016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  <p:cxnSp>
          <p:nvCxnSpPr>
            <p:cNvPr id="255" name="Google Shape;282;p18"/>
            <p:cNvCxnSpPr/>
            <p:nvPr/>
          </p:nvCxnSpPr>
          <p:spPr>
            <a:xfrm>
              <a:off x="9140760" y="5240160"/>
              <a:ext cx="1800" cy="50040"/>
            </a:xfrm>
            <a:prstGeom prst="straightConnector1">
              <a:avLst/>
            </a:prstGeom>
            <a:ln w="9525">
              <a:solidFill>
                <a:srgbClr val="3782ba"/>
              </a:solidFill>
              <a:miter/>
            </a:ln>
          </p:spPr>
        </p:cxnSp>
      </p:grpSp>
      <p:sp>
        <p:nvSpPr>
          <p:cNvPr id="256" name="Google Shape;285;p18"/>
          <p:cNvSpPr/>
          <p:nvPr/>
        </p:nvSpPr>
        <p:spPr>
          <a:xfrm>
            <a:off x="2518920" y="361440"/>
            <a:ext cx="529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7000" rIns="27000" tIns="27000" bIns="27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ru-RU" sz="14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pic>
        <p:nvPicPr>
          <p:cNvPr id="257" name="Google Shape;286;p18" descr=""/>
          <p:cNvPicPr/>
          <p:nvPr/>
        </p:nvPicPr>
        <p:blipFill>
          <a:blip r:embed="rId2"/>
          <a:stretch/>
        </p:blipFill>
        <p:spPr>
          <a:xfrm>
            <a:off x="494280" y="519120"/>
            <a:ext cx="2077560" cy="365400"/>
          </a:xfrm>
          <a:prstGeom prst="rect">
            <a:avLst/>
          </a:prstGeom>
          <a:ln w="0">
            <a:noFill/>
          </a:ln>
        </p:spPr>
      </p:pic>
      <p:pic>
        <p:nvPicPr>
          <p:cNvPr id="258" name="Google Shape;287;p18" descr=""/>
          <p:cNvPicPr/>
          <p:nvPr/>
        </p:nvPicPr>
        <p:blipFill>
          <a:blip r:embed="rId3"/>
          <a:stretch/>
        </p:blipFill>
        <p:spPr>
          <a:xfrm>
            <a:off x="4524840" y="524520"/>
            <a:ext cx="4623120" cy="4623120"/>
          </a:xfrm>
          <a:prstGeom prst="rect">
            <a:avLst/>
          </a:prstGeom>
          <a:ln w="0">
            <a:noFill/>
          </a:ln>
        </p:spPr>
      </p:pic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ru-RU" sz="28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66560" y="1579320"/>
            <a:ext cx="7663320" cy="123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4500" spc="-1" strike="noStrike">
                <a:solidFill>
                  <a:schemeClr val="lt2"/>
                </a:solidFill>
                <a:latin typeface="VK Sans Display DemiBold"/>
                <a:ea typeface="Play"/>
              </a:rPr>
              <a:t>CI/CD</a:t>
            </a:r>
            <a:endParaRPr b="0" lang="ru-RU" sz="45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66560" y="3642120"/>
            <a:ext cx="3757320" cy="22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chemeClr val="lt2"/>
                </a:solidFill>
                <a:latin typeface="VK Sans Display Medium"/>
                <a:ea typeface="Play"/>
              </a:rPr>
              <a:t>Разработка веб-сервисов на Gol</a:t>
            </a:r>
            <a:r>
              <a:rPr b="0" lang="en-US" sz="1400" spc="-1" strike="noStrike">
                <a:solidFill>
                  <a:schemeClr val="lt2"/>
                </a:solidFill>
                <a:latin typeface="VK Sans Display Medium"/>
                <a:ea typeface="Play"/>
              </a:rPr>
              <a:t>ang</a:t>
            </a:r>
            <a:endParaRPr b="0" lang="ru-RU" sz="1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2520" y="519120"/>
            <a:ext cx="3604680" cy="59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4200" spc="-1" strike="noStrike">
                <a:solidFill>
                  <a:schemeClr val="lt2"/>
                </a:solidFill>
                <a:latin typeface="VK Sans Display Medium"/>
                <a:ea typeface="Play"/>
              </a:rPr>
              <a:t>Цель занятия</a:t>
            </a:r>
            <a:endParaRPr b="0" lang="ru-RU" sz="4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4" name="Google Shape;300;p2"/>
          <p:cNvSpPr/>
          <p:nvPr/>
        </p:nvSpPr>
        <p:spPr>
          <a:xfrm>
            <a:off x="452520" y="1743120"/>
            <a:ext cx="4325760" cy="16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VK Sans Display"/>
                <a:ea typeface="Play"/>
              </a:rPr>
              <a:t>1. </a:t>
            </a:r>
            <a:r>
              <a:rPr b="0" lang="ru" sz="1800" spc="-1" strike="noStrike">
                <a:solidFill>
                  <a:schemeClr val="lt1"/>
                </a:solidFill>
                <a:latin typeface="VK Sans Display"/>
                <a:ea typeface="Play"/>
              </a:rPr>
              <a:t>Познакомиться с концепцией CI/CD</a:t>
            </a:r>
            <a:br>
              <a:rPr sz="1800"/>
            </a:br>
            <a:r>
              <a:rPr b="0" lang="ru" sz="1800" spc="-1" strike="noStrike">
                <a:solidFill>
                  <a:schemeClr val="lt1"/>
                </a:solidFill>
                <a:latin typeface="VK Sans Display"/>
                <a:ea typeface="Play"/>
              </a:rPr>
              <a:t> 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chemeClr val="lt1"/>
                </a:solidFill>
                <a:latin typeface="VK Sans Display"/>
                <a:ea typeface="Play"/>
              </a:rPr>
              <a:t>2. Посмотреть пример локального запуска приложения с помощью Docker Compose</a:t>
            </a:r>
            <a:br>
              <a:rPr sz="1800"/>
            </a:b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u" sz="1800" spc="-1" strike="noStrike">
                <a:solidFill>
                  <a:schemeClr val="lt1"/>
                </a:solidFill>
                <a:latin typeface="VK Sans Display"/>
                <a:ea typeface="Play"/>
              </a:rPr>
              <a:t>3. Настроить CI/CD в Gitlab</a:t>
            </a:r>
            <a:endParaRPr b="0" lang="ru-RU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7960" y="519120"/>
            <a:ext cx="5573880" cy="48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2700" spc="-1" strike="noStrike">
                <a:solidFill>
                  <a:schemeClr val="accent1"/>
                </a:solidFill>
                <a:latin typeface="VK Sans Display Medium"/>
                <a:ea typeface="Play"/>
              </a:rPr>
              <a:t>О чём поговорим?</a:t>
            </a:r>
            <a:endParaRPr b="0" lang="ru-RU" sz="27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6" name="Google Shape;306;p3"/>
          <p:cNvSpPr/>
          <p:nvPr/>
        </p:nvSpPr>
        <p:spPr>
          <a:xfrm>
            <a:off x="507960" y="1523520"/>
            <a:ext cx="5967000" cy="24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68400" tIns="34200" bIns="34200" anchor="t">
            <a:normAutofit/>
          </a:bodyPr>
          <a:p>
            <a:pPr marL="343080" defTabSz="914400">
              <a:lnSpc>
                <a:spcPct val="110000"/>
              </a:lnSpc>
              <a:tabLst>
                <a:tab algn="l" pos="0"/>
              </a:tabLst>
            </a:pP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272880" defTabSz="914400">
              <a:lnSpc>
                <a:spcPct val="110000"/>
              </a:lnSpc>
              <a:buClr>
                <a:srgbClr val="0077ff"/>
              </a:buClr>
              <a:buFont typeface="Play"/>
              <a:buChar char="➔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VK Sans Display"/>
              </a:rPr>
              <a:t>Что такое CI/CD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72880" defTabSz="914400">
              <a:lnSpc>
                <a:spcPct val="110000"/>
              </a:lnSpc>
              <a:buClr>
                <a:srgbClr val="0077ff"/>
              </a:buClr>
              <a:buFont typeface="Play"/>
              <a:buChar char="➔"/>
              <a:tabLst>
                <a:tab algn="l" pos="0"/>
              </a:tabLst>
            </a:pPr>
            <a:r>
              <a:rPr b="0" lang="ru" sz="1700" spc="-1" strike="noStrike">
                <a:solidFill>
                  <a:schemeClr val="dk1"/>
                </a:solidFill>
                <a:latin typeface="VK Sans Display"/>
                <a:ea typeface="Play"/>
              </a:rPr>
              <a:t>Пример Dockerfile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272880" defTabSz="914400">
              <a:lnSpc>
                <a:spcPct val="110000"/>
              </a:lnSpc>
              <a:buClr>
                <a:srgbClr val="0077ff"/>
              </a:buClr>
              <a:buFont typeface="Play"/>
              <a:buChar char="➔"/>
              <a:tabLst>
                <a:tab algn="l" pos="0"/>
              </a:tabLst>
            </a:pPr>
            <a:r>
              <a:rPr b="0" lang="ru" sz="1700" spc="-1" strike="noStrike">
                <a:solidFill>
                  <a:schemeClr val="dk1"/>
                </a:solidFill>
                <a:latin typeface="VK Sans Display"/>
                <a:ea typeface="Play"/>
              </a:rPr>
              <a:t>Пример Docker Compose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272880" defTabSz="914400">
              <a:lnSpc>
                <a:spcPct val="110000"/>
              </a:lnSpc>
              <a:buClr>
                <a:srgbClr val="0077ff"/>
              </a:buClr>
              <a:buFont typeface="Play"/>
              <a:buChar char="➔"/>
              <a:tabLst>
                <a:tab algn="l" pos="0"/>
              </a:tabLst>
            </a:pPr>
            <a:r>
              <a:rPr b="0" lang="ru" sz="1700" spc="-1" strike="noStrike">
                <a:solidFill>
                  <a:schemeClr val="dk1"/>
                </a:solidFill>
                <a:latin typeface="VK Sans Display"/>
                <a:ea typeface="Play"/>
              </a:rPr>
              <a:t>Конфигурация nginx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272880" defTabSz="914400">
              <a:lnSpc>
                <a:spcPct val="110000"/>
              </a:lnSpc>
              <a:buClr>
                <a:srgbClr val="0077ff"/>
              </a:buClr>
              <a:buFont typeface="Play"/>
              <a:buChar char="➔"/>
              <a:tabLst>
                <a:tab algn="l" pos="0"/>
              </a:tabLst>
            </a:pPr>
            <a:r>
              <a:rPr b="0" lang="ru" sz="1700" spc="-1" strike="noStrike">
                <a:solidFill>
                  <a:schemeClr val="dk1"/>
                </a:solidFill>
                <a:latin typeface="VK Sans Display"/>
                <a:ea typeface="Play"/>
              </a:rPr>
              <a:t>Взаимодействие с hub.docker.com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272880" defTabSz="914400">
              <a:lnSpc>
                <a:spcPct val="110000"/>
              </a:lnSpc>
              <a:buClr>
                <a:srgbClr val="0077ff"/>
              </a:buClr>
              <a:buFont typeface="Play"/>
              <a:buChar char="➔"/>
              <a:tabLst>
                <a:tab algn="l" pos="0"/>
              </a:tabLst>
            </a:pPr>
            <a:r>
              <a:rPr b="0" lang="ru" sz="1700" spc="-1" strike="noStrike">
                <a:solidFill>
                  <a:schemeClr val="dk1"/>
                </a:solidFill>
                <a:latin typeface="VK Sans Display"/>
                <a:ea typeface="Play"/>
              </a:rPr>
              <a:t>Настройка gitlab CI/CD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272880" defTabSz="914400">
              <a:lnSpc>
                <a:spcPct val="110000"/>
              </a:lnSpc>
              <a:buClr>
                <a:srgbClr val="0077ff"/>
              </a:buClr>
              <a:buFont typeface="Play"/>
              <a:buChar char="➔"/>
              <a:tabLst>
                <a:tab algn="l" pos="0"/>
              </a:tabLst>
            </a:pPr>
            <a:r>
              <a:rPr b="0" lang="ru" sz="1700" spc="-1" strike="noStrike">
                <a:solidFill>
                  <a:schemeClr val="dk1"/>
                </a:solidFill>
                <a:latin typeface="VK Sans Display"/>
                <a:ea typeface="Play"/>
              </a:rPr>
              <a:t>Создание своего gitlab runner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2520" y="519120"/>
            <a:ext cx="3957480" cy="7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" sz="3200" spc="-1" strike="noStrike">
                <a:solidFill>
                  <a:schemeClr val="dk2"/>
                </a:solidFill>
                <a:latin typeface="VK Sans Display Medium"/>
                <a:ea typeface="Play"/>
              </a:rPr>
              <a:t>CI/CD</a:t>
            </a:r>
            <a:endParaRPr b="0" lang="ru-RU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68" name="Google Shape;312;p4"/>
          <p:cNvSpPr/>
          <p:nvPr/>
        </p:nvSpPr>
        <p:spPr>
          <a:xfrm>
            <a:off x="494280" y="2021040"/>
            <a:ext cx="4005720" cy="32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u" sz="2000" spc="-1" strike="noStrike">
                <a:solidFill>
                  <a:schemeClr val="dk2"/>
                </a:solidFill>
                <a:latin typeface="VK Sans Display"/>
                <a:ea typeface="Play"/>
              </a:rPr>
              <a:t>Continuous integration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u" sz="2000" spc="-1" strike="noStrike">
                <a:solidFill>
                  <a:schemeClr val="dk2"/>
                </a:solidFill>
                <a:latin typeface="VK Sans Display"/>
                <a:ea typeface="Play"/>
              </a:rPr>
              <a:t>Continuous delivery/deployment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7960" y="519120"/>
            <a:ext cx="8139960" cy="4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2700" spc="-1" strike="noStrike">
                <a:solidFill>
                  <a:schemeClr val="accent1"/>
                </a:solidFill>
                <a:latin typeface="VK Sans Display Medium"/>
                <a:ea typeface="Play"/>
              </a:rPr>
              <a:t>CI/CD</a:t>
            </a:r>
            <a:endParaRPr b="0" lang="ru-RU" sz="27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0" name="Google Shape;306;p 1"/>
          <p:cNvSpPr/>
          <p:nvPr/>
        </p:nvSpPr>
        <p:spPr>
          <a:xfrm>
            <a:off x="512640" y="900000"/>
            <a:ext cx="6327000" cy="12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68400" tIns="34200" bIns="34200" anchor="t">
            <a:normAutofit/>
          </a:bodyPr>
          <a:p>
            <a:pPr marL="343080" defTabSz="914400">
              <a:lnSpc>
                <a:spcPct val="110000"/>
              </a:lnSpc>
              <a:tabLst>
                <a:tab algn="l" pos="0"/>
              </a:tabLst>
            </a:pP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272880" defTabSz="914400">
              <a:lnSpc>
                <a:spcPct val="110000"/>
              </a:lnSpc>
              <a:buClr>
                <a:srgbClr val="0077ff"/>
              </a:buClr>
              <a:buFont typeface="Play"/>
              <a:buChar char="➔"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VK Sans Display"/>
              </a:rPr>
              <a:t>Непрерывная интеграция (</a:t>
            </a:r>
            <a:r>
              <a:rPr b="0" lang="en-AU" sz="1800" spc="-1" strike="noStrike">
                <a:solidFill>
                  <a:srgbClr val="000000"/>
                </a:solidFill>
                <a:latin typeface="VK Sans Display"/>
              </a:rPr>
              <a:t>Continuous</a:t>
            </a:r>
            <a:r>
              <a:rPr b="0" lang="ru-RU" sz="1800" spc="-1" strike="noStrike">
                <a:solidFill>
                  <a:srgbClr val="000000"/>
                </a:solidFill>
                <a:latin typeface="VK Sans Display"/>
              </a:rPr>
              <a:t> </a:t>
            </a:r>
            <a:r>
              <a:rPr b="0" lang="en-AU" sz="1800" spc="-1" strike="noStrike">
                <a:solidFill>
                  <a:srgbClr val="000000"/>
                </a:solidFill>
                <a:latin typeface="VK Sans Display"/>
              </a:rPr>
              <a:t>Integration</a:t>
            </a:r>
            <a:r>
              <a:rPr b="0" lang="ru-RU" sz="1800" spc="-1" strike="noStrike">
                <a:solidFill>
                  <a:srgbClr val="000000"/>
                </a:solidFill>
                <a:latin typeface="VK Sans Display"/>
              </a:rPr>
              <a:t>,CI)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272880" defTabSz="914400">
              <a:lnSpc>
                <a:spcPct val="110000"/>
              </a:lnSpc>
              <a:buClr>
                <a:srgbClr val="0077ff"/>
              </a:buClr>
              <a:buFont typeface="Play"/>
              <a:buChar char="➔"/>
              <a:tabLst>
                <a:tab algn="l" pos="0"/>
              </a:tabLst>
            </a:pPr>
            <a:r>
              <a:rPr b="0" lang="ru" sz="1700" spc="-1" strike="noStrike">
                <a:solidFill>
                  <a:schemeClr val="dk1"/>
                </a:solidFill>
                <a:latin typeface="VK Sans Display"/>
                <a:ea typeface="Play"/>
              </a:rPr>
              <a:t>Непрерывная доставка (Continuous Delivery, CD)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  <a:p>
            <a:pPr marL="343080" indent="-272880" defTabSz="914400">
              <a:lnSpc>
                <a:spcPct val="110000"/>
              </a:lnSpc>
              <a:buClr>
                <a:srgbClr val="0077ff"/>
              </a:buClr>
              <a:buFont typeface="Play"/>
              <a:buChar char="➔"/>
              <a:tabLst>
                <a:tab algn="l" pos="0"/>
              </a:tabLst>
            </a:pPr>
            <a:r>
              <a:rPr b="0" lang="ru" sz="1700" spc="-1" strike="noStrike">
                <a:solidFill>
                  <a:schemeClr val="dk1"/>
                </a:solidFill>
                <a:latin typeface="VK Sans Display"/>
                <a:ea typeface="Play"/>
              </a:rPr>
              <a:t>Непрерывное развертывание (Continuous Deployment)</a:t>
            </a:r>
            <a:endParaRPr b="0" lang="ru-RU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Рисунок 270" descr=""/>
          <p:cNvPicPr/>
          <p:nvPr/>
        </p:nvPicPr>
        <p:blipFill>
          <a:blip r:embed="rId1"/>
          <a:stretch/>
        </p:blipFill>
        <p:spPr>
          <a:xfrm>
            <a:off x="1599480" y="2095200"/>
            <a:ext cx="5420160" cy="304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29560" y="1356480"/>
            <a:ext cx="766368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4500" spc="-1" strike="noStrike">
                <a:solidFill>
                  <a:schemeClr val="dk1"/>
                </a:solidFill>
                <a:latin typeface="VK Sans Display Medium"/>
                <a:ea typeface="Play"/>
              </a:rPr>
              <a:t>Вопросы?</a:t>
            </a:r>
            <a:endParaRPr b="0" lang="ru-RU" sz="4500" spc="-1" strike="noStrike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73" name="Google Shape;492;p6" descr=""/>
          <p:cNvPicPr/>
          <p:nvPr/>
        </p:nvPicPr>
        <p:blipFill>
          <a:blip r:embed="rId1"/>
          <a:stretch/>
        </p:blipFill>
        <p:spPr>
          <a:xfrm>
            <a:off x="529560" y="2863800"/>
            <a:ext cx="2197440" cy="227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VK New Color">
  <a:themeElements>
    <a:clrScheme name="VK Education">
      <a:dk1>
        <a:srgbClr val="000000"/>
      </a:dk1>
      <a:lt1>
        <a:srgbClr val="ebf3f9"/>
      </a:lt1>
      <a:dk2>
        <a:srgbClr val="0077ff"/>
      </a:dk2>
      <a:lt2>
        <a:srgbClr val="ffffff"/>
      </a:lt2>
      <a:accent1>
        <a:srgbClr val="0077ff"/>
      </a:accent1>
      <a:accent2>
        <a:srgbClr val="ff3885"/>
      </a:accent2>
      <a:accent3>
        <a:srgbClr val="7cedf8"/>
      </a:accent3>
      <a:accent4>
        <a:srgbClr val="ebf3f9"/>
      </a:accent4>
      <a:accent5>
        <a:srgbClr val="d8fafd"/>
      </a:accent5>
      <a:accent6>
        <a:srgbClr val="ffebf3"/>
      </a:accent6>
      <a:hlink>
        <a:srgbClr val="0077ff"/>
      </a:hlink>
      <a:folHlink>
        <a:srgbClr val="005e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K New Color">
  <a:themeElements>
    <a:clrScheme name="VK Education">
      <a:dk1>
        <a:srgbClr val="000000"/>
      </a:dk1>
      <a:lt1>
        <a:srgbClr val="ebf3f9"/>
      </a:lt1>
      <a:dk2>
        <a:srgbClr val="0077ff"/>
      </a:dk2>
      <a:lt2>
        <a:srgbClr val="ffffff"/>
      </a:lt2>
      <a:accent1>
        <a:srgbClr val="0077ff"/>
      </a:accent1>
      <a:accent2>
        <a:srgbClr val="ff3885"/>
      </a:accent2>
      <a:accent3>
        <a:srgbClr val="7cedf8"/>
      </a:accent3>
      <a:accent4>
        <a:srgbClr val="ebf3f9"/>
      </a:accent4>
      <a:accent5>
        <a:srgbClr val="d8fafd"/>
      </a:accent5>
      <a:accent6>
        <a:srgbClr val="ffebf3"/>
      </a:accent6>
      <a:hlink>
        <a:srgbClr val="0077ff"/>
      </a:hlink>
      <a:folHlink>
        <a:srgbClr val="005e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K New Color">
  <a:themeElements>
    <a:clrScheme name="VK Education">
      <a:dk1>
        <a:srgbClr val="000000"/>
      </a:dk1>
      <a:lt1>
        <a:srgbClr val="ebf3f9"/>
      </a:lt1>
      <a:dk2>
        <a:srgbClr val="0077ff"/>
      </a:dk2>
      <a:lt2>
        <a:srgbClr val="ffffff"/>
      </a:lt2>
      <a:accent1>
        <a:srgbClr val="0077ff"/>
      </a:accent1>
      <a:accent2>
        <a:srgbClr val="ff3885"/>
      </a:accent2>
      <a:accent3>
        <a:srgbClr val="7cedf8"/>
      </a:accent3>
      <a:accent4>
        <a:srgbClr val="ebf3f9"/>
      </a:accent4>
      <a:accent5>
        <a:srgbClr val="d8fafd"/>
      </a:accent5>
      <a:accent6>
        <a:srgbClr val="ffebf3"/>
      </a:accent6>
      <a:hlink>
        <a:srgbClr val="0077ff"/>
      </a:hlink>
      <a:folHlink>
        <a:srgbClr val="005e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VK New Color">
  <a:themeElements>
    <a:clrScheme name="VK Education">
      <a:dk1>
        <a:srgbClr val="000000"/>
      </a:dk1>
      <a:lt1>
        <a:srgbClr val="ebf3f9"/>
      </a:lt1>
      <a:dk2>
        <a:srgbClr val="0077ff"/>
      </a:dk2>
      <a:lt2>
        <a:srgbClr val="ffffff"/>
      </a:lt2>
      <a:accent1>
        <a:srgbClr val="0077ff"/>
      </a:accent1>
      <a:accent2>
        <a:srgbClr val="ff3885"/>
      </a:accent2>
      <a:accent3>
        <a:srgbClr val="7cedf8"/>
      </a:accent3>
      <a:accent4>
        <a:srgbClr val="ebf3f9"/>
      </a:accent4>
      <a:accent5>
        <a:srgbClr val="d8fafd"/>
      </a:accent5>
      <a:accent6>
        <a:srgbClr val="ffebf3"/>
      </a:accent6>
      <a:hlink>
        <a:srgbClr val="0077ff"/>
      </a:hlink>
      <a:folHlink>
        <a:srgbClr val="005e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VK New Color">
  <a:themeElements>
    <a:clrScheme name="VK Education">
      <a:dk1>
        <a:srgbClr val="000000"/>
      </a:dk1>
      <a:lt1>
        <a:srgbClr val="ebf3f9"/>
      </a:lt1>
      <a:dk2>
        <a:srgbClr val="0077ff"/>
      </a:dk2>
      <a:lt2>
        <a:srgbClr val="ffffff"/>
      </a:lt2>
      <a:accent1>
        <a:srgbClr val="0077ff"/>
      </a:accent1>
      <a:accent2>
        <a:srgbClr val="ff3885"/>
      </a:accent2>
      <a:accent3>
        <a:srgbClr val="7cedf8"/>
      </a:accent3>
      <a:accent4>
        <a:srgbClr val="ebf3f9"/>
      </a:accent4>
      <a:accent5>
        <a:srgbClr val="d8fafd"/>
      </a:accent5>
      <a:accent6>
        <a:srgbClr val="ffebf3"/>
      </a:accent6>
      <a:hlink>
        <a:srgbClr val="0077ff"/>
      </a:hlink>
      <a:folHlink>
        <a:srgbClr val="005e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VK New Color">
  <a:themeElements>
    <a:clrScheme name="VK Education">
      <a:dk1>
        <a:srgbClr val="000000"/>
      </a:dk1>
      <a:lt1>
        <a:srgbClr val="ebf3f9"/>
      </a:lt1>
      <a:dk2>
        <a:srgbClr val="0077ff"/>
      </a:dk2>
      <a:lt2>
        <a:srgbClr val="ffffff"/>
      </a:lt2>
      <a:accent1>
        <a:srgbClr val="0077ff"/>
      </a:accent1>
      <a:accent2>
        <a:srgbClr val="ff3885"/>
      </a:accent2>
      <a:accent3>
        <a:srgbClr val="7cedf8"/>
      </a:accent3>
      <a:accent4>
        <a:srgbClr val="ebf3f9"/>
      </a:accent4>
      <a:accent5>
        <a:srgbClr val="d8fafd"/>
      </a:accent5>
      <a:accent6>
        <a:srgbClr val="ffebf3"/>
      </a:accent6>
      <a:hlink>
        <a:srgbClr val="0077ff"/>
      </a:hlink>
      <a:folHlink>
        <a:srgbClr val="005ef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Application>LibreOffice/24.2.5.2$MacOSX_X86_64 LibreOffice_project/bffef4ea93e59bebbeaf7f431bb02b1a39ee8a59</Application>
  <AppVersion>15.0000</AppVersion>
  <Words>106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2025-05-16T21:26:05Z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13</vt:i4>
  </property>
  <property fmtid="{D5CDD505-2E9C-101B-9397-08002B2CF9AE}" pid="4" name="PresentationFormat">
    <vt:lpwstr>Экран (16:9)</vt:lpwstr>
  </property>
  <property fmtid="{D5CDD505-2E9C-101B-9397-08002B2CF9AE}" pid="5" name="Slides">
    <vt:i4>6</vt:i4>
  </property>
</Properties>
</file>