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7" r:id="rId9"/>
    <p:sldId id="262" r:id="rId10"/>
    <p:sldId id="268" r:id="rId11"/>
    <p:sldId id="269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3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99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66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5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8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81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3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1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6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6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7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21764-02A4-4463-8F2E-D2CBA0A1855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0E9795-3FB6-4A80-B5B7-A3F9987251E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12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DKJW/makeGa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B77B1-9884-80EC-5BBB-862ACBD08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슈퍼 </a:t>
            </a:r>
            <a:r>
              <a:rPr lang="ko-KR" altLang="en-US" sz="6000" dirty="0" err="1"/>
              <a:t>마리오</a:t>
            </a:r>
            <a:r>
              <a:rPr lang="ko-KR" altLang="en-US" sz="6000" dirty="0"/>
              <a:t> 메이커 제작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A200E3-C614-2132-7BE8-B85BAD081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2021160008 </a:t>
            </a:r>
            <a:r>
              <a:rPr lang="ko-KR" altLang="en-US" dirty="0"/>
              <a:t>강지원</a:t>
            </a:r>
          </a:p>
        </p:txBody>
      </p:sp>
    </p:spTree>
    <p:extLst>
      <p:ext uri="{BB962C8B-B14F-4D97-AF65-F5344CB8AC3E}">
        <p14:creationId xmlns:p14="http://schemas.microsoft.com/office/powerpoint/2010/main" val="202499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647CE-4D20-3421-FBCC-DE5B1B2C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리소스 저장에 관하여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C4A98-1477-60F0-8C5E-5CFCE598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클릭할 필요 없는 이미지 리소스와</a:t>
            </a:r>
            <a:endParaRPr lang="en-US" altLang="ko-KR" dirty="0"/>
          </a:p>
          <a:p>
            <a:r>
              <a:rPr lang="ko-KR" altLang="en-US" dirty="0"/>
              <a:t>클릭 가능한 이미지 리소스의 저장을 별도로 할 계획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이유는 마우스 클릭시에</a:t>
            </a:r>
            <a:r>
              <a:rPr lang="en-US" altLang="ko-KR" dirty="0"/>
              <a:t>, </a:t>
            </a:r>
            <a:r>
              <a:rPr lang="ko-KR" altLang="en-US" dirty="0"/>
              <a:t>조건문 탐색 작성을 간편화 하기 위함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Background_r</a:t>
            </a:r>
            <a:r>
              <a:rPr lang="ko-KR" altLang="en-US" dirty="0"/>
              <a:t>와 </a:t>
            </a:r>
            <a:r>
              <a:rPr lang="en-US" altLang="ko-KR" dirty="0" err="1"/>
              <a:t>Button_r</a:t>
            </a:r>
            <a:r>
              <a:rPr lang="ko-KR" altLang="en-US" dirty="0"/>
              <a:t>를 별도로 생성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7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41254-6D09-33E5-9ACC-24D42A68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및 클릭 판정에 관하여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8557A-9677-41CD-39AA-9056EAE1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출력을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배경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버튼 순으로 출력</a:t>
            </a:r>
            <a:endParaRPr lang="en-US" altLang="ko-KR" dirty="0"/>
          </a:p>
          <a:p>
            <a:r>
              <a:rPr lang="ko-KR" altLang="en-US" dirty="0"/>
              <a:t>판정에 관하여는</a:t>
            </a:r>
            <a:r>
              <a:rPr lang="en-US" altLang="ko-KR" dirty="0"/>
              <a:t>, </a:t>
            </a:r>
            <a:r>
              <a:rPr lang="ko-KR" altLang="en-US" dirty="0"/>
              <a:t>버튼의 역순으로 확인</a:t>
            </a:r>
            <a:endParaRPr lang="en-US" altLang="ko-KR" dirty="0"/>
          </a:p>
          <a:p>
            <a:r>
              <a:rPr lang="ko-KR" altLang="en-US" dirty="0"/>
              <a:t>이유는 가장 마지막에 출력한 오브젝트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플레이어 기준 가장 바깥쪽에 있는 오브젝트이기 때문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562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86D9E-134D-7503-112C-A315F01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제작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1E192-2193-90AA-03F7-345CBD0AD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방향키로 화면 이동</a:t>
            </a:r>
            <a:r>
              <a:rPr lang="en-US" altLang="ko-KR" dirty="0"/>
              <a:t>(</a:t>
            </a:r>
            <a:r>
              <a:rPr lang="ko-KR" altLang="en-US" dirty="0" err="1"/>
              <a:t>제작시</a:t>
            </a:r>
            <a:r>
              <a:rPr lang="ko-KR" altLang="en-US" dirty="0"/>
              <a:t> 상</a:t>
            </a:r>
            <a:r>
              <a:rPr lang="en-US" altLang="ko-KR" dirty="0"/>
              <a:t>/</a:t>
            </a:r>
            <a:r>
              <a:rPr lang="ko-KR" altLang="en-US" dirty="0"/>
              <a:t>하 기능은 구현 계획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31F23E-F92F-D557-3493-56A390B8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22" y="2595155"/>
            <a:ext cx="4701026" cy="26325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8D8741-F70A-4F69-2C28-42522DD6E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654377"/>
            <a:ext cx="4876338" cy="273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5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57CBB-E7BB-9B27-142E-7E7C25B5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일시 정지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A3E19-076A-4D7D-937B-91B7708D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마우스 클릭이 특정 기능에 </a:t>
            </a:r>
            <a:r>
              <a:rPr lang="ko-KR" altLang="en-US" dirty="0" err="1"/>
              <a:t>할당되어있는</a:t>
            </a:r>
            <a:r>
              <a:rPr lang="ko-KR" altLang="en-US" dirty="0"/>
              <a:t> 상태가 아닐 때</a:t>
            </a:r>
            <a:r>
              <a:rPr lang="en-US" altLang="ko-KR" dirty="0"/>
              <a:t>, esc</a:t>
            </a:r>
            <a:r>
              <a:rPr lang="ko-KR" altLang="en-US" dirty="0"/>
              <a:t>를 한번 더 누르면 정지</a:t>
            </a:r>
          </a:p>
        </p:txBody>
      </p:sp>
    </p:spTree>
    <p:extLst>
      <p:ext uri="{BB962C8B-B14F-4D97-AF65-F5344CB8AC3E}">
        <p14:creationId xmlns:p14="http://schemas.microsoft.com/office/powerpoint/2010/main" val="366831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4018-46AC-97AF-0380-6F3D2FD0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판정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C8BB6-4EB0-34F7-ED38-233A4A4F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 표기할 </a:t>
            </a:r>
            <a:r>
              <a:rPr lang="ko-KR" altLang="en-US" dirty="0" err="1"/>
              <a:t>맵의</a:t>
            </a:r>
            <a:r>
              <a:rPr lang="ko-KR" altLang="en-US" dirty="0"/>
              <a:t> 단위 길이</a:t>
            </a:r>
            <a:r>
              <a:rPr lang="en-US" altLang="ko-KR" dirty="0"/>
              <a:t>(1280)</a:t>
            </a:r>
            <a:r>
              <a:rPr lang="ko-KR" altLang="en-US" dirty="0"/>
              <a:t>를 기준으로 현재구간</a:t>
            </a:r>
            <a:r>
              <a:rPr lang="en-US" altLang="ko-KR" dirty="0"/>
              <a:t>, 1</a:t>
            </a:r>
            <a:r>
              <a:rPr lang="ko-KR" altLang="en-US" dirty="0"/>
              <a:t>칸 전 구간</a:t>
            </a:r>
            <a:r>
              <a:rPr lang="en-US" altLang="ko-KR" dirty="0"/>
              <a:t>, 1</a:t>
            </a:r>
            <a:r>
              <a:rPr lang="ko-KR" altLang="en-US" dirty="0"/>
              <a:t>칸 뒤 구간만을 확인</a:t>
            </a:r>
            <a:r>
              <a:rPr lang="en-US" altLang="ko-KR" dirty="0"/>
              <a:t>(</a:t>
            </a:r>
            <a:r>
              <a:rPr lang="ko-KR" altLang="en-US" dirty="0"/>
              <a:t>단일구간이 아닌 이유는 테두리에 배치된 오브젝트 때문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기준은 화면 정 중앙이 기준좌표</a:t>
            </a:r>
            <a:r>
              <a:rPr lang="en-US" altLang="ko-KR" dirty="0"/>
              <a:t>(640).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17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FB03D-A843-257F-66B0-7C89DAE2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4329B-9BB9-807A-2556-4516CC44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https://github.com/REDKJW/makeGame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2021160008 </a:t>
            </a:r>
            <a:r>
              <a:rPr lang="ko-KR" altLang="en-US"/>
              <a:t>강지원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62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5FE11-93D2-C3DD-4CE7-12ECE767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슈퍼 </a:t>
            </a:r>
            <a:r>
              <a:rPr lang="ko-KR" altLang="en-US" dirty="0" err="1"/>
              <a:t>마리오</a:t>
            </a:r>
            <a:r>
              <a:rPr lang="ko-KR" altLang="en-US" dirty="0"/>
              <a:t> 메이커란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24E3E-5CE2-4AA1-0D83-922C3485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닌텐도에서 제작한 게임 시리즈로</a:t>
            </a:r>
            <a:r>
              <a:rPr lang="en-US" altLang="ko-KR" dirty="0"/>
              <a:t>, </a:t>
            </a:r>
            <a:r>
              <a:rPr lang="ko-KR" altLang="en-US" dirty="0"/>
              <a:t>기존의 잘 알려진 </a:t>
            </a:r>
            <a:r>
              <a:rPr lang="ko-KR" altLang="en-US" dirty="0" err="1"/>
              <a:t>마리오</a:t>
            </a:r>
            <a:r>
              <a:rPr lang="ko-KR" altLang="en-US" dirty="0"/>
              <a:t> 시리즈를 기반으로 직접 </a:t>
            </a:r>
            <a:r>
              <a:rPr lang="ko-KR" altLang="en-US" dirty="0" err="1"/>
              <a:t>맵을</a:t>
            </a:r>
            <a:r>
              <a:rPr lang="ko-KR" altLang="en-US" dirty="0"/>
              <a:t> 제작</a:t>
            </a:r>
            <a:r>
              <a:rPr lang="en-US" altLang="ko-KR" dirty="0"/>
              <a:t>, </a:t>
            </a:r>
            <a:r>
              <a:rPr lang="ko-KR" altLang="en-US" dirty="0"/>
              <a:t>공유할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FzMHYLfWicLNWEdPoXIUlT2JuZKmanjHz33RmG6Pn9WEuGv0kyrsrk0veeNzO1SSRjdeHauacYlQt2Li6eX0Fw">
            <a:hlinkClick r:id="" action="ppaction://media"/>
            <a:extLst>
              <a:ext uri="{FF2B5EF4-FFF2-40B4-BE49-F238E27FC236}">
                <a16:creationId xmlns:a16="http://schemas.microsoft.com/office/drawing/2014/main" id="{846FEB53-A556-7043-BB05-1CFB1E75A25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51579" y="3056573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6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F6ECF-F167-23E6-8D57-DFAB1AB0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주제를 고른 계기는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28730-BEC9-AB05-8A20-020FE102F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처음에는 학과</a:t>
            </a:r>
            <a:r>
              <a:rPr lang="en-US" altLang="ko-KR" dirty="0"/>
              <a:t> </a:t>
            </a:r>
            <a:r>
              <a:rPr lang="ko-KR" altLang="en-US" dirty="0"/>
              <a:t>전공</a:t>
            </a:r>
            <a:r>
              <a:rPr lang="en-US" altLang="ko-KR" dirty="0"/>
              <a:t>(</a:t>
            </a:r>
            <a:r>
              <a:rPr lang="ko-KR" altLang="en-US" dirty="0"/>
              <a:t>수학과</a:t>
            </a:r>
            <a:r>
              <a:rPr lang="en-US" altLang="ko-KR" dirty="0"/>
              <a:t>)</a:t>
            </a:r>
            <a:r>
              <a:rPr lang="ko-KR" altLang="en-US" dirty="0"/>
              <a:t>을 연계하여 제작하려 하였으나</a:t>
            </a:r>
            <a:r>
              <a:rPr lang="en-US" altLang="ko-KR" dirty="0"/>
              <a:t>, </a:t>
            </a:r>
            <a:r>
              <a:rPr lang="ko-KR" altLang="en-US" dirty="0"/>
              <a:t>여러 문제점을 발견하였는데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문제에 해당하는 데이터 생성 및 참의 진위여부 판별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발표의 비 </a:t>
            </a:r>
            <a:r>
              <a:rPr lang="ko-KR" altLang="en-US" dirty="0" err="1"/>
              <a:t>직관성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단순한 </a:t>
            </a:r>
            <a:r>
              <a:rPr lang="ko-KR" altLang="en-US" dirty="0" err="1"/>
              <a:t>브루트포스</a:t>
            </a:r>
            <a:r>
              <a:rPr lang="ko-KR" altLang="en-US" dirty="0"/>
              <a:t> 알고리즘과</a:t>
            </a:r>
            <a:r>
              <a:rPr lang="en-US" altLang="ko-KR" dirty="0"/>
              <a:t>, </a:t>
            </a:r>
            <a:r>
              <a:rPr lang="ko-KR" altLang="en-US" dirty="0"/>
              <a:t>최적화된 </a:t>
            </a:r>
            <a:r>
              <a:rPr lang="ko-KR" altLang="en-US" dirty="0" err="1"/>
              <a:t>알고리즘간의</a:t>
            </a:r>
            <a:r>
              <a:rPr lang="ko-KR" altLang="en-US" dirty="0"/>
              <a:t> 차이를 직관적으로 보여줄 수 없으며</a:t>
            </a:r>
            <a:r>
              <a:rPr lang="en-US" altLang="ko-KR" dirty="0"/>
              <a:t>, </a:t>
            </a:r>
            <a:r>
              <a:rPr lang="ko-KR" altLang="en-US" dirty="0"/>
              <a:t>시각적인 효과 역시 미비함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47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CA5D4-BD8F-FB96-5E5E-466250FC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그런 이유에서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1823B-2E8F-8E04-FB62-E296E90E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우리에게 익숙한 </a:t>
            </a:r>
            <a:r>
              <a:rPr lang="ko-KR" altLang="en-US" dirty="0" err="1"/>
              <a:t>마리오</a:t>
            </a:r>
            <a:r>
              <a:rPr lang="ko-KR" altLang="en-US" dirty="0"/>
              <a:t> 시리즈가 주는 </a:t>
            </a:r>
            <a:r>
              <a:rPr lang="ko-KR" altLang="en-US" dirty="0" err="1"/>
              <a:t>직관성</a:t>
            </a:r>
            <a:r>
              <a:rPr lang="ko-KR" altLang="en-US" dirty="0"/>
              <a:t> 및</a:t>
            </a:r>
            <a:r>
              <a:rPr lang="en-US" altLang="ko-KR" dirty="0"/>
              <a:t> </a:t>
            </a:r>
            <a:r>
              <a:rPr lang="ko-KR" altLang="en-US" dirty="0"/>
              <a:t>다양한 기능의 구현은 적합한 주제라고 판단되어 제작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여러 게임 중 </a:t>
            </a:r>
            <a:r>
              <a:rPr lang="ko-KR" altLang="en-US" dirty="0" err="1"/>
              <a:t>마리오를</a:t>
            </a:r>
            <a:r>
              <a:rPr lang="ko-KR" altLang="en-US" dirty="0"/>
              <a:t> 고른 이유는</a:t>
            </a:r>
            <a:r>
              <a:rPr lang="en-US" altLang="ko-KR" dirty="0"/>
              <a:t>, </a:t>
            </a:r>
            <a:r>
              <a:rPr lang="ko-KR" altLang="en-US" dirty="0"/>
              <a:t>도트 기반 </a:t>
            </a:r>
            <a:r>
              <a:rPr lang="ko-KR" altLang="en-US" dirty="0" err="1"/>
              <a:t>횡스크롤</a:t>
            </a:r>
            <a:r>
              <a:rPr lang="ko-KR" altLang="en-US" dirty="0"/>
              <a:t> 게임이 가지는 그래픽자원의 간소화를 꼽을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유니티 엔진을 기반으로 한 </a:t>
            </a:r>
            <a:r>
              <a:rPr lang="en-US" altLang="ko-KR" dirty="0"/>
              <a:t>3d</a:t>
            </a:r>
            <a:r>
              <a:rPr lang="ko-KR" altLang="en-US" dirty="0"/>
              <a:t>게임 등은</a:t>
            </a:r>
            <a:r>
              <a:rPr lang="en-US" altLang="ko-KR" dirty="0"/>
              <a:t>, </a:t>
            </a:r>
            <a:r>
              <a:rPr lang="ko-KR" altLang="en-US" dirty="0" err="1"/>
              <a:t>에셋</a:t>
            </a:r>
            <a:r>
              <a:rPr lang="ko-KR" altLang="en-US" dirty="0"/>
              <a:t> 및 기능구현의 많은 부분을 엔진 자체에 의존하는 경향이 커</a:t>
            </a:r>
            <a:r>
              <a:rPr lang="en-US" altLang="ko-KR" dirty="0"/>
              <a:t>, ‘</a:t>
            </a:r>
            <a:r>
              <a:rPr lang="ko-KR" altLang="en-US" dirty="0"/>
              <a:t>구현 능력</a:t>
            </a:r>
            <a:r>
              <a:rPr lang="en-US" altLang="ko-KR" dirty="0"/>
              <a:t>＇</a:t>
            </a:r>
            <a:r>
              <a:rPr lang="ko-KR" altLang="en-US" dirty="0"/>
              <a:t>을 보여주기 어려움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79479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A2F1B-7C73-48CE-F388-ADECD155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4F0BF-AAF4-DAF5-7913-AE03B0DB4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필요한 기능을 각각 구현하여 확인할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</a:t>
            </a:r>
            <a:r>
              <a:rPr lang="ko-KR" altLang="en-US" dirty="0"/>
              <a:t> 파일 입출력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프레임워크의 생성</a:t>
            </a:r>
            <a:r>
              <a:rPr lang="en-US" altLang="ko-KR" dirty="0"/>
              <a:t> </a:t>
            </a:r>
            <a:r>
              <a:rPr lang="ko-KR" altLang="en-US" dirty="0"/>
              <a:t>및 기초 엔진 구현</a:t>
            </a:r>
            <a:endParaRPr lang="en-US" altLang="ko-KR" dirty="0"/>
          </a:p>
          <a:p>
            <a:r>
              <a:rPr lang="ko-KR" altLang="en-US" dirty="0"/>
              <a:t>기타 제작 중 발생한 문제를 해결하기 위한 기능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63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9CD40-C749-A0D4-FA05-D45DB476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계획 초안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831D2-1CBC-FFE5-19F1-6F23D323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00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A6A7C-03C6-1A7D-4F82-F81BA7EF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196EA4-1355-012D-0AD9-D25CB57E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53" y="2115127"/>
            <a:ext cx="5280354" cy="2969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11ABA2-F9FE-D841-F47A-1555DC68134F}"/>
              </a:ext>
            </a:extLst>
          </p:cNvPr>
          <p:cNvSpPr txBox="1"/>
          <p:nvPr/>
        </p:nvSpPr>
        <p:spPr>
          <a:xfrm>
            <a:off x="7323909" y="2464526"/>
            <a:ext cx="1602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도움말 기능 구현 고민</a:t>
            </a:r>
            <a:r>
              <a:rPr lang="en-US" altLang="ko-KR" dirty="0"/>
              <a:t>. </a:t>
            </a:r>
            <a:r>
              <a:rPr lang="ko-KR" altLang="en-US" dirty="0"/>
              <a:t>타이틀 바 삭제하고 따로 </a:t>
            </a:r>
            <a:r>
              <a:rPr lang="ko-KR" altLang="en-US" dirty="0" err="1"/>
              <a:t>메인에</a:t>
            </a:r>
            <a:r>
              <a:rPr lang="ko-KR" altLang="en-US" dirty="0"/>
              <a:t> 넣을 계획</a:t>
            </a:r>
          </a:p>
        </p:txBody>
      </p:sp>
    </p:spTree>
    <p:extLst>
      <p:ext uri="{BB962C8B-B14F-4D97-AF65-F5344CB8AC3E}">
        <p14:creationId xmlns:p14="http://schemas.microsoft.com/office/powerpoint/2010/main" val="325203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4A866-A3C3-0988-8053-538C3EF8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로딩화면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FE4A5-5854-8665-FF93-8270498A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로딩된 이미지 전부 해제</a:t>
            </a:r>
            <a:endParaRPr lang="en-US" altLang="ko-KR" dirty="0"/>
          </a:p>
          <a:p>
            <a:r>
              <a:rPr lang="en-US" altLang="ko-KR" dirty="0"/>
              <a:t>Next-state</a:t>
            </a:r>
            <a:r>
              <a:rPr lang="ko-KR" altLang="en-US" dirty="0"/>
              <a:t>에 따른 이미지 로딩</a:t>
            </a:r>
            <a:endParaRPr lang="en-US" altLang="ko-KR" dirty="0"/>
          </a:p>
          <a:p>
            <a:r>
              <a:rPr lang="en-US" altLang="ko-KR" dirty="0" err="1"/>
              <a:t>Screen_state</a:t>
            </a:r>
            <a:r>
              <a:rPr lang="ko-KR" altLang="en-US" dirty="0"/>
              <a:t>에 </a:t>
            </a:r>
            <a:r>
              <a:rPr lang="en-US" altLang="ko-KR" dirty="0" err="1"/>
              <a:t>next_state</a:t>
            </a:r>
            <a:r>
              <a:rPr lang="ko-KR" altLang="en-US" dirty="0"/>
              <a:t>를 할당하고 종료</a:t>
            </a:r>
          </a:p>
        </p:txBody>
      </p:sp>
    </p:spTree>
    <p:extLst>
      <p:ext uri="{BB962C8B-B14F-4D97-AF65-F5344CB8AC3E}">
        <p14:creationId xmlns:p14="http://schemas.microsoft.com/office/powerpoint/2010/main" val="386435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43566-B736-326B-6D74-FC2F33AE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 기능의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B915B-A0F9-9075-C722-1F91637FE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705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실제 상업적 판매 목적이 아닌</a:t>
            </a:r>
            <a:r>
              <a:rPr lang="en-US" altLang="ko-KR" dirty="0"/>
              <a:t>, </a:t>
            </a:r>
            <a:r>
              <a:rPr lang="ko-KR" altLang="en-US" dirty="0"/>
              <a:t>구현을 중점으로 제작할 것이므로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암호화 등의 기능 없이</a:t>
            </a:r>
            <a:endParaRPr lang="en-US" altLang="ko-KR" dirty="0"/>
          </a:p>
          <a:p>
            <a:r>
              <a:rPr lang="ko-KR" altLang="en-US" dirty="0"/>
              <a:t>최대한 간략하게 저장할 예정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맵 제목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맵 길이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&lt;object&gt;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오브젝트 번호</a:t>
            </a:r>
            <a:r>
              <a:rPr lang="en-US" altLang="ko-KR" dirty="0"/>
              <a:t>#x,y&gt; &lt;</a:t>
            </a:r>
            <a:r>
              <a:rPr lang="ko-KR" altLang="en-US" dirty="0"/>
              <a:t>오브젝트</a:t>
            </a:r>
            <a:r>
              <a:rPr lang="en-US" altLang="ko-KR" dirty="0"/>
              <a:t> </a:t>
            </a:r>
            <a:r>
              <a:rPr lang="ko-KR" altLang="en-US" dirty="0"/>
              <a:t>번호</a:t>
            </a:r>
            <a:r>
              <a:rPr lang="en-US" altLang="ko-KR" dirty="0"/>
              <a:t>#x,y&gt;~</a:t>
            </a:r>
          </a:p>
          <a:p>
            <a:r>
              <a:rPr lang="en-US" altLang="ko-KR" dirty="0"/>
              <a:t>&lt;/object&gt;</a:t>
            </a:r>
          </a:p>
          <a:p>
            <a:pPr marL="0" indent="0">
              <a:buNone/>
            </a:pPr>
            <a:r>
              <a:rPr lang="ko-KR" altLang="en-US" dirty="0"/>
              <a:t>의 형태로 생각 중</a:t>
            </a:r>
          </a:p>
        </p:txBody>
      </p:sp>
    </p:spTree>
    <p:extLst>
      <p:ext uri="{BB962C8B-B14F-4D97-AF65-F5344CB8AC3E}">
        <p14:creationId xmlns:p14="http://schemas.microsoft.com/office/powerpoint/2010/main" val="364237723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412</TotalTime>
  <Words>435</Words>
  <Application>Microsoft Office PowerPoint</Application>
  <PresentationFormat>와이드스크린</PresentationFormat>
  <Paragraphs>59</Paragraphs>
  <Slides>15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갤러리</vt:lpstr>
      <vt:lpstr>슈퍼 마리오 메이커 제작</vt:lpstr>
      <vt:lpstr>슈퍼 마리오 메이커란?</vt:lpstr>
      <vt:lpstr>이 주제를 고른 계기는?</vt:lpstr>
      <vt:lpstr>그런 이유에서</vt:lpstr>
      <vt:lpstr>제작에 앞서</vt:lpstr>
      <vt:lpstr>구현 계획 초안</vt:lpstr>
      <vt:lpstr>시작화면</vt:lpstr>
      <vt:lpstr>로딩화면</vt:lpstr>
      <vt:lpstr>저장 기능의 구현</vt:lpstr>
      <vt:lpstr>이미지 리소스 저장에 관하여.</vt:lpstr>
      <vt:lpstr>출력 및 클릭 판정에 관하여</vt:lpstr>
      <vt:lpstr>맵 제작 화면</vt:lpstr>
      <vt:lpstr>일시 정지 기능</vt:lpstr>
      <vt:lpstr>충돌 판정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슈퍼 마리오 메이커 제작</dc:title>
  <dc:creator>강지원[ 학부재학 / 수학과 ]</dc:creator>
  <cp:lastModifiedBy>강지원[ 학부재학 / 수학과 ]</cp:lastModifiedBy>
  <cp:revision>10</cp:revision>
  <dcterms:created xsi:type="dcterms:W3CDTF">2024-03-09T11:34:01Z</dcterms:created>
  <dcterms:modified xsi:type="dcterms:W3CDTF">2024-03-10T06:13:40Z</dcterms:modified>
</cp:coreProperties>
</file>