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974" y="2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B52C78-7961-2DBD-FDF2-2AB2FC9CA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F58C57-9D97-BB60-A325-F3107E8C8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DC7ABA-1B29-9937-4523-EAB53FBF4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BA83-8F25-4523-B9D1-ED855401C0C8}" type="datetimeFigureOut">
              <a:rPr lang="es-CO" smtClean="0"/>
              <a:t>25/03/2023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124D9B-CDBA-1B6E-34E9-D2A938076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59AD41-0F1E-0D9E-DA63-2B95965D2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5273-7C42-4E82-99DE-AB98A84568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9759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9E74C0-5A99-BDD7-45D7-EDBF8C654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8780F01-7B38-0616-7B92-3F1C68B6E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5D557C-2408-BAB3-47D9-CF8F5EEDA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BA83-8F25-4523-B9D1-ED855401C0C8}" type="datetimeFigureOut">
              <a:rPr lang="es-CO" smtClean="0"/>
              <a:t>25/03/2023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1A4090-8194-7E3D-82F3-CC6AB5513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4A7917-255D-3666-1CD6-57A2FB326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5273-7C42-4E82-99DE-AB98A84568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4502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4B6503E-FF0E-3B6D-2A67-80DDCCF807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4AE17EE-EC59-33F6-733B-DB0DF9564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014572-5F20-8267-9975-B0C6C87A5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BA83-8F25-4523-B9D1-ED855401C0C8}" type="datetimeFigureOut">
              <a:rPr lang="es-CO" smtClean="0"/>
              <a:t>25/03/2023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32E630-3511-1E8B-572E-CF182DC1B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86FCED-79EE-4A48-E22C-D983768F3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5273-7C42-4E82-99DE-AB98A84568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2857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E0940-F3E3-574E-7E27-8FC56C95B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37923A-BFEB-7032-A8E4-AD183C542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0B2BB5-7FFD-E7C5-477E-76FF029C2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BA83-8F25-4523-B9D1-ED855401C0C8}" type="datetimeFigureOut">
              <a:rPr lang="es-CO" smtClean="0"/>
              <a:t>25/03/2023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5CB9CB-14D9-ECDE-F5E6-37EB1C668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B4C956-CD50-224B-B761-F60A44043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5273-7C42-4E82-99DE-AB98A84568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635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6A431-D3B4-6215-333C-8504EC17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D5D00F-A957-CBD9-5F45-4356E9211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C3C0E5-D0BC-31A8-909A-627EC47DA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BA83-8F25-4523-B9D1-ED855401C0C8}" type="datetimeFigureOut">
              <a:rPr lang="es-CO" smtClean="0"/>
              <a:t>25/03/2023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E38D8E-E83E-A92B-7DE2-B991558E6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DD5917-45C0-F2C5-44A0-170154E24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5273-7C42-4E82-99DE-AB98A84568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0911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6F1C8F-1EA0-28D1-CBF9-203303466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42B4FA-4FA2-ED16-8B92-6E3BBB5B2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0012297-7872-44EE-3D22-34812A068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0A7D3B-3DAD-730F-A2CB-3564A9185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BA83-8F25-4523-B9D1-ED855401C0C8}" type="datetimeFigureOut">
              <a:rPr lang="es-CO" smtClean="0"/>
              <a:t>25/03/2023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753DE6-A9D7-D32B-CAE4-3B0189A2C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DB0A61-86EA-0859-ADCB-E1932771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5273-7C42-4E82-99DE-AB98A84568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5876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46288-65EC-B695-8563-75E18ADC3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49CFB1-8BCD-805E-216E-D7AF74CA6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AACEE96-57DC-C8BF-C59F-C3C105E5E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12F32D9-CDDB-C606-E3C8-3917F811F6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DFAFF54-F79D-2800-C0E4-992FECB60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184B85E-C149-5434-621B-A4DABDB3F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BA83-8F25-4523-B9D1-ED855401C0C8}" type="datetimeFigureOut">
              <a:rPr lang="es-CO" smtClean="0"/>
              <a:t>25/03/2023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280D2A7-9242-6669-5C22-890D6A477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EC8A5F2-9BD0-8580-2B91-67864189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5273-7C42-4E82-99DE-AB98A84568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83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BF517F-BE13-C884-DCF3-2C9A0A9A8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80885FC-4E23-29AC-55E9-D84687137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BA83-8F25-4523-B9D1-ED855401C0C8}" type="datetimeFigureOut">
              <a:rPr lang="es-CO" smtClean="0"/>
              <a:t>25/03/2023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120ECFA-D0C6-535D-80F0-602C1DB66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745C2C4-F117-4CD7-A595-8BBED60F4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5273-7C42-4E82-99DE-AB98A84568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417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50FDA31-6C54-CC72-5391-F70D2AA2E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BA83-8F25-4523-B9D1-ED855401C0C8}" type="datetimeFigureOut">
              <a:rPr lang="es-CO" smtClean="0"/>
              <a:t>25/03/2023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4607314-EA9C-019E-5FFB-07A057223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A15E7C0-12FB-5560-7BC3-C049AA8BF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5273-7C42-4E82-99DE-AB98A84568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7117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47A6B2-726B-E2CB-4067-CF6AE72F5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9CCD80-9FC2-38CE-480A-89A281A41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82C249A-C8B7-FF91-25B3-91C5A407A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2B85CF-D8D9-3EDB-2E43-12FE85E29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BA83-8F25-4523-B9D1-ED855401C0C8}" type="datetimeFigureOut">
              <a:rPr lang="es-CO" smtClean="0"/>
              <a:t>25/03/2023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F6AFA9-BAB5-188E-D3B6-F74929691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776DFE-06BE-0F3B-F744-0B13EBA50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5273-7C42-4E82-99DE-AB98A84568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0675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04951F-F697-7B2D-0194-40CCBE241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26C75A1-F153-0CA4-EA78-CEA5AC7D2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8D38C7-A4B4-AB45-2F62-98EE5E751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D2ED8F-F8F7-25C5-5C1C-A8AB74EFE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BA83-8F25-4523-B9D1-ED855401C0C8}" type="datetimeFigureOut">
              <a:rPr lang="es-CO" smtClean="0"/>
              <a:t>25/03/2023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123399-6259-4808-96A6-DF7E2339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2BD1D5-B861-FCF0-2272-4307B59CF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B5273-7C42-4E82-99DE-AB98A84568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7248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C2178AE-4DAC-75C2-8F17-18EE89B6B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A8B92C-0E2D-84EC-B796-D80E1B500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29618A-6C0D-74CB-4955-74B41FA38B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0BA83-8F25-4523-B9D1-ED855401C0C8}" type="datetimeFigureOut">
              <a:rPr lang="es-CO" smtClean="0"/>
              <a:t>25/03/2023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BDA44B-8675-E1BC-E8C0-488FE9B7C6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34F20A-7B0B-FB03-BBD9-106D2F0050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B5273-7C42-4E82-99DE-AB98A84568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661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53102391-8EF9-573A-44AF-788CD91CDCA9}"/>
              </a:ext>
            </a:extLst>
          </p:cNvPr>
          <p:cNvGrpSpPr/>
          <p:nvPr/>
        </p:nvGrpSpPr>
        <p:grpSpPr>
          <a:xfrm>
            <a:off x="4248833" y="1582533"/>
            <a:ext cx="2739294" cy="3151275"/>
            <a:chOff x="4386677" y="1389493"/>
            <a:chExt cx="2739294" cy="3151275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D4FB6A58-B29C-427E-C938-0E61318EC4FE}"/>
                </a:ext>
              </a:extLst>
            </p:cNvPr>
            <p:cNvSpPr/>
            <p:nvPr/>
          </p:nvSpPr>
          <p:spPr>
            <a:xfrm>
              <a:off x="4386677" y="1389493"/>
              <a:ext cx="2362780" cy="20737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9900" b="1" dirty="0">
                  <a:latin typeface="Agency FB" panose="020B0503020202020204" pitchFamily="34" charset="0"/>
                </a:rPr>
                <a:t>R</a:t>
              </a:r>
              <a:endParaRPr lang="es-CO" sz="19900" b="1" dirty="0">
                <a:latin typeface="Agency FB" panose="020B0503020202020204" pitchFamily="34" charset="0"/>
              </a:endParaRPr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28F09ED9-AD5C-E2B3-EBB3-941FFAE51530}"/>
                </a:ext>
              </a:extLst>
            </p:cNvPr>
            <p:cNvSpPr/>
            <p:nvPr/>
          </p:nvSpPr>
          <p:spPr>
            <a:xfrm>
              <a:off x="5518537" y="2466971"/>
              <a:ext cx="1607434" cy="20737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9900" b="1" dirty="0">
                  <a:latin typeface="Agency FB" panose="020B0503020202020204" pitchFamily="34" charset="0"/>
                </a:rPr>
                <a:t>X</a:t>
              </a:r>
              <a:endParaRPr lang="es-CO" sz="19900" b="1" dirty="0">
                <a:latin typeface="Agency FB" panose="020B0503020202020204" pitchFamily="34" charset="0"/>
              </a:endParaRP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D1F06CBE-A67D-9A9A-5D5C-1E25985A3221}"/>
                </a:ext>
              </a:extLst>
            </p:cNvPr>
            <p:cNvSpPr/>
            <p:nvPr/>
          </p:nvSpPr>
          <p:spPr>
            <a:xfrm rot="1183942" flipV="1">
              <a:off x="5702339" y="3417753"/>
              <a:ext cx="262569" cy="1062230"/>
            </a:xfrm>
            <a:custGeom>
              <a:avLst/>
              <a:gdLst>
                <a:gd name="connsiteX0" fmla="*/ 0 w 247650"/>
                <a:gd name="connsiteY0" fmla="*/ 0 h 957798"/>
                <a:gd name="connsiteX1" fmla="*/ 247650 w 247650"/>
                <a:gd name="connsiteY1" fmla="*/ 0 h 957798"/>
                <a:gd name="connsiteX2" fmla="*/ 247650 w 247650"/>
                <a:gd name="connsiteY2" fmla="*/ 957798 h 957798"/>
                <a:gd name="connsiteX3" fmla="*/ 0 w 247650"/>
                <a:gd name="connsiteY3" fmla="*/ 957798 h 957798"/>
                <a:gd name="connsiteX4" fmla="*/ 0 w 247650"/>
                <a:gd name="connsiteY4" fmla="*/ 0 h 957798"/>
                <a:gd name="connsiteX0" fmla="*/ 0 w 256936"/>
                <a:gd name="connsiteY0" fmla="*/ 0 h 1062230"/>
                <a:gd name="connsiteX1" fmla="*/ 247650 w 256936"/>
                <a:gd name="connsiteY1" fmla="*/ 0 h 1062230"/>
                <a:gd name="connsiteX2" fmla="*/ 256936 w 256936"/>
                <a:gd name="connsiteY2" fmla="*/ 1062230 h 1062230"/>
                <a:gd name="connsiteX3" fmla="*/ 0 w 256936"/>
                <a:gd name="connsiteY3" fmla="*/ 957798 h 1062230"/>
                <a:gd name="connsiteX4" fmla="*/ 0 w 256936"/>
                <a:gd name="connsiteY4" fmla="*/ 0 h 1062230"/>
                <a:gd name="connsiteX0" fmla="*/ 1 w 256937"/>
                <a:gd name="connsiteY0" fmla="*/ 0 h 1062230"/>
                <a:gd name="connsiteX1" fmla="*/ 247651 w 256937"/>
                <a:gd name="connsiteY1" fmla="*/ 0 h 1062230"/>
                <a:gd name="connsiteX2" fmla="*/ 256937 w 256937"/>
                <a:gd name="connsiteY2" fmla="*/ 1062230 h 1062230"/>
                <a:gd name="connsiteX3" fmla="*/ 0 w 256937"/>
                <a:gd name="connsiteY3" fmla="*/ 957798 h 1062230"/>
                <a:gd name="connsiteX4" fmla="*/ 1 w 256937"/>
                <a:gd name="connsiteY4" fmla="*/ 0 h 1062230"/>
                <a:gd name="connsiteX0" fmla="*/ 5633 w 262569"/>
                <a:gd name="connsiteY0" fmla="*/ 0 h 1062230"/>
                <a:gd name="connsiteX1" fmla="*/ 253283 w 262569"/>
                <a:gd name="connsiteY1" fmla="*/ 0 h 1062230"/>
                <a:gd name="connsiteX2" fmla="*/ 262569 w 262569"/>
                <a:gd name="connsiteY2" fmla="*/ 1062230 h 1062230"/>
                <a:gd name="connsiteX3" fmla="*/ 0 w 262569"/>
                <a:gd name="connsiteY3" fmla="*/ 967925 h 1062230"/>
                <a:gd name="connsiteX4" fmla="*/ 5633 w 262569"/>
                <a:gd name="connsiteY4" fmla="*/ 0 h 1062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569" h="1062230">
                  <a:moveTo>
                    <a:pt x="5633" y="0"/>
                  </a:moveTo>
                  <a:lnTo>
                    <a:pt x="253283" y="0"/>
                  </a:lnTo>
                  <a:cubicBezTo>
                    <a:pt x="256378" y="354077"/>
                    <a:pt x="259474" y="708153"/>
                    <a:pt x="262569" y="1062230"/>
                  </a:cubicBezTo>
                  <a:lnTo>
                    <a:pt x="0" y="967925"/>
                  </a:lnTo>
                  <a:cubicBezTo>
                    <a:pt x="0" y="648659"/>
                    <a:pt x="5633" y="319266"/>
                    <a:pt x="5633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28622790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Agency FB</vt:lpstr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wilfred tovar</dc:creator>
  <cp:lastModifiedBy>wilfred tovar</cp:lastModifiedBy>
  <cp:revision>1</cp:revision>
  <dcterms:created xsi:type="dcterms:W3CDTF">2023-03-25T20:27:19Z</dcterms:created>
  <dcterms:modified xsi:type="dcterms:W3CDTF">2023-03-25T20:47:12Z</dcterms:modified>
</cp:coreProperties>
</file>