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CD01-3BF2-4680-8269-E94AAD49A71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4F38D-A05F-4F1D-B0E5-FB12818C0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9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F38D-A05F-4F1D-B0E5-FB12818C0F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33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09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1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51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22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4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6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2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9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8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2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72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09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9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25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15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0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7FDD-B177-4A46-9552-3A21F35C68F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2F7F-FC8E-4894-A3B0-70F00299D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6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2092445"/>
            <a:ext cx="7772400" cy="100605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85561" y="4234028"/>
            <a:ext cx="8640960" cy="2214899"/>
          </a:xfrm>
        </p:spPr>
        <p:txBody>
          <a:bodyPr>
            <a:normAutofit/>
          </a:bodyPr>
          <a:lstStyle/>
          <a:p>
            <a:pPr algn="l"/>
            <a:r>
              <a:rPr lang="ru-RU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            </a:t>
            </a:r>
            <a:r>
              <a:rPr lang="ru-RU" sz="1800" u="sng" dirty="0" err="1">
                <a:solidFill>
                  <a:schemeClr val="tx2"/>
                </a:solidFill>
                <a:effectLst/>
              </a:rPr>
              <a:t>Гречкин</a:t>
            </a:r>
            <a:r>
              <a:rPr lang="ru-RU" sz="1800" u="sng" dirty="0">
                <a:solidFill>
                  <a:schemeClr val="tx2"/>
                </a:solidFill>
                <a:effectLst/>
              </a:rPr>
              <a:t> Владислав Александрович</a:t>
            </a:r>
            <a:r>
              <a:rPr lang="ru-RU" sz="18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ru-RU" sz="18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 Программирование в компьютерных системах</a:t>
            </a:r>
          </a:p>
          <a:p>
            <a:pPr algn="l"/>
            <a:r>
              <a:rPr lang="ru-RU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       </a:t>
            </a:r>
            <a:r>
              <a:rPr lang="ru-RU" sz="18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ПКС</a:t>
            </a:r>
          </a:p>
          <a:p>
            <a:pPr algn="l"/>
            <a:r>
              <a:rPr lang="ru-RU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</a:t>
            </a:r>
            <a:r>
              <a:rPr lang="ru-RU" sz="1800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Кубанова</a:t>
            </a:r>
            <a:r>
              <a:rPr lang="ru-RU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Джамиля </a:t>
            </a:r>
            <a:r>
              <a:rPr lang="ru-RU" sz="1800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Аубекировна</a:t>
            </a:r>
            <a:r>
              <a:rPr lang="ru-RU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 </a:t>
            </a:r>
          </a:p>
          <a:p>
            <a:pPr algn="l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«МЕЖДУНАРОДНЫЙ КОЛЛЕДЖ «ПОЛИГЛОТ»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4082" y="3098502"/>
            <a:ext cx="911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 </a:t>
            </a:r>
            <a:r>
              <a:rPr lang="ru-RU" sz="24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 для подсчёта </a:t>
            </a:r>
            <a:r>
              <a:rPr lang="ru-RU" sz="24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электроэнергии»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Антиплагиат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644" y="1326321"/>
            <a:ext cx="8112062" cy="44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0874" y="254970"/>
            <a:ext cx="7924800" cy="56207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611" y="1124745"/>
            <a:ext cx="949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необходимо разработать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подсчёта электроэнергии,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 в данной курсовой работе мы рассмотрим подробный процесс создания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используя форму и пользуясь базовыми знаниями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611" y="3225552"/>
            <a:ext cx="9491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указанной цели осуществлялось путем решения следующих основных задач: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основных аспектов задачи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визуальной модели;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кода основываясь на уже изученных знаниях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9680" y="231820"/>
            <a:ext cx="7924800" cy="63408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56068" y="1600200"/>
            <a:ext cx="9053847" cy="1540768"/>
          </a:xfrm>
        </p:spPr>
        <p:txBody>
          <a:bodyPr>
            <a:noAutofit/>
          </a:bodyPr>
          <a:lstStyle/>
          <a:p>
            <a:pPr marL="0" indent="450000" algn="just">
              <a:buNone/>
            </a:pPr>
            <a:r>
              <a:rPr lang="ru-RU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удобства клиента энергетические компании взымают плату за электроснабжение исходя из показаний счётчика, но и бывают исключения, например, когда счетчик неисправен или же показывает неверное значение, так же бывают случаи, когда в многоквартирном доме стоит счетчик на всех жильцов, а бывает так, что его вообще нет. Для всех случаев предусмотрены нормативные формы оплаты. В данной курсовой работе мы рассмотрим первый вариант, самый популярный, когда оплата производится по счетчику.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068" y="4228530"/>
            <a:ext cx="899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строго типизированный язык высоко уровня, который поддерживает структурное и объектно-ориентированное проектирование. Преимущество языка состоит из легко читаемого кода, быстрой компиляции, и использования нескольких модульных файлов для модульного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308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62773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и его понятие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267326" y="1136231"/>
            <a:ext cx="8789113" cy="1396752"/>
          </a:xfrm>
        </p:spPr>
        <p:txBody>
          <a:bodyPr>
            <a:normAutofit lnSpcReduction="10000"/>
          </a:bodyPr>
          <a:lstStyle/>
          <a:p>
            <a:pPr marL="0" indent="45000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последовательность команд, предназначенная исполнителю, в результате выполнения которой он должен решить поставленную задачу. Алгоритм должен описываться на формальном языке, исключающем неоднозначность толкования.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326" y="2371129"/>
            <a:ext cx="87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описании алгоритмов давно и успешно используются блок-схемы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Построение блок-схем алгоритмов регламентируется ГОСТ 19.701-90 (ИСО 5807-85) «Единая система программной документации».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7327" y="3422392"/>
            <a:ext cx="878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распространенный тип схем, описывающих алгоритма или процессы, в которых отдельные шаги изображаются в виде блоков различной формы, соединенных между собой линиями, указывающими направление последовательности.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67326" y="4622721"/>
            <a:ext cx="8789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метод описания поставленной цели задачи демонстрирует основные преимущества разработки блок-схем, так как она обеспечивает наглядную и точную оценку нужных для реализации ресурсов и четкую проработку планов создания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3406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0690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АЛГОРИТМА ПОСТАВЛЕННОЙ ЗАДАЧИ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4651" y="5815216"/>
            <a:ext cx="548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исунок</a:t>
            </a:r>
            <a:r>
              <a:rPr lang="ru-RU" dirty="0"/>
              <a:t> 1 – Алгоритм </a:t>
            </a:r>
            <a:r>
              <a:rPr lang="ru-RU" dirty="0" smtClean="0"/>
              <a:t>работы программы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52" y="1106903"/>
            <a:ext cx="3004495" cy="4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095" y="266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ВИЗУАЛЬНОЙ МОДЕЛИ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3095" y="1352181"/>
            <a:ext cx="10515600" cy="4351338"/>
          </a:xfrm>
        </p:spPr>
        <p:txBody>
          <a:bodyPr/>
          <a:lstStyle/>
          <a:p>
            <a:pPr marL="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проекта, автоматически создается одна форма и открывается так называемое «Окно формы» и на нём будем расставлять наши объекты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панели инструментов выбираем объекты и перетаскиваем их на форму.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47695" y="551885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2 – «Визуальная модель приложения»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49" y="2677744"/>
            <a:ext cx="4562131" cy="26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336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ПРОГРАММНОГО КОДА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83" y="1291902"/>
            <a:ext cx="8250232" cy="4478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9578" y="5935579"/>
            <a:ext cx="489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Код программы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ГОТОВОГО ПРИЛОЖЕНИЯ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64" y="1325563"/>
            <a:ext cx="6233671" cy="3534355"/>
          </a:xfrm>
        </p:spPr>
      </p:pic>
      <p:sp>
        <p:nvSpPr>
          <p:cNvPr id="6" name="Прямоугольник 5"/>
          <p:cNvSpPr/>
          <p:nvPr/>
        </p:nvSpPr>
        <p:spPr>
          <a:xfrm>
            <a:off x="4338786" y="5153345"/>
            <a:ext cx="351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Результат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992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65179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8780" y="1395664"/>
            <a:ext cx="9164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курсовой работы было разработано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подсчёта электроэнергии. Данное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было разработано и реализовано в свободной интегрированной среде разработки приложений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языке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58780" y="2975813"/>
            <a:ext cx="9164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произведены следующие действия;</a:t>
            </a:r>
          </a:p>
          <a:p>
            <a:pPr marL="285750" indent="45000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визуальной модели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45000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 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450000" algn="just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Наисание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исходного кода приложения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8780" y="4547938"/>
            <a:ext cx="9164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курсовая работа позволила изучить особенности и закрепить базовые элементы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разобраться в нюансах поставленной задачи и ознакомиться с свободной интегрированной средой разработки приложений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446</Words>
  <Application>Microsoft Office PowerPoint</Application>
  <PresentationFormat>Широкоэкранный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Times New Roman</vt:lpstr>
      <vt:lpstr>Damask</vt:lpstr>
      <vt:lpstr>КУРСОВАЯ РАБОТА</vt:lpstr>
      <vt:lpstr>ЦЕЛЬ И ЗАДАЧИ РАБОТЫ</vt:lpstr>
      <vt:lpstr>ОСНОВНЫЕ ПОНЯТИЯ</vt:lpstr>
      <vt:lpstr>Алгоритм и его понятие</vt:lpstr>
      <vt:lpstr>Описание АЛГОРИТМА ПОСТАВЛЕННОЙ ЗАДАЧИ</vt:lpstr>
      <vt:lpstr>СОЗДАНИЕ ВИЗУАЛЬНОЙ МОДЕЛИ</vt:lpstr>
      <vt:lpstr>ПРОЦЕСС РАЗРАБОТКИ ПРОГРАММНОГО КОДА</vt:lpstr>
      <vt:lpstr>РЕЗУЛЬТАТ ГОТОВОГО ПРИЛОЖЕНИЯ</vt:lpstr>
      <vt:lpstr>ЗАКЛЮЧЕНИЕ</vt:lpstr>
      <vt:lpstr>Антиплагиат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Рябцев</dc:creator>
  <cp:lastModifiedBy>Максим Рябцев</cp:lastModifiedBy>
  <cp:revision>9</cp:revision>
  <dcterms:created xsi:type="dcterms:W3CDTF">2020-05-16T15:34:36Z</dcterms:created>
  <dcterms:modified xsi:type="dcterms:W3CDTF">2020-05-18T12:07:00Z</dcterms:modified>
</cp:coreProperties>
</file>