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1561" y="4234027"/>
            <a:ext cx="8640960" cy="2214899"/>
          </a:xfrm>
        </p:spPr>
        <p:txBody>
          <a:bodyPr>
            <a:normAutofit/>
          </a:bodyPr>
          <a:lstStyle/>
          <a:p>
            <a:pPr algn="l"/>
            <a:r>
              <a:rPr lang="ru-RU" sz="1800" u="sng" dirty="0"/>
              <a:t>Студент:  </a:t>
            </a:r>
            <a:r>
              <a:rPr lang="ru-RU" sz="1800" u="sng" dirty="0" smtClean="0"/>
              <a:t>           Рябцев </a:t>
            </a:r>
            <a:r>
              <a:rPr lang="ru-RU" sz="1800" u="sng" dirty="0"/>
              <a:t>Максим </a:t>
            </a:r>
            <a:r>
              <a:rPr lang="ru-RU" sz="1800" u="sng" dirty="0" smtClean="0"/>
              <a:t>Александрович</a:t>
            </a:r>
            <a:r>
              <a:rPr lang="ru-RU" sz="1800" b="1" u="sng" dirty="0" smtClean="0"/>
              <a:t>                       _</a:t>
            </a:r>
            <a:endParaRPr lang="ru-RU" sz="1800" u="sng" dirty="0"/>
          </a:p>
          <a:p>
            <a:pPr algn="l"/>
            <a:r>
              <a:rPr lang="ru-RU" sz="1800" u="sng" dirty="0"/>
              <a:t>Специальность: </a:t>
            </a:r>
            <a:r>
              <a:rPr lang="ru-RU" sz="1800" u="sng" dirty="0" smtClean="0"/>
              <a:t> </a:t>
            </a:r>
            <a:r>
              <a:rPr lang="ru-RU" sz="1800" u="sng" dirty="0"/>
              <a:t>Программирование в </a:t>
            </a:r>
            <a:r>
              <a:rPr lang="ru-RU" sz="1800" u="sng" dirty="0" smtClean="0"/>
              <a:t>компьютерных системах</a:t>
            </a:r>
            <a:endParaRPr lang="ru-RU" sz="1800" u="sng" dirty="0"/>
          </a:p>
          <a:p>
            <a:pPr algn="l"/>
            <a:r>
              <a:rPr lang="ru-RU" sz="1800" u="sng" dirty="0"/>
              <a:t>Группа        3 </a:t>
            </a:r>
            <a:r>
              <a:rPr lang="ru-RU" sz="1800" u="sng" dirty="0" smtClean="0"/>
              <a:t>ПКС</a:t>
            </a:r>
          </a:p>
          <a:p>
            <a:pPr algn="l"/>
            <a:r>
              <a:rPr lang="ru-RU" sz="1800" u="sng" dirty="0"/>
              <a:t>Руководитель:     </a:t>
            </a:r>
            <a:r>
              <a:rPr lang="ru-RU" sz="1800" u="sng" dirty="0" err="1"/>
              <a:t>Кубанова</a:t>
            </a:r>
            <a:r>
              <a:rPr lang="ru-RU" sz="1800" u="sng" dirty="0"/>
              <a:t> Джамиля </a:t>
            </a:r>
            <a:r>
              <a:rPr lang="ru-RU" sz="1800" u="sng" dirty="0" err="1" smtClean="0"/>
              <a:t>Аубекировна</a:t>
            </a:r>
            <a:r>
              <a:rPr lang="ru-RU" sz="1800" u="sng" dirty="0" smtClean="0"/>
              <a:t>                   _  </a:t>
            </a:r>
            <a:endParaRPr lang="ru-RU" sz="1800" u="sng" dirty="0"/>
          </a:p>
          <a:p>
            <a:pPr algn="l"/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92445"/>
            <a:ext cx="7772400" cy="1006056"/>
          </a:xfrm>
        </p:spPr>
        <p:txBody>
          <a:bodyPr/>
          <a:lstStyle/>
          <a:p>
            <a:r>
              <a:rPr lang="ru-RU" b="1" dirty="0" smtClean="0">
                <a:solidFill>
                  <a:schemeClr val="tx2"/>
                </a:solidFill>
              </a:rPr>
              <a:t>КУРСОВАЯ РАБОТА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641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КАРАЧАЕВО-ЧЕРКЕССКОЕ РЕСПУБЛИКАНСКОЕ</a:t>
            </a:r>
          </a:p>
          <a:p>
            <a:pPr algn="ctr"/>
            <a:r>
              <a:rPr lang="ru-RU" dirty="0">
                <a:solidFill>
                  <a:schemeClr val="tx2"/>
                </a:solidFill>
              </a:rPr>
              <a:t>ПРОФЕССИОНАЛЬНОЕ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2"/>
                </a:solidFill>
              </a:rPr>
              <a:t>«МЕЖДУНАРОДНЫЙ КОЛЛЕДЖ «ПОЛИГЛОТ»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082" y="3098501"/>
            <a:ext cx="892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 «Разработка и реализация программы «Ипподром» на 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++»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3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5179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9704" y="1542326"/>
            <a:ext cx="8049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курсовой работы было разработано консольное приложение «Ипподром». Данное приложение было разработано и реализовано в свободной интегрированной среде разработки приложений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на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9703" y="2971800"/>
            <a:ext cx="8049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произведены следующие действия;</a:t>
            </a:r>
          </a:p>
          <a:p>
            <a:pPr marL="285750" lvl="0" indent="4500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выбора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лошади;</a:t>
            </a:r>
          </a:p>
          <a:p>
            <a:pPr marL="285750" lvl="0" indent="4500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 скорости каждой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лошади;</a:t>
            </a:r>
          </a:p>
          <a:p>
            <a:pPr marL="285750" lvl="0" indent="4500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 победившей лошади.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9705" y="4547937"/>
            <a:ext cx="8049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курсовая работа позволила изучить особенности и закрепить базовые элементы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разобраться в нюансах поставленной задачи и ознакомиться с свободной интегрированной средой разработки приложений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</p:txBody>
      </p:sp>
    </p:spTree>
    <p:extLst>
      <p:ext uri="{BB962C8B-B14F-4D97-AF65-F5344CB8AC3E}">
        <p14:creationId xmlns:p14="http://schemas.microsoft.com/office/powerpoint/2010/main" val="332440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2610021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036" y="1124744"/>
            <a:ext cx="820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необходимо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приложение, аркадную игру «Ипподром», следовательно в данной курсовой работе мы рассмотрим подробный процесс создания консольного приложения пользуясь базовыми знаниями языка С++.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036" y="3225552"/>
            <a:ext cx="8208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указанной цели осуществлялось путем решения следующих основных задач: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основных аспектов задачи;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кода основываясь на уже изученных знаниях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1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1600200"/>
            <a:ext cx="7922840" cy="1540768"/>
          </a:xfrm>
        </p:spPr>
        <p:txBody>
          <a:bodyPr/>
          <a:lstStyle/>
          <a:p>
            <a:pPr marL="0" indent="450000">
              <a:buNone/>
            </a:pPr>
            <a:r>
              <a:rPr lang="ru-RU" b="1" dirty="0"/>
              <a:t>Скачки</a:t>
            </a:r>
            <a:r>
              <a:rPr lang="ru-RU" dirty="0"/>
              <a:t> – спортивные состязания племенных лошадей верховых пород на резвость, выносливость и прыгучесть, по итогам которых делается вывод о пригодности к дальнейшему разведению (использованию в породе); вид конного спорта. Как правило, скачки проводятся на ипподромах, где на их исход посредством тотализатора делаются денежные ставки.</a:t>
            </a:r>
          </a:p>
          <a:p>
            <a:pPr marL="0" indent="450000" algn="just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dirty="0"/>
              <a:t>C++ </a:t>
            </a:r>
            <a:r>
              <a:rPr lang="ru-RU" dirty="0"/>
              <a:t>– компилируемый, статически типизированный язык программирования общего назначения</a:t>
            </a:r>
            <a:r>
              <a:rPr lang="ru-RU" dirty="0" smtClean="0"/>
              <a:t>. Он поддерживает такие парадигмы, как процедурное программирование, объектно-ориентированное программирование, обобщенное программирование.</a:t>
            </a:r>
            <a:r>
              <a:rPr lang="en-US" dirty="0" smtClean="0"/>
              <a:t> </a:t>
            </a:r>
            <a:r>
              <a:rPr lang="ru-RU" dirty="0" smtClean="0"/>
              <a:t>Язык </a:t>
            </a:r>
            <a:r>
              <a:rPr lang="ru-RU" dirty="0"/>
              <a:t>имеет богатую стандартную библиотеку, которая включает в себя распространённые </a:t>
            </a:r>
            <a:r>
              <a:rPr lang="ru-RU" dirty="0" smtClean="0"/>
              <a:t>алгоритмы</a:t>
            </a:r>
            <a:r>
              <a:rPr lang="ru-RU" dirty="0"/>
              <a:t>, </a:t>
            </a:r>
            <a:r>
              <a:rPr lang="ru-RU" dirty="0" smtClean="0"/>
              <a:t>ввод-вывод, регулярные выражения и многое другое</a:t>
            </a:r>
            <a:r>
              <a:rPr lang="en-US" dirty="0" smtClean="0"/>
              <a:t>. </a:t>
            </a:r>
            <a:r>
              <a:rPr lang="ru-RU" dirty="0" smtClean="0"/>
              <a:t>C</a:t>
            </a:r>
            <a:r>
              <a:rPr lang="ru-RU" dirty="0"/>
              <a:t>++ сочетает свойства как высокоуровневых, так и низкоуровневых языков. В сравнении с его предшественником - языком C, – наибольшее внимание уделено поддержке объектно-ориентированного и обобщённого программирования.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98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2773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и его понятие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59" y="1136231"/>
            <a:ext cx="7920880" cy="1396752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последовательность команд, предназначенная исполнителю, в результате выполнения которой он должен решить поставленную задачу. Алгоритм должен описываться на формальном языке, исключающем неоднозначность толкования.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58" y="2371129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описании алгоритмов давно и успешно используются блок-схемы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Построение блок-схем алгоритмов регламентируется ГОСТ 19.701-90 (ИСО 5807-85) «Единая система программной документации».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58" y="3422391"/>
            <a:ext cx="792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— распространенный тип схем, описывающих алгоритма или процессы, в которых отдельные шаги изображаются в виде блоков различной формы, соединенных между собой линиями, указывающими направление последовательности.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57" y="4622720"/>
            <a:ext cx="7920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метод описания поставленной цели задачи демонстрирует основные преимущества разработки блок-схем, так как она обеспечивает наглядную и точную оценку нужных для реализации ресурсов и четкую проработку планов создания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356199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852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АЛГОРИТМА ПОСТАВЛЕННОЙ ЗАДАЧИ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Скриншот 28-03-2019 18211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56" y="1297168"/>
            <a:ext cx="5116629" cy="421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55230" y="5513836"/>
            <a:ext cx="427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исунок</a:t>
            </a:r>
            <a:r>
              <a:rPr lang="ru-RU" dirty="0"/>
              <a:t> 1 – Алгоритм выбора лошади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88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3226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АЛГОРИТМА ПОСТАВЛЕННОЙ ЗАДАЧИ</a:t>
            </a:r>
            <a:endParaRPr lang="ru-RU" dirty="0"/>
          </a:p>
        </p:txBody>
      </p:sp>
      <p:pic>
        <p:nvPicPr>
          <p:cNvPr id="4" name="Рисунок 3" descr="C:\Users\macs0\AppData\Local\Microsoft\Windows\INetCache\Content.Word\Скриншот 28-03-2019 18340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17" y="1374273"/>
            <a:ext cx="4977765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816765" y="5434613"/>
            <a:ext cx="6244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Алгоритм вычисления скорости каждой лошади</a:t>
            </a:r>
          </a:p>
        </p:txBody>
      </p:sp>
    </p:spTree>
    <p:extLst>
      <p:ext uri="{BB962C8B-B14F-4D97-AF65-F5344CB8AC3E}">
        <p14:creationId xmlns:p14="http://schemas.microsoft.com/office/powerpoint/2010/main" val="410199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АЛГОРИТМА ПОСТАВЛЕННОЙ ЗАДАЧИ</a:t>
            </a:r>
            <a:endParaRPr lang="ru-RU" dirty="0"/>
          </a:p>
        </p:txBody>
      </p:sp>
      <p:pic>
        <p:nvPicPr>
          <p:cNvPr id="2050" name="Picture 2" descr="Скриншот 28-03-2019 184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4" y="1263315"/>
            <a:ext cx="4810125" cy="41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65119" y="5450305"/>
            <a:ext cx="58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Алгоритм вычисления победившей лошади</a:t>
            </a:r>
          </a:p>
        </p:txBody>
      </p:sp>
    </p:spTree>
    <p:extLst>
      <p:ext uri="{BB962C8B-B14F-4D97-AF65-F5344CB8AC3E}">
        <p14:creationId xmlns:p14="http://schemas.microsoft.com/office/powerpoint/2010/main" val="308487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157" y="0"/>
            <a:ext cx="792480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ПРОГРАММНОГО КОДА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24" y="1366501"/>
            <a:ext cx="6959266" cy="471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24" y="1366501"/>
            <a:ext cx="6959266" cy="4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24" y="1366501"/>
            <a:ext cx="6959265" cy="4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59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0366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Готового приложения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9" y="1239254"/>
            <a:ext cx="7808495" cy="412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9" y="1239254"/>
            <a:ext cx="7808495" cy="412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9" y="1239254"/>
            <a:ext cx="7808495" cy="412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1" y="1239254"/>
            <a:ext cx="8112293" cy="412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1" y="1239254"/>
            <a:ext cx="8106663" cy="422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20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182</TotalTime>
  <Words>416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Горизонт</vt:lpstr>
      <vt:lpstr>КУРСОВАЯ РАБОТА</vt:lpstr>
      <vt:lpstr>ЦЕЛЬ И ЗАДАЧИ РАБОТЫ</vt:lpstr>
      <vt:lpstr>Основные ПОНЯТИЯ</vt:lpstr>
      <vt:lpstr>Алгоритм и его понятие</vt:lpstr>
      <vt:lpstr>Описание АЛГОРИТМА ПОСТАВЛЕННОЙ ЗАДАЧИ</vt:lpstr>
      <vt:lpstr>Описание АЛГОРИТМА ПОСТАВЛЕННОЙ ЗАДАЧИ</vt:lpstr>
      <vt:lpstr>Описание АЛГОРИТМА ПОСТАВЛЕННОЙ ЗАДАЧИ</vt:lpstr>
      <vt:lpstr>ПРОЦЕСС РАЗРАБОТКИ ПРОГРАММНОГО КОДА</vt:lpstr>
      <vt:lpstr>Результат Готового приложения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Рябцев</dc:creator>
  <cp:lastModifiedBy>Максим Рябцев</cp:lastModifiedBy>
  <cp:revision>16</cp:revision>
  <dcterms:created xsi:type="dcterms:W3CDTF">2019-04-03T19:45:07Z</dcterms:created>
  <dcterms:modified xsi:type="dcterms:W3CDTF">2019-04-03T22:58:17Z</dcterms:modified>
</cp:coreProperties>
</file>