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F7FE-D22B-47DA-81F1-A7F28AECC1B0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0BC3-C8C5-40C2-A9D9-9DF7CE2B1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09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F7FE-D22B-47DA-81F1-A7F28AECC1B0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0BC3-C8C5-40C2-A9D9-9DF7CE2B1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22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F7FE-D22B-47DA-81F1-A7F28AECC1B0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0BC3-C8C5-40C2-A9D9-9DF7CE2B1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10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F7FE-D22B-47DA-81F1-A7F28AECC1B0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0BC3-C8C5-40C2-A9D9-9DF7CE2B1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35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F7FE-D22B-47DA-81F1-A7F28AECC1B0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0BC3-C8C5-40C2-A9D9-9DF7CE2B1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18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F7FE-D22B-47DA-81F1-A7F28AECC1B0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0BC3-C8C5-40C2-A9D9-9DF7CE2B1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01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F7FE-D22B-47DA-81F1-A7F28AECC1B0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0BC3-C8C5-40C2-A9D9-9DF7CE2B1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83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F7FE-D22B-47DA-81F1-A7F28AECC1B0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0BC3-C8C5-40C2-A9D9-9DF7CE2B1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09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F7FE-D22B-47DA-81F1-A7F28AECC1B0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0BC3-C8C5-40C2-A9D9-9DF7CE2B1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36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F7FE-D22B-47DA-81F1-A7F28AECC1B0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0BC3-C8C5-40C2-A9D9-9DF7CE2B1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23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F7FE-D22B-47DA-81F1-A7F28AECC1B0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0BC3-C8C5-40C2-A9D9-9DF7CE2B1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0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7F7FE-D22B-47DA-81F1-A7F28AECC1B0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70BC3-C8C5-40C2-A9D9-9DF7CE2B1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823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9800" y="2092445"/>
            <a:ext cx="7772400" cy="1006056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</a:t>
            </a:r>
            <a:r>
              <a:rPr lang="ru-RU" sz="3200" b="1" dirty="0" smtClean="0">
                <a:solidFill>
                  <a:schemeClr val="tx2"/>
                </a:solidFill>
              </a:rPr>
              <a:t> </a:t>
            </a:r>
            <a:r>
              <a:rPr lang="ru-RU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endParaRPr lang="ru-RU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85561" y="4234028"/>
            <a:ext cx="8640960" cy="2214899"/>
          </a:xfrm>
        </p:spPr>
        <p:txBody>
          <a:bodyPr>
            <a:normAutofit/>
          </a:bodyPr>
          <a:lstStyle/>
          <a:p>
            <a:pPr algn="l"/>
            <a:r>
              <a:rPr lang="ru-RU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            Рябцев Максим Александрович</a:t>
            </a:r>
            <a:r>
              <a:rPr lang="ru-RU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_</a:t>
            </a:r>
            <a:endParaRPr lang="ru-RU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 Программирование в компьютерных системах</a:t>
            </a:r>
          </a:p>
          <a:p>
            <a:pPr algn="l"/>
            <a:r>
              <a:rPr lang="ru-RU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       </a:t>
            </a:r>
            <a:r>
              <a:rPr lang="ru-RU" sz="1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ПКС</a:t>
            </a:r>
          </a:p>
          <a:p>
            <a:pPr algn="l"/>
            <a:r>
              <a:rPr lang="ru-RU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   </a:t>
            </a:r>
            <a:r>
              <a:rPr lang="ru-RU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Кубанова</a:t>
            </a:r>
            <a:r>
              <a:rPr lang="ru-RU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Джамиля </a:t>
            </a:r>
            <a:r>
              <a:rPr lang="ru-RU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Аубекировна</a:t>
            </a:r>
            <a:r>
              <a:rPr lang="ru-RU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_  </a:t>
            </a:r>
          </a:p>
          <a:p>
            <a:pPr algn="l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5641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ПРОФЕССИОНАЛЬНОЕ </a:t>
            </a:r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 УЧРЕЖДЕНИЕ</a:t>
            </a:r>
          </a:p>
          <a:p>
            <a:pPr algn="ctr"/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«МЕЖДУНАРОДНЫЙ КОЛЛЕДЖ «ПОЛИГЛОТ»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4082" y="3098502"/>
            <a:ext cx="897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  </a:t>
            </a:r>
            <a:r>
              <a:rPr lang="ru-RU" sz="2400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«Проектирование приложения «Инженерный калькулятор»»</a:t>
            </a:r>
            <a:endParaRPr lang="ru-RU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325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9680" y="231820"/>
            <a:ext cx="7924800" cy="63408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</a:t>
            </a:r>
            <a:endParaRPr lang="ru-RU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056068" y="1600200"/>
            <a:ext cx="9053847" cy="1540768"/>
          </a:xfrm>
        </p:spPr>
        <p:txBody>
          <a:bodyPr/>
          <a:lstStyle/>
          <a:p>
            <a:pPr marL="0" indent="4500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Калькулятор — электронное вычислительное устройство для выполнения операций над числами или алгебраическими формулами.</a:t>
            </a:r>
          </a:p>
          <a:p>
            <a:pPr marL="0" indent="45000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Калькулятор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заменил механические вычислительные устройства, такие, как абаки, счёты, логарифмические линейки, механические или электромеханические арифмометры, а также математические таблицы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6068" y="3362257"/>
            <a:ext cx="8998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это строго типизированный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уровня, который поддерживает структурное и объектно-ориентированное проектирование. Преимущество языка состоит из легко читаемого кода, быстрой компиляции, и использования нескольких модульных файлов для модульного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074800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0874" y="254970"/>
            <a:ext cx="7924800" cy="562074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  <a:endParaRPr lang="ru-RU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611" y="1124745"/>
            <a:ext cx="9491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«Инженерный калькулятор»,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следовательно в данной курсовой работе мы рассмотрим подробный процесс создания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используя форму и пользуясь базовыми знаниями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Pascal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611" y="3225552"/>
            <a:ext cx="9491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указанной цели осуществлялось путем решения следующих основных задач: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Понятия основных аспектов задачи;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визуальной модели;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кода основываясь на уже изученных знаниях языка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Pascal.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12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095" y="266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ВИЗУАЛЬНОЙ МОДЕЛИ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3095" y="1352181"/>
            <a:ext cx="10515600" cy="4351338"/>
          </a:xfrm>
        </p:spPr>
        <p:txBody>
          <a:bodyPr/>
          <a:lstStyle/>
          <a:p>
            <a:pPr marL="0" indent="4500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создания проекта, автоматически создается одна форма и открывается так называемое «Окно формы» и на нём будем расставлять наши объекты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 панели инструментов выбираем объекты и перетаскиваем их на форму.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создаем две формы, под каждый режим работы приложения.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95" y="2496288"/>
            <a:ext cx="5476190" cy="32190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7485" y="586965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1 – «Визуальная модель приложения»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909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-336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РАЗРАБОТКИ ПРОГРАММНОГО КОДА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380" y="1291902"/>
            <a:ext cx="3393238" cy="500709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807" y="2386144"/>
            <a:ext cx="4752381" cy="307619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332" y="2489175"/>
            <a:ext cx="3733333" cy="188571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282" y="1291902"/>
            <a:ext cx="2371429" cy="4676190"/>
          </a:xfrm>
          <a:prstGeom prst="rect">
            <a:avLst/>
          </a:prstGeom>
        </p:spPr>
      </p:pic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072932" y="1616754"/>
            <a:ext cx="40461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3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ГОТОВОГО ПРИЛОЖЕНИЯ</a:t>
            </a:r>
            <a:endParaRPr lang="ru-RU" sz="32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2" y="1325563"/>
            <a:ext cx="7089776" cy="4416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108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7924800" cy="651794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73704" y="1395664"/>
            <a:ext cx="80491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курсовой работы было разработано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«Инженерный калькулятор».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Данное приложение было разработано и реализовано в свободной интегрированной среде разработки приложений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языке программирования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Pascal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73704" y="2971801"/>
            <a:ext cx="80491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произведены следующие действия;</a:t>
            </a:r>
          </a:p>
          <a:p>
            <a:pPr marL="285750" indent="45000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визуальной модели;</a:t>
            </a:r>
          </a:p>
          <a:p>
            <a:pPr marL="285750" indent="45000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простого режима работы;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45000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режима работы с различными СС.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73705" y="4547938"/>
            <a:ext cx="8049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курсовая работа позволила изучить особенности и закрепить базовые элементы языка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Pascal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разобраться в нюансах поставленной задачи и ознакомиться с свободной интегрированной средой разработки приложений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Lazarus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299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Антиплагиат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11" y="1325563"/>
            <a:ext cx="7697578" cy="4351338"/>
          </a:xfrm>
        </p:spPr>
      </p:pic>
    </p:spTree>
    <p:extLst>
      <p:ext uri="{BB962C8B-B14F-4D97-AF65-F5344CB8AC3E}">
        <p14:creationId xmlns:p14="http://schemas.microsoft.com/office/powerpoint/2010/main" val="8845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08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263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КУРСОВАЯ РАБОТА</vt:lpstr>
      <vt:lpstr>ОСНОВНЫЕ ПОНЯТИЯ</vt:lpstr>
      <vt:lpstr>ЦЕЛЬ И ЗАДАЧИ РАБОТЫ</vt:lpstr>
      <vt:lpstr>СОЗДАНИЕ ВИЗУАЛЬНОЙ МОДЕЛИ</vt:lpstr>
      <vt:lpstr>ПРОЦЕСС РАЗРАБОТКИ ПРОГРАММНОГО КОДА</vt:lpstr>
      <vt:lpstr>РЕЗУЛЬТАТ ГОТОВОГО ПРИЛОЖЕНИЯ</vt:lpstr>
      <vt:lpstr>ЗАКЛЮЧЕНИЕ</vt:lpstr>
      <vt:lpstr>Антиплагиат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Максим Рябцев</dc:creator>
  <cp:lastModifiedBy>Максим Рябцев</cp:lastModifiedBy>
  <cp:revision>16</cp:revision>
  <dcterms:created xsi:type="dcterms:W3CDTF">2020-05-16T13:22:59Z</dcterms:created>
  <dcterms:modified xsi:type="dcterms:W3CDTF">2020-05-18T12:44:44Z</dcterms:modified>
</cp:coreProperties>
</file>