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9" r:id="rId8"/>
    <p:sldId id="270" r:id="rId9"/>
    <p:sldId id="273" r:id="rId10"/>
    <p:sldId id="27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747" y="-2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7.jpeg"/><Relationship Id="rId7" Type="http://schemas.openxmlformats.org/officeDocument/2006/relationships/image" Target="../media/image2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9144000" cy="6832600"/>
          </a:xfrm>
          <a:prstGeom prst="rect">
            <a:avLst/>
          </a:prstGeom>
          <a:noFill/>
        </p:spPr>
      </p:pic>
      <p:pic>
        <p:nvPicPr>
          <p:cNvPr id="3" name="Imag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2096"/>
          </a:xfrm>
          <a:prstGeom prst="rect">
            <a:avLst/>
          </a:prstGeom>
          <a:noFill/>
        </p:spPr>
      </p:pic>
      <p:sp>
        <p:nvSpPr>
          <p:cNvPr id="5" name="Path4"/>
          <p:cNvSpPr/>
          <p:nvPr/>
        </p:nvSpPr>
        <p:spPr>
          <a:xfrm>
            <a:off x="2699766" y="6020816"/>
            <a:ext cx="3409188" cy="12192"/>
          </a:xfrm>
          <a:custGeom>
            <a:avLst/>
            <a:gdLst/>
            <a:ahLst/>
            <a:cxnLst/>
            <a:rect l="l" t="t" r="r" b="b"/>
            <a:pathLst>
              <a:path w="3409188" h="12192">
                <a:moveTo>
                  <a:pt x="0" y="0"/>
                </a:moveTo>
                <a:lnTo>
                  <a:pt x="1136396" y="0"/>
                </a:lnTo>
                <a:lnTo>
                  <a:pt x="2272792" y="0"/>
                </a:lnTo>
                <a:lnTo>
                  <a:pt x="3409188" y="0"/>
                </a:lnTo>
                <a:lnTo>
                  <a:pt x="3409188" y="12192"/>
                </a:lnTo>
                <a:lnTo>
                  <a:pt x="2272792" y="12192"/>
                </a:lnTo>
                <a:lnTo>
                  <a:pt x="1136396" y="12192"/>
                </a:lnTo>
                <a:lnTo>
                  <a:pt x="0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E2D700">
              <a:alpha val="100000"/>
            </a:srgbClr>
          </a:solidFill>
          <a:ln w="0" cap="sq">
            <a:solidFill>
              <a:srgbClr val="E2D7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6" name="Image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393871"/>
            <a:ext cx="4680520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-5762"/>
            <a:ext cx="9144000" cy="6832600"/>
          </a:xfrm>
          <a:prstGeom prst="rect">
            <a:avLst/>
          </a:prstGeom>
          <a:noFill/>
        </p:spPr>
      </p:pic>
      <p:pic>
        <p:nvPicPr>
          <p:cNvPr id="178" name="Image1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2096"/>
          </a:xfrm>
          <a:prstGeom prst="rect">
            <a:avLst/>
          </a:prstGeom>
          <a:noFill/>
        </p:spPr>
      </p:pic>
      <p:pic>
        <p:nvPicPr>
          <p:cNvPr id="179" name="Image1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71" y="1945172"/>
            <a:ext cx="509016" cy="377952"/>
          </a:xfrm>
          <a:prstGeom prst="rect">
            <a:avLst/>
          </a:prstGeom>
          <a:noFill/>
        </p:spPr>
      </p:pic>
      <p:pic>
        <p:nvPicPr>
          <p:cNvPr id="180" name="Image1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15" y="2734277"/>
            <a:ext cx="509016" cy="377952"/>
          </a:xfrm>
          <a:prstGeom prst="rect">
            <a:avLst/>
          </a:prstGeom>
          <a:noFill/>
        </p:spPr>
      </p:pic>
      <p:pic>
        <p:nvPicPr>
          <p:cNvPr id="181" name="Image1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915" y="3295625"/>
            <a:ext cx="509016" cy="377952"/>
          </a:xfrm>
          <a:prstGeom prst="rect">
            <a:avLst/>
          </a:prstGeom>
          <a:noFill/>
        </p:spPr>
      </p:pic>
      <p:pic>
        <p:nvPicPr>
          <p:cNvPr id="182" name="Image1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" y="3868903"/>
            <a:ext cx="509016" cy="377952"/>
          </a:xfrm>
          <a:prstGeom prst="rect">
            <a:avLst/>
          </a:prstGeom>
          <a:noFill/>
        </p:spPr>
      </p:pic>
      <p:pic>
        <p:nvPicPr>
          <p:cNvPr id="183" name="Image1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5" y="4377719"/>
            <a:ext cx="509016" cy="377952"/>
          </a:xfrm>
          <a:prstGeom prst="rect">
            <a:avLst/>
          </a:prstGeom>
          <a:noFill/>
        </p:spPr>
      </p:pic>
      <p:sp>
        <p:nvSpPr>
          <p:cNvPr id="186" name="Text Box186"/>
          <p:cNvSpPr txBox="1"/>
          <p:nvPr/>
        </p:nvSpPr>
        <p:spPr>
          <a:xfrm>
            <a:off x="823265" y="2337532"/>
            <a:ext cx="5589964" cy="4437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95"/>
              </a:lnSpc>
            </a:pPr>
            <a:endParaRPr lang="en-US" altLang="zh-CN" sz="28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87" name="Text Box187"/>
          <p:cNvSpPr txBox="1"/>
          <p:nvPr/>
        </p:nvSpPr>
        <p:spPr>
          <a:xfrm>
            <a:off x="2411760" y="800240"/>
            <a:ext cx="5836967" cy="4645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95"/>
              </a:lnSpc>
            </a:pPr>
            <a:r>
              <a:rPr lang="en-US" altLang="zh-CN" sz="4000" i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 In Industry..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7BEE-086A-7D9A-6872-BF41FB4901E7}"/>
              </a:ext>
            </a:extLst>
          </p:cNvPr>
          <p:cNvSpPr txBox="1"/>
          <p:nvPr/>
        </p:nvSpPr>
        <p:spPr>
          <a:xfrm>
            <a:off x="895273" y="1916832"/>
            <a:ext cx="50448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Frameworks and libraries (Django , Flask, </a:t>
            </a:r>
            <a:r>
              <a:rPr lang="en-IN" dirty="0" err="1"/>
              <a:t>Tkinter</a:t>
            </a:r>
            <a:r>
              <a:rPr lang="en-IN" dirty="0"/>
              <a:t> (turtle),(</a:t>
            </a:r>
            <a:r>
              <a:rPr lang="en-IN" dirty="0" err="1"/>
              <a:t>pandas,numpy</a:t>
            </a:r>
            <a:r>
              <a:rPr lang="en-IN" dirty="0"/>
              <a:t> etc..) </a:t>
            </a:r>
          </a:p>
          <a:p>
            <a:endParaRPr lang="en-IN" dirty="0"/>
          </a:p>
          <a:p>
            <a:r>
              <a:rPr lang="en-IN" dirty="0"/>
              <a:t>Jobs</a:t>
            </a:r>
          </a:p>
          <a:p>
            <a:endParaRPr lang="en-IN" dirty="0"/>
          </a:p>
          <a:p>
            <a:r>
              <a:rPr lang="en-IN" dirty="0"/>
              <a:t>Projects </a:t>
            </a:r>
          </a:p>
          <a:p>
            <a:endParaRPr lang="en-IN" dirty="0"/>
          </a:p>
          <a:p>
            <a:r>
              <a:rPr lang="en-IN" dirty="0"/>
              <a:t>Clients</a:t>
            </a:r>
          </a:p>
          <a:p>
            <a:endParaRPr lang="en-IN" dirty="0"/>
          </a:p>
          <a:p>
            <a:r>
              <a:rPr lang="en-IN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52558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9144000" cy="6832600"/>
          </a:xfrm>
          <a:prstGeom prst="rect">
            <a:avLst/>
          </a:prstGeom>
          <a:noFill/>
        </p:spPr>
      </p:pic>
      <p:pic>
        <p:nvPicPr>
          <p:cNvPr id="9" name="Image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2096"/>
          </a:xfrm>
          <a:prstGeom prst="rect">
            <a:avLst/>
          </a:prstGeom>
          <a:noFill/>
        </p:spPr>
      </p:pic>
      <p:pic>
        <p:nvPicPr>
          <p:cNvPr id="10" name="Image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1568526"/>
            <a:ext cx="454152" cy="337109"/>
          </a:xfrm>
          <a:prstGeom prst="rect">
            <a:avLst/>
          </a:prstGeom>
          <a:noFill/>
        </p:spPr>
      </p:pic>
      <p:pic>
        <p:nvPicPr>
          <p:cNvPr id="11" name="Image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1987931"/>
            <a:ext cx="454152" cy="336804"/>
          </a:xfrm>
          <a:prstGeom prst="rect">
            <a:avLst/>
          </a:prstGeom>
          <a:noFill/>
        </p:spPr>
      </p:pic>
      <p:pic>
        <p:nvPicPr>
          <p:cNvPr id="12" name="Image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" y="2407031"/>
            <a:ext cx="454152" cy="336804"/>
          </a:xfrm>
          <a:prstGeom prst="rect">
            <a:avLst/>
          </a:prstGeom>
          <a:noFill/>
        </p:spPr>
      </p:pic>
      <p:pic>
        <p:nvPicPr>
          <p:cNvPr id="13" name="Image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" y="2826131"/>
            <a:ext cx="454152" cy="336804"/>
          </a:xfrm>
          <a:prstGeom prst="rect">
            <a:avLst/>
          </a:prstGeom>
          <a:noFill/>
        </p:spPr>
      </p:pic>
      <p:pic>
        <p:nvPicPr>
          <p:cNvPr id="14" name="Image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" y="3244926"/>
            <a:ext cx="454152" cy="337109"/>
          </a:xfrm>
          <a:prstGeom prst="rect">
            <a:avLst/>
          </a:prstGeom>
          <a:noFill/>
        </p:spPr>
      </p:pic>
      <p:pic>
        <p:nvPicPr>
          <p:cNvPr id="15" name="Image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12" y="3655444"/>
            <a:ext cx="454152" cy="336804"/>
          </a:xfrm>
          <a:prstGeom prst="rect">
            <a:avLst/>
          </a:prstGeom>
          <a:noFill/>
        </p:spPr>
      </p:pic>
      <p:pic>
        <p:nvPicPr>
          <p:cNvPr id="16" name="Image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083685"/>
            <a:ext cx="454152" cy="336804"/>
          </a:xfrm>
          <a:prstGeom prst="rect">
            <a:avLst/>
          </a:prstGeom>
          <a:noFill/>
        </p:spPr>
      </p:pic>
      <p:pic>
        <p:nvPicPr>
          <p:cNvPr id="18" name="Image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712" y="4502784"/>
            <a:ext cx="454152" cy="336804"/>
          </a:xfrm>
          <a:prstGeom prst="rect">
            <a:avLst/>
          </a:prstGeom>
          <a:noFill/>
        </p:spPr>
      </p:pic>
      <p:pic>
        <p:nvPicPr>
          <p:cNvPr id="19" name="Image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712" y="4900867"/>
            <a:ext cx="454152" cy="336805"/>
          </a:xfrm>
          <a:prstGeom prst="rect">
            <a:avLst/>
          </a:prstGeom>
          <a:noFill/>
        </p:spPr>
      </p:pic>
      <p:pic>
        <p:nvPicPr>
          <p:cNvPr id="20" name="Image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12" y="5250371"/>
            <a:ext cx="454152" cy="336805"/>
          </a:xfrm>
          <a:prstGeom prst="rect">
            <a:avLst/>
          </a:prstGeom>
          <a:noFill/>
        </p:spPr>
      </p:pic>
      <p:sp>
        <p:nvSpPr>
          <p:cNvPr id="21" name="Text Box21"/>
          <p:cNvSpPr txBox="1"/>
          <p:nvPr/>
        </p:nvSpPr>
        <p:spPr>
          <a:xfrm>
            <a:off x="3583559" y="880935"/>
            <a:ext cx="1784033" cy="6326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980"/>
              </a:lnSpc>
            </a:pPr>
            <a:r>
              <a:rPr lang="en-US" altLang="zh-CN" sz="4500" i="1" spc="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Agenda</a:t>
            </a:r>
            <a:endParaRPr lang="en-US" altLang="zh-CN" sz="4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Text Box22"/>
          <p:cNvSpPr txBox="1"/>
          <p:nvPr/>
        </p:nvSpPr>
        <p:spPr>
          <a:xfrm>
            <a:off x="823265" y="1555758"/>
            <a:ext cx="2454213" cy="3509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65"/>
              </a:lnSpc>
            </a:pPr>
            <a:r>
              <a:rPr lang="en-US" altLang="zh-CN" sz="2500" spc="-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What</a:t>
            </a:r>
            <a:r>
              <a:rPr lang="en-US" altLang="zh-CN" sz="2500" spc="2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lang="en-US" altLang="zh-CN" sz="2500" spc="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…?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Text Box24"/>
          <p:cNvSpPr txBox="1"/>
          <p:nvPr/>
        </p:nvSpPr>
        <p:spPr>
          <a:xfrm>
            <a:off x="823265" y="1992430"/>
            <a:ext cx="2135319" cy="3509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65"/>
              </a:lnSpc>
            </a:pP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Scope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lang="en-US" altLang="zh-CN" sz="2500" spc="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endParaRPr lang="en-US" altLang="zh-CN" sz="25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Text Box25"/>
          <p:cNvSpPr txBox="1"/>
          <p:nvPr/>
        </p:nvSpPr>
        <p:spPr>
          <a:xfrm>
            <a:off x="799638" y="2475213"/>
            <a:ext cx="3601026" cy="40523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65"/>
              </a:lnSpc>
            </a:pPr>
            <a:r>
              <a:rPr lang="en-US" altLang="zh-CN" sz="2500" spc="-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Why</a:t>
            </a:r>
            <a:r>
              <a:rPr lang="en-US" altLang="zh-CN" sz="2500" spc="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do</a:t>
            </a:r>
            <a:r>
              <a:rPr lang="en-US" altLang="zh-CN" sz="2500" spc="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people</a:t>
            </a:r>
            <a:r>
              <a:rPr lang="en-US" altLang="zh-CN" sz="2500" spc="1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use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Python?</a:t>
            </a:r>
            <a:endParaRPr lang="en-US" altLang="zh-CN" sz="25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Text Box27"/>
          <p:cNvSpPr txBox="1"/>
          <p:nvPr/>
        </p:nvSpPr>
        <p:spPr>
          <a:xfrm>
            <a:off x="773814" y="2864889"/>
            <a:ext cx="3027651" cy="350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65"/>
              </a:lnSpc>
            </a:pP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Who</a:t>
            </a:r>
            <a:r>
              <a:rPr lang="en-US" altLang="zh-CN" sz="2500" spc="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uses</a:t>
            </a:r>
            <a:r>
              <a:rPr lang="en-US" altLang="zh-CN" sz="2500" spc="2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500" spc="1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today</a:t>
            </a:r>
            <a:endParaRPr lang="en-US" altLang="zh-CN" sz="25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Text Box28"/>
          <p:cNvSpPr txBox="1"/>
          <p:nvPr/>
        </p:nvSpPr>
        <p:spPr>
          <a:xfrm>
            <a:off x="771788" y="3278799"/>
            <a:ext cx="3434763" cy="35124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65"/>
              </a:lnSpc>
            </a:pP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What</a:t>
            </a:r>
            <a:r>
              <a:rPr lang="en-US" altLang="zh-CN" sz="2500" spc="1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can</a:t>
            </a:r>
            <a:r>
              <a:rPr lang="en-US" altLang="zh-CN" sz="2500" spc="1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do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with</a:t>
            </a:r>
            <a:r>
              <a:rPr lang="en-US" altLang="zh-CN" sz="2500" spc="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endParaRPr lang="en-US" altLang="zh-CN" sz="25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24DF1-C25D-C8A5-2E35-516442DB554F}"/>
              </a:ext>
            </a:extLst>
          </p:cNvPr>
          <p:cNvSpPr txBox="1"/>
          <p:nvPr/>
        </p:nvSpPr>
        <p:spPr>
          <a:xfrm>
            <a:off x="707684" y="3582324"/>
            <a:ext cx="3677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Example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in industry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9144000" cy="6832600"/>
          </a:xfrm>
          <a:prstGeom prst="rect">
            <a:avLst/>
          </a:prstGeom>
          <a:noFill/>
        </p:spPr>
      </p:pic>
      <p:pic>
        <p:nvPicPr>
          <p:cNvPr id="33" name="Image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2096"/>
          </a:xfrm>
          <a:prstGeom prst="rect">
            <a:avLst/>
          </a:prstGeom>
          <a:noFill/>
        </p:spPr>
      </p:pic>
      <p:pic>
        <p:nvPicPr>
          <p:cNvPr id="34" name="Image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2170811"/>
            <a:ext cx="454152" cy="336804"/>
          </a:xfrm>
          <a:prstGeom prst="rect">
            <a:avLst/>
          </a:prstGeom>
          <a:noFill/>
        </p:spPr>
      </p:pic>
      <p:pic>
        <p:nvPicPr>
          <p:cNvPr id="35" name="Image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3008960"/>
            <a:ext cx="454152" cy="337109"/>
          </a:xfrm>
          <a:prstGeom prst="rect">
            <a:avLst/>
          </a:prstGeom>
          <a:noFill/>
        </p:spPr>
      </p:pic>
      <p:pic>
        <p:nvPicPr>
          <p:cNvPr id="36" name="Image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" y="3847465"/>
            <a:ext cx="454152" cy="336804"/>
          </a:xfrm>
          <a:prstGeom prst="rect">
            <a:avLst/>
          </a:prstGeom>
          <a:noFill/>
        </p:spPr>
      </p:pic>
      <p:sp>
        <p:nvSpPr>
          <p:cNvPr id="37" name="Text Box37"/>
          <p:cNvSpPr txBox="1"/>
          <p:nvPr/>
        </p:nvSpPr>
        <p:spPr>
          <a:xfrm>
            <a:off x="2036318" y="1143419"/>
            <a:ext cx="4806061" cy="70384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540"/>
              </a:lnSpc>
            </a:pPr>
            <a:r>
              <a:rPr lang="en-US" altLang="zh-CN" sz="5000" i="1" spc="3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What</a:t>
            </a:r>
            <a:r>
              <a:rPr lang="en-US" altLang="zh-CN" sz="5000" i="1" spc="-2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5000" i="1" spc="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lang="en-US" altLang="zh-CN" sz="5000" i="1" spc="6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5000" i="1" spc="3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5000" i="1" spc="1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…?</a:t>
            </a:r>
            <a:endParaRPr lang="en-US" altLang="zh-CN" sz="50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Text Box38"/>
          <p:cNvSpPr txBox="1"/>
          <p:nvPr/>
        </p:nvSpPr>
        <p:spPr>
          <a:xfrm>
            <a:off x="823265" y="2158120"/>
            <a:ext cx="7808537" cy="7319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880"/>
              </a:lnSpc>
            </a:pP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500" spc="36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lang="en-US" altLang="zh-CN" sz="2500" spc="37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500" spc="36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general</a:t>
            </a:r>
            <a:r>
              <a:rPr lang="en-US" altLang="zh-CN" sz="2500" spc="34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purpose</a:t>
            </a:r>
            <a:r>
              <a:rPr lang="en-US" altLang="zh-CN" sz="2500" spc="37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programming</a:t>
            </a:r>
            <a:r>
              <a:rPr lang="en-US" altLang="zh-CN" sz="2500" spc="38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language</a:t>
            </a:r>
            <a:r>
              <a:rPr lang="en-US" altLang="zh-CN" sz="2500" spc="37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that</a:t>
            </a:r>
            <a:r>
              <a:rPr lang="en-US" altLang="zh-CN" sz="2500" spc="37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often</a:t>
            </a:r>
            <a:r>
              <a:rPr lang="en-US" altLang="zh-CN" sz="2500" spc="1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applied</a:t>
            </a:r>
            <a:r>
              <a:rPr lang="en-US" altLang="zh-CN" sz="2500" spc="3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lang="en-US" altLang="zh-CN" sz="2500" spc="1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scripting</a:t>
            </a:r>
            <a:r>
              <a:rPr lang="en-US" altLang="zh-CN" sz="2500" spc="3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roles.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823265" y="2996320"/>
            <a:ext cx="7808539" cy="73216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885"/>
              </a:lnSpc>
            </a:pP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So,</a:t>
            </a:r>
            <a:r>
              <a:rPr lang="en-US" altLang="zh-CN" sz="2500" spc="53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500" spc="54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lang="en-US" altLang="zh-CN" sz="2500" spc="53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programming</a:t>
            </a:r>
            <a:r>
              <a:rPr lang="en-US" altLang="zh-CN" sz="2500" spc="53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language</a:t>
            </a:r>
            <a:r>
              <a:rPr lang="en-US" altLang="zh-CN" sz="2500" spc="54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lang="en-US" altLang="zh-CN" sz="2500" spc="52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well</a:t>
            </a:r>
            <a:r>
              <a:rPr lang="en-US" altLang="zh-CN" sz="2500" spc="54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lang="en-US" altLang="zh-CN" sz="2500" spc="54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scripting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language.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Text Box40"/>
          <p:cNvSpPr txBox="1"/>
          <p:nvPr/>
        </p:nvSpPr>
        <p:spPr>
          <a:xfrm>
            <a:off x="823265" y="3834773"/>
            <a:ext cx="5707781" cy="3509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65"/>
              </a:lnSpc>
            </a:pP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500" spc="1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also</a:t>
            </a:r>
            <a:r>
              <a:rPr lang="en-US" altLang="zh-CN" sz="2500" spc="2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called</a:t>
            </a:r>
            <a:r>
              <a:rPr lang="en-US" altLang="zh-CN" sz="2500" spc="3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lang="en-US" altLang="zh-CN" sz="2500" spc="1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Interpreted</a:t>
            </a:r>
            <a:r>
              <a:rPr lang="en-US" altLang="zh-CN" sz="2500" spc="6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language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9144000" cy="6832600"/>
          </a:xfrm>
          <a:prstGeom prst="rect">
            <a:avLst/>
          </a:prstGeom>
          <a:noFill/>
        </p:spPr>
      </p:pic>
      <p:pic>
        <p:nvPicPr>
          <p:cNvPr id="104" name="Image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2096"/>
          </a:xfrm>
          <a:prstGeom prst="rect">
            <a:avLst/>
          </a:prstGeom>
          <a:noFill/>
        </p:spPr>
      </p:pic>
      <p:pic>
        <p:nvPicPr>
          <p:cNvPr id="105" name="Image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2673731"/>
            <a:ext cx="454152" cy="336804"/>
          </a:xfrm>
          <a:prstGeom prst="rect">
            <a:avLst/>
          </a:prstGeom>
          <a:noFill/>
        </p:spPr>
      </p:pic>
      <p:pic>
        <p:nvPicPr>
          <p:cNvPr id="106" name="Image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3969385"/>
            <a:ext cx="454152" cy="336804"/>
          </a:xfrm>
          <a:prstGeom prst="rect">
            <a:avLst/>
          </a:prstGeom>
          <a:noFill/>
        </p:spPr>
      </p:pic>
      <p:pic>
        <p:nvPicPr>
          <p:cNvPr id="107" name="Image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" y="4884166"/>
            <a:ext cx="454152" cy="336804"/>
          </a:xfrm>
          <a:prstGeom prst="rect">
            <a:avLst/>
          </a:prstGeom>
          <a:noFill/>
        </p:spPr>
      </p:pic>
      <p:sp>
        <p:nvSpPr>
          <p:cNvPr id="108" name="Text Box108"/>
          <p:cNvSpPr txBox="1"/>
          <p:nvPr/>
        </p:nvSpPr>
        <p:spPr>
          <a:xfrm>
            <a:off x="548640" y="877007"/>
            <a:ext cx="7106155" cy="12202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974090" algn="l" rtl="0">
              <a:lnSpc>
                <a:spcPts val="4805"/>
              </a:lnSpc>
            </a:pPr>
            <a:r>
              <a:rPr lang="en-US" altLang="zh-CN" sz="4000" i="1" spc="-2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Why</a:t>
            </a:r>
            <a:r>
              <a:rPr lang="en-US" altLang="zh-CN" sz="4000" i="1" spc="6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i="1" spc="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do</a:t>
            </a:r>
            <a:r>
              <a:rPr lang="en-US" altLang="zh-CN" sz="4000" i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i="1" spc="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people</a:t>
            </a:r>
            <a:r>
              <a:rPr lang="en-US" altLang="zh-CN" sz="4000" i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i="1" spc="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use</a:t>
            </a:r>
            <a:r>
              <a:rPr lang="en-US" altLang="zh-CN" sz="4000" i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i="1" spc="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4000" i="1" spc="-4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…?</a:t>
            </a:r>
            <a:r>
              <a:rPr lang="en-US" altLang="zh-CN" sz="4000" i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following</a:t>
            </a:r>
            <a:r>
              <a:rPr lang="en-US" altLang="zh-CN" sz="2500" spc="2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primary</a:t>
            </a:r>
            <a:r>
              <a:rPr lang="en-US" altLang="zh-CN" sz="2500" spc="5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factors</a:t>
            </a:r>
            <a:r>
              <a:rPr lang="en-US" altLang="zh-CN" sz="2500" spc="4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cited</a:t>
            </a:r>
            <a:r>
              <a:rPr lang="en-US" altLang="zh-CN" sz="2500" spc="1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by</a:t>
            </a:r>
            <a:r>
              <a:rPr lang="en-US" altLang="zh-CN" sz="2500" spc="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users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09" name="Text Box109"/>
          <p:cNvSpPr txBox="1"/>
          <p:nvPr/>
        </p:nvSpPr>
        <p:spPr>
          <a:xfrm>
            <a:off x="548640" y="2203839"/>
            <a:ext cx="2216786" cy="3509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65"/>
              </a:lnSpc>
            </a:pP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seem</a:t>
            </a:r>
            <a:r>
              <a:rPr lang="en-US" altLang="zh-CN" sz="2500" spc="1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lang="en-US" altLang="zh-CN" sz="2500" spc="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be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these: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10" name="Text Box110"/>
          <p:cNvSpPr txBox="1"/>
          <p:nvPr/>
        </p:nvSpPr>
        <p:spPr>
          <a:xfrm>
            <a:off x="823265" y="2661039"/>
            <a:ext cx="3229479" cy="3509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65"/>
              </a:lnSpc>
            </a:pPr>
            <a:r>
              <a:rPr lang="en-US" altLang="zh-CN" sz="2500" spc="-2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500" spc="15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lang="en-US" altLang="zh-CN" sz="250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object-oriented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11" name="Text Box111"/>
          <p:cNvSpPr txBox="1"/>
          <p:nvPr/>
        </p:nvSpPr>
        <p:spPr>
          <a:xfrm>
            <a:off x="823265" y="3117968"/>
            <a:ext cx="7849949" cy="73243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885"/>
              </a:lnSpc>
            </a:pP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Structure</a:t>
            </a:r>
            <a:r>
              <a:rPr lang="en-US" altLang="zh-CN" sz="2500" spc="4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supports</a:t>
            </a:r>
            <a:r>
              <a:rPr lang="en-US" altLang="zh-CN" sz="2500" spc="2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such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concepts</a:t>
            </a:r>
            <a:r>
              <a:rPr lang="en-US" altLang="zh-CN" sz="2500" spc="4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polymorphism,</a:t>
            </a:r>
            <a:r>
              <a:rPr lang="en-US" altLang="zh-CN" sz="2500" spc="5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operation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overloading,</a:t>
            </a:r>
            <a:r>
              <a:rPr lang="en-US" altLang="zh-CN" sz="2500" spc="5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multiple</a:t>
            </a:r>
            <a:r>
              <a:rPr lang="en-US" altLang="zh-CN" sz="2500" spc="4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inheritance.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12" name="Text Box112"/>
          <p:cNvSpPr txBox="1"/>
          <p:nvPr/>
        </p:nvSpPr>
        <p:spPr>
          <a:xfrm>
            <a:off x="823265" y="3956693"/>
            <a:ext cx="1480730" cy="350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65"/>
              </a:lnSpc>
            </a:pPr>
            <a:r>
              <a:rPr lang="en-US" altLang="zh-CN" sz="2500" spc="-3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Indentation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13" name="Text Box113"/>
          <p:cNvSpPr txBox="1"/>
          <p:nvPr/>
        </p:nvSpPr>
        <p:spPr>
          <a:xfrm>
            <a:off x="823265" y="4413894"/>
            <a:ext cx="6426149" cy="3509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65"/>
              </a:lnSpc>
            </a:pP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Indentation</a:t>
            </a:r>
            <a:r>
              <a:rPr lang="en-US" altLang="zh-CN" sz="2500" spc="5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lang="en-US" altLang="zh-CN" sz="2500" spc="1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one</a:t>
            </a:r>
            <a:r>
              <a:rPr lang="en-US" altLang="zh-CN" sz="2500" spc="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lang="en-US" altLang="zh-CN" sz="2500" spc="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greatest</a:t>
            </a:r>
            <a:r>
              <a:rPr lang="en-US" altLang="zh-CN" sz="2500" spc="5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future</a:t>
            </a:r>
            <a:r>
              <a:rPr lang="en-US" altLang="zh-CN" sz="2500" spc="2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lang="en-US" altLang="zh-CN" sz="2500" spc="1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Python.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14" name="Text Box114"/>
          <p:cNvSpPr txBox="1"/>
          <p:nvPr/>
        </p:nvSpPr>
        <p:spPr>
          <a:xfrm>
            <a:off x="823265" y="4871474"/>
            <a:ext cx="2802587" cy="350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65"/>
              </a:lnSpc>
            </a:pPr>
            <a:r>
              <a:rPr lang="en-US" altLang="zh-CN" sz="2500" spc="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It's</a:t>
            </a:r>
            <a:r>
              <a:rPr lang="en-US" altLang="zh-CN" sz="2500" spc="12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4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free</a:t>
            </a:r>
            <a:r>
              <a:rPr lang="en-US" altLang="zh-CN" sz="2500" spc="29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(open</a:t>
            </a:r>
            <a:r>
              <a:rPr lang="en-US" altLang="zh-CN" sz="2500" spc="15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3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source)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15" name="Text Box115"/>
          <p:cNvSpPr txBox="1"/>
          <p:nvPr/>
        </p:nvSpPr>
        <p:spPr>
          <a:xfrm>
            <a:off x="823265" y="5328624"/>
            <a:ext cx="6593494" cy="3509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65"/>
              </a:lnSpc>
            </a:pP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Downloading</a:t>
            </a:r>
            <a:r>
              <a:rPr lang="en-US" altLang="zh-CN" sz="2500" spc="1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lang="en-US" altLang="zh-CN" sz="2500" spc="1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installing</a:t>
            </a:r>
            <a:r>
              <a:rPr lang="en-US" altLang="zh-CN" sz="2500" spc="3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500" spc="1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free</a:t>
            </a:r>
            <a:r>
              <a:rPr lang="en-US" altLang="zh-CN" sz="2500" spc="1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easy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16" name="Text Box116"/>
          <p:cNvSpPr txBox="1"/>
          <p:nvPr/>
        </p:nvSpPr>
        <p:spPr>
          <a:xfrm>
            <a:off x="823265" y="5785823"/>
            <a:ext cx="4075944" cy="350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65"/>
              </a:lnSpc>
            </a:pP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Source</a:t>
            </a:r>
            <a:r>
              <a:rPr lang="en-US" altLang="zh-CN" sz="2500" spc="1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code</a:t>
            </a:r>
            <a:r>
              <a:rPr lang="en-US" altLang="zh-CN" sz="2500" spc="1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lang="en-US" altLang="zh-CN" sz="2500" spc="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easily</a:t>
            </a:r>
            <a:r>
              <a:rPr lang="en-US" altLang="zh-CN" sz="2500" spc="2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accessible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9144000" cy="6832600"/>
          </a:xfrm>
          <a:prstGeom prst="rect">
            <a:avLst/>
          </a:prstGeom>
          <a:noFill/>
        </p:spPr>
      </p:pic>
      <p:pic>
        <p:nvPicPr>
          <p:cNvPr id="118" name="Image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2096"/>
          </a:xfrm>
          <a:prstGeom prst="rect">
            <a:avLst/>
          </a:prstGeom>
          <a:noFill/>
        </p:spPr>
      </p:pic>
      <p:pic>
        <p:nvPicPr>
          <p:cNvPr id="119" name="Image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" y="1376426"/>
            <a:ext cx="435864" cy="323088"/>
          </a:xfrm>
          <a:prstGeom prst="rect">
            <a:avLst/>
          </a:prstGeom>
          <a:noFill/>
        </p:spPr>
      </p:pic>
      <p:pic>
        <p:nvPicPr>
          <p:cNvPr id="120" name="Image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" y="4010533"/>
            <a:ext cx="435864" cy="323088"/>
          </a:xfrm>
          <a:prstGeom prst="rect">
            <a:avLst/>
          </a:prstGeom>
          <a:noFill/>
        </p:spPr>
      </p:pic>
      <p:sp>
        <p:nvSpPr>
          <p:cNvPr id="121" name="Text Box121"/>
          <p:cNvSpPr txBox="1"/>
          <p:nvPr/>
        </p:nvSpPr>
        <p:spPr>
          <a:xfrm>
            <a:off x="746760" y="1363929"/>
            <a:ext cx="1575511" cy="3374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55"/>
              </a:lnSpc>
            </a:pPr>
            <a:r>
              <a:rPr lang="en-US" altLang="zh-CN" sz="2400" spc="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It's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powerful</a:t>
            </a:r>
            <a:endParaRPr lang="en-US" altLang="zh-CN" sz="24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22" name="Text Box122"/>
          <p:cNvSpPr txBox="1"/>
          <p:nvPr/>
        </p:nvSpPr>
        <p:spPr>
          <a:xfrm>
            <a:off x="870509" y="1802569"/>
            <a:ext cx="2261452" cy="3377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6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400" spc="58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Dynamic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typing</a:t>
            </a:r>
            <a:endParaRPr lang="en-US" altLang="zh-CN" sz="24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23" name="Text Box123"/>
          <p:cNvSpPr txBox="1"/>
          <p:nvPr/>
        </p:nvSpPr>
        <p:spPr>
          <a:xfrm>
            <a:off x="891845" y="2242134"/>
            <a:ext cx="3143046" cy="3374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55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400" spc="60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Built-in</a:t>
            </a:r>
            <a:r>
              <a:rPr lang="en-US" altLang="zh-CN" sz="2400" spc="-4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types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tools</a:t>
            </a:r>
            <a:endParaRPr lang="en-US" altLang="zh-CN" sz="24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24" name="Text Box124"/>
          <p:cNvSpPr txBox="1"/>
          <p:nvPr/>
        </p:nvSpPr>
        <p:spPr>
          <a:xfrm>
            <a:off x="891845" y="2681046"/>
            <a:ext cx="2194865" cy="3374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55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400" spc="60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Library</a:t>
            </a:r>
            <a:r>
              <a:rPr lang="en-US" altLang="zh-CN" sz="2400" spc="-1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utilities</a:t>
            </a:r>
            <a:endParaRPr lang="en-US" altLang="zh-CN" sz="24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25" name="Text Box125"/>
          <p:cNvSpPr txBox="1"/>
          <p:nvPr/>
        </p:nvSpPr>
        <p:spPr>
          <a:xfrm>
            <a:off x="891845" y="3119687"/>
            <a:ext cx="6442405" cy="3377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6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400" spc="55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Third</a:t>
            </a:r>
            <a:r>
              <a:rPr lang="en-US" altLang="zh-CN" sz="2400" spc="-1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party</a:t>
            </a:r>
            <a:r>
              <a:rPr lang="en-US" altLang="zh-CN" sz="2400" spc="-2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utilities</a:t>
            </a:r>
            <a:r>
              <a:rPr lang="en-US" altLang="zh-CN" sz="2400" spc="-2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(e.g.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Numeric,</a:t>
            </a:r>
            <a:r>
              <a:rPr lang="en-US" altLang="zh-CN" sz="2400" spc="1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3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NumPy,</a:t>
            </a:r>
            <a:r>
              <a:rPr lang="en-US" altLang="zh-CN" sz="2400" spc="3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SciPy)</a:t>
            </a:r>
            <a:endParaRPr lang="en-US" altLang="zh-CN" sz="24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26" name="Text Box126"/>
          <p:cNvSpPr txBox="1"/>
          <p:nvPr/>
        </p:nvSpPr>
        <p:spPr>
          <a:xfrm>
            <a:off x="891845" y="3559124"/>
            <a:ext cx="4279392" cy="3374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55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400" spc="47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Automatic</a:t>
            </a:r>
            <a:r>
              <a:rPr lang="en-US" altLang="zh-CN" sz="2400" spc="-2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memory</a:t>
            </a:r>
            <a:r>
              <a:rPr lang="en-US" altLang="zh-CN" sz="2400" spc="2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management</a:t>
            </a:r>
            <a:endParaRPr lang="en-US" altLang="zh-CN" sz="24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27" name="Text Box127"/>
          <p:cNvSpPr txBox="1"/>
          <p:nvPr/>
        </p:nvSpPr>
        <p:spPr>
          <a:xfrm>
            <a:off x="746760" y="3998036"/>
            <a:ext cx="1474013" cy="3374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55"/>
              </a:lnSpc>
            </a:pPr>
            <a:r>
              <a:rPr lang="en-US" altLang="zh-CN" sz="2400" spc="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It's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portable</a:t>
            </a:r>
            <a:endParaRPr lang="en-US" altLang="zh-CN" sz="24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28" name="Text Box128"/>
          <p:cNvSpPr txBox="1"/>
          <p:nvPr/>
        </p:nvSpPr>
        <p:spPr>
          <a:xfrm>
            <a:off x="812597" y="4436948"/>
            <a:ext cx="6839763" cy="3374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55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400" spc="-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runs</a:t>
            </a:r>
            <a:r>
              <a:rPr lang="en-US" altLang="zh-CN" sz="2400" spc="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virtually</a:t>
            </a:r>
            <a:r>
              <a:rPr lang="en-US" altLang="zh-CN" sz="2400" spc="-4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every</a:t>
            </a:r>
            <a:r>
              <a:rPr lang="en-US" altLang="zh-CN" sz="2400" spc="-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major</a:t>
            </a:r>
            <a:r>
              <a:rPr lang="en-US" altLang="zh-CN" sz="2400" spc="1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platform</a:t>
            </a:r>
            <a:r>
              <a:rPr lang="en-US" altLang="zh-CN" sz="2400" spc="-2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used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today</a:t>
            </a:r>
            <a:endParaRPr lang="en-US" altLang="zh-CN" sz="24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29" name="Text Box129"/>
          <p:cNvSpPr txBox="1"/>
          <p:nvPr/>
        </p:nvSpPr>
        <p:spPr>
          <a:xfrm>
            <a:off x="812597" y="4876241"/>
            <a:ext cx="7974787" cy="106888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79375" indent="-79375" algn="just" rtl="0">
              <a:lnSpc>
                <a:spcPts val="2805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400" spc="14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lang="en-US" altLang="zh-CN" sz="2400" spc="14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long</a:t>
            </a:r>
            <a:r>
              <a:rPr lang="en-US" altLang="zh-CN" sz="2400" spc="14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lang="en-US" altLang="zh-CN" sz="2400" spc="13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you</a:t>
            </a:r>
            <a:r>
              <a:rPr lang="en-US" altLang="zh-CN" sz="2400" spc="14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have</a:t>
            </a:r>
            <a:r>
              <a:rPr lang="en-US" altLang="zh-CN" sz="2400" spc="13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400" spc="13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compatible</a:t>
            </a:r>
            <a:r>
              <a:rPr lang="en-US" altLang="zh-CN" sz="2400" spc="13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400" spc="14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interpreter</a:t>
            </a:r>
            <a:r>
              <a:rPr lang="en-US" altLang="zh-CN" sz="2400" spc="14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installed,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400" spc="125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programs</a:t>
            </a:r>
            <a:r>
              <a:rPr lang="en-US" altLang="zh-CN" sz="2400" spc="125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will</a:t>
            </a:r>
            <a:r>
              <a:rPr lang="en-US" altLang="zh-CN" sz="2400" spc="124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run</a:t>
            </a:r>
            <a:r>
              <a:rPr lang="en-US" altLang="zh-CN" sz="2400" spc="124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lang="en-US" altLang="zh-CN" sz="2400" spc="124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exactly</a:t>
            </a:r>
            <a:r>
              <a:rPr lang="en-US" altLang="zh-CN" sz="2400" spc="123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lang="en-US" altLang="zh-CN" sz="2400" spc="124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same</a:t>
            </a:r>
            <a:r>
              <a:rPr lang="en-US" altLang="zh-CN" sz="2400" spc="125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1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manner,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irrespective</a:t>
            </a:r>
            <a:r>
              <a:rPr lang="en-US" altLang="zh-CN" sz="2400" spc="-3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lang="en-US" altLang="zh-CN" sz="2400" spc="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platform.</a:t>
            </a:r>
            <a:endParaRPr lang="en-US" altLang="zh-CN" sz="24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9144000" cy="6832600"/>
          </a:xfrm>
          <a:prstGeom prst="rect">
            <a:avLst/>
          </a:prstGeom>
          <a:noFill/>
        </p:spPr>
      </p:pic>
      <p:grpSp>
        <p:nvGrpSpPr>
          <p:cNvPr id="131" name="Group131"/>
          <p:cNvGrpSpPr/>
          <p:nvPr/>
        </p:nvGrpSpPr>
        <p:grpSpPr>
          <a:xfrm>
            <a:off x="0" y="0"/>
            <a:ext cx="9144000" cy="1288034"/>
            <a:chOff x="0" y="0"/>
            <a:chExt cx="9144000" cy="1288034"/>
          </a:xfrm>
        </p:grpSpPr>
        <p:pic>
          <p:nvPicPr>
            <p:cNvPr id="132" name="Image1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1022096"/>
            </a:xfrm>
            <a:prstGeom prst="rect">
              <a:avLst/>
            </a:prstGeom>
            <a:noFill/>
          </p:spPr>
        </p:pic>
        <p:pic>
          <p:nvPicPr>
            <p:cNvPr id="133" name="Image1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" y="992378"/>
              <a:ext cx="396240" cy="295656"/>
            </a:xfrm>
            <a:prstGeom prst="rect">
              <a:avLst/>
            </a:prstGeom>
            <a:noFill/>
          </p:spPr>
        </p:pic>
      </p:grpSp>
      <p:pic>
        <p:nvPicPr>
          <p:cNvPr id="134" name="Image1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" y="2797175"/>
            <a:ext cx="396240" cy="295656"/>
          </a:xfrm>
          <a:prstGeom prst="rect">
            <a:avLst/>
          </a:prstGeom>
          <a:noFill/>
        </p:spPr>
      </p:pic>
      <p:pic>
        <p:nvPicPr>
          <p:cNvPr id="135" name="Image1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" y="5077714"/>
            <a:ext cx="396240" cy="295656"/>
          </a:xfrm>
          <a:prstGeom prst="rect">
            <a:avLst/>
          </a:prstGeom>
          <a:noFill/>
        </p:spPr>
      </p:pic>
      <p:sp>
        <p:nvSpPr>
          <p:cNvPr id="136" name="Text Box136"/>
          <p:cNvSpPr txBox="1"/>
          <p:nvPr/>
        </p:nvSpPr>
        <p:spPr>
          <a:xfrm>
            <a:off x="746760" y="981629"/>
            <a:ext cx="1334610" cy="3087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30"/>
              </a:lnSpc>
            </a:pPr>
            <a:r>
              <a:rPr lang="en-US" altLang="zh-CN" sz="2200" spc="-3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It's</a:t>
            </a:r>
            <a:r>
              <a:rPr lang="en-US" altLang="zh-CN" sz="2200" spc="12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4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mixable</a:t>
            </a:r>
            <a:endParaRPr lang="en-US" altLang="zh-CN" sz="22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37" name="Text Box137"/>
          <p:cNvSpPr txBox="1"/>
          <p:nvPr/>
        </p:nvSpPr>
        <p:spPr>
          <a:xfrm>
            <a:off x="870509" y="1375211"/>
            <a:ext cx="7230735" cy="2817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20"/>
              </a:lnSpc>
            </a:pPr>
            <a:r>
              <a:rPr lang="en-US" altLang="zh-CN" sz="20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000" spc="-2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can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be</a:t>
            </a:r>
            <a:r>
              <a:rPr lang="en-US" altLang="zh-CN" sz="2000" spc="-1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linked</a:t>
            </a:r>
            <a:r>
              <a:rPr lang="en-US" altLang="zh-CN" sz="2000" spc="-2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lang="en-US" altLang="zh-CN" sz="2000" spc="-1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components</a:t>
            </a:r>
            <a:r>
              <a:rPr lang="en-US" altLang="zh-CN" sz="2000" spc="-3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written</a:t>
            </a:r>
            <a:r>
              <a:rPr lang="en-US" altLang="zh-CN" sz="2000" spc="-1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other</a:t>
            </a:r>
            <a:r>
              <a:rPr lang="en-US" altLang="zh-CN" sz="2000" spc="-2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languages</a:t>
            </a:r>
            <a:r>
              <a:rPr lang="en-US" altLang="zh-CN" sz="2000" spc="-4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easily</a:t>
            </a:r>
            <a:endParaRPr lang="en-US" altLang="zh-CN" sz="20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38" name="Text Box138"/>
          <p:cNvSpPr txBox="1"/>
          <p:nvPr/>
        </p:nvSpPr>
        <p:spPr>
          <a:xfrm>
            <a:off x="870509" y="1740700"/>
            <a:ext cx="7841053" cy="58719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51460" indent="-251460" algn="l" rtl="0">
              <a:lnSpc>
                <a:spcPts val="2310"/>
              </a:lnSpc>
            </a:pPr>
            <a:r>
              <a:rPr lang="en-US" altLang="zh-CN" sz="20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000" spc="55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Linking</a:t>
            </a:r>
            <a:r>
              <a:rPr lang="en-US" altLang="zh-CN" sz="2000" spc="53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lang="en-US" altLang="zh-CN" sz="2000" spc="52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fast,</a:t>
            </a:r>
            <a:r>
              <a:rPr lang="en-US" altLang="zh-CN" sz="2000" spc="54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compiled</a:t>
            </a:r>
            <a:r>
              <a:rPr lang="en-US" altLang="zh-CN" sz="2000" spc="53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code</a:t>
            </a:r>
            <a:r>
              <a:rPr lang="en-US" altLang="zh-CN" sz="2000" spc="55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-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lang="en-US" altLang="zh-CN" sz="2000" spc="53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useful</a:t>
            </a:r>
            <a:r>
              <a:rPr lang="en-US" altLang="zh-CN" sz="2000" spc="54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-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lang="en-US" altLang="zh-CN" sz="2000" spc="53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computationally</a:t>
            </a:r>
            <a:r>
              <a:rPr lang="en-US" altLang="zh-CN" sz="2000" spc="50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intensive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problems</a:t>
            </a:r>
            <a:endParaRPr lang="en-US" altLang="zh-CN" sz="20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39" name="Text Box139"/>
          <p:cNvSpPr txBox="1"/>
          <p:nvPr/>
        </p:nvSpPr>
        <p:spPr>
          <a:xfrm>
            <a:off x="891845" y="2411912"/>
            <a:ext cx="4287843" cy="2817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20"/>
              </a:lnSpc>
            </a:pPr>
            <a:r>
              <a:rPr lang="en-US" altLang="zh-CN" sz="20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000" spc="64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Python/C</a:t>
            </a:r>
            <a:r>
              <a:rPr lang="en-US" altLang="zh-CN" sz="2000" spc="-2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integration</a:t>
            </a:r>
            <a:r>
              <a:rPr lang="en-US" altLang="zh-CN" sz="2000" spc="-4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lang="en-US" altLang="zh-CN" sz="2000" spc="-1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quite</a:t>
            </a:r>
            <a:r>
              <a:rPr lang="en-US" altLang="zh-CN" sz="2000" spc="-2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common</a:t>
            </a:r>
            <a:endParaRPr lang="en-US" altLang="zh-CN" sz="20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40" name="Text Box140"/>
          <p:cNvSpPr txBox="1"/>
          <p:nvPr/>
        </p:nvSpPr>
        <p:spPr>
          <a:xfrm>
            <a:off x="746760" y="2786427"/>
            <a:ext cx="1662845" cy="3087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30"/>
              </a:lnSpc>
            </a:pPr>
            <a:r>
              <a:rPr lang="en-US" altLang="zh-CN" sz="2200" spc="-3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It's</a:t>
            </a:r>
            <a:r>
              <a:rPr lang="en-US" altLang="zh-CN" sz="2200" spc="12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4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easy</a:t>
            </a:r>
            <a:r>
              <a:rPr lang="en-US" altLang="zh-CN" sz="2200" spc="8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lang="en-US" altLang="zh-CN" sz="2200" spc="6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2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use</a:t>
            </a:r>
            <a:endParaRPr lang="en-US" altLang="zh-CN" sz="22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41" name="Text Box141"/>
          <p:cNvSpPr txBox="1"/>
          <p:nvPr/>
        </p:nvSpPr>
        <p:spPr>
          <a:xfrm>
            <a:off x="870509" y="3188491"/>
            <a:ext cx="6148543" cy="3090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35"/>
              </a:lnSpc>
            </a:pP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200" spc="55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No</a:t>
            </a:r>
            <a:r>
              <a:rPr lang="en-US" altLang="zh-CN" sz="2200" spc="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intermediate</a:t>
            </a:r>
            <a:r>
              <a:rPr lang="en-US" altLang="zh-CN" sz="2200" spc="2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compile</a:t>
            </a:r>
            <a:r>
              <a:rPr lang="en-US" altLang="zh-CN" sz="2200" spc="2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link</a:t>
            </a:r>
            <a:r>
              <a:rPr lang="en-US" altLang="zh-CN" sz="2200" spc="1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steps</a:t>
            </a:r>
            <a:r>
              <a:rPr lang="en-US" altLang="zh-CN" sz="2200" spc="-1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C/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C++</a:t>
            </a:r>
            <a:endParaRPr lang="en-US" altLang="zh-CN" sz="22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42" name="Text Box142"/>
          <p:cNvSpPr txBox="1"/>
          <p:nvPr/>
        </p:nvSpPr>
        <p:spPr>
          <a:xfrm>
            <a:off x="891845" y="3591352"/>
            <a:ext cx="7815629" cy="6440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9870" indent="-229870" algn="l" rtl="0">
              <a:lnSpc>
                <a:spcPts val="2535"/>
              </a:lnSpc>
            </a:pP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200" spc="49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200" spc="49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programs</a:t>
            </a:r>
            <a:r>
              <a:rPr lang="en-US" altLang="zh-CN" sz="2200" spc="50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are</a:t>
            </a:r>
            <a:r>
              <a:rPr lang="en-US" altLang="zh-CN" sz="2200" spc="49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compiled</a:t>
            </a:r>
            <a:r>
              <a:rPr lang="en-US" altLang="zh-CN" sz="2200" spc="50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automatically</a:t>
            </a:r>
            <a:r>
              <a:rPr lang="en-US" altLang="zh-CN" sz="2200" spc="52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lang="en-US" altLang="zh-CN" sz="2200" spc="47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</a:t>
            </a:r>
            <a:r>
              <a:rPr lang="en-US" altLang="zh-CN" sz="2200" spc="49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intermediate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form</a:t>
            </a:r>
            <a:r>
              <a:rPr lang="en-US" altLang="zh-CN" sz="2200" spc="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called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i="1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bytecode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which</a:t>
            </a:r>
            <a:r>
              <a:rPr lang="en-US" altLang="zh-CN" sz="2200" spc="1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interpreter</a:t>
            </a:r>
            <a:r>
              <a:rPr lang="en-US" altLang="zh-CN" sz="2200" spc="2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then</a:t>
            </a:r>
            <a:r>
              <a:rPr lang="en-US" altLang="zh-CN" sz="2200" spc="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reads</a:t>
            </a:r>
            <a:endParaRPr lang="en-US" altLang="zh-CN" sz="22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43" name="Text Box143"/>
          <p:cNvSpPr txBox="1"/>
          <p:nvPr/>
        </p:nvSpPr>
        <p:spPr>
          <a:xfrm>
            <a:off x="891845" y="4328969"/>
            <a:ext cx="7816967" cy="64407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9870" indent="-229870" algn="l" rtl="0">
              <a:lnSpc>
                <a:spcPts val="2535"/>
              </a:lnSpc>
            </a:pP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200" spc="13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This</a:t>
            </a:r>
            <a:r>
              <a:rPr lang="en-US" altLang="zh-CN" sz="2200" spc="13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gives</a:t>
            </a:r>
            <a:r>
              <a:rPr lang="en-US" altLang="zh-CN" sz="2200" spc="13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200" spc="14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lang="en-US" altLang="zh-CN" sz="2200" spc="13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development</a:t>
            </a:r>
            <a:r>
              <a:rPr lang="en-US" altLang="zh-CN" sz="2200" spc="14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speed</a:t>
            </a:r>
            <a:r>
              <a:rPr lang="en-US" altLang="zh-CN" sz="2200" spc="14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lang="en-US" altLang="zh-CN" sz="2200" spc="14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</a:t>
            </a:r>
            <a:r>
              <a:rPr lang="en-US" altLang="zh-CN" sz="2200" spc="13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interpreter</a:t>
            </a:r>
            <a:r>
              <a:rPr lang="en-US" altLang="zh-CN" sz="2200" spc="14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without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performance</a:t>
            </a:r>
            <a:r>
              <a:rPr lang="en-US" altLang="zh-CN" sz="2200" spc="3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loss</a:t>
            </a:r>
            <a:r>
              <a:rPr lang="en-US" altLang="zh-CN" sz="2200" spc="-1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inherent</a:t>
            </a:r>
            <a:r>
              <a:rPr lang="en-US" altLang="zh-CN" sz="2200" spc="1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lang="en-US" altLang="zh-CN" sz="2200" spc="-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purely</a:t>
            </a:r>
            <a:r>
              <a:rPr lang="en-US" altLang="zh-CN" sz="2200" spc="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interpreted</a:t>
            </a:r>
            <a:r>
              <a:rPr lang="en-US" altLang="zh-CN" sz="2200" spc="2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languages</a:t>
            </a:r>
            <a:endParaRPr lang="en-US" altLang="zh-CN" sz="22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44" name="Text Box144"/>
          <p:cNvSpPr txBox="1"/>
          <p:nvPr/>
        </p:nvSpPr>
        <p:spPr>
          <a:xfrm>
            <a:off x="746760" y="5066965"/>
            <a:ext cx="1848587" cy="30873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30"/>
              </a:lnSpc>
            </a:pPr>
            <a:r>
              <a:rPr lang="en-US" altLang="zh-CN" sz="2200" spc="-3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It's</a:t>
            </a:r>
            <a:r>
              <a:rPr lang="en-US" altLang="zh-CN" sz="2200" spc="12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4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easy</a:t>
            </a:r>
            <a:r>
              <a:rPr lang="en-US" altLang="zh-CN" sz="2200" spc="8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lang="en-US" altLang="zh-CN" sz="2200" spc="6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2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learn</a:t>
            </a:r>
            <a:endParaRPr lang="en-US" altLang="zh-CN" sz="22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45" name="Text Box145"/>
          <p:cNvSpPr txBox="1"/>
          <p:nvPr/>
        </p:nvSpPr>
        <p:spPr>
          <a:xfrm>
            <a:off x="870509" y="5469251"/>
            <a:ext cx="6634546" cy="3087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30"/>
              </a:lnSpc>
            </a:pP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Structure</a:t>
            </a:r>
            <a:r>
              <a:rPr lang="en-US" altLang="zh-CN" sz="2200" spc="1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syntax</a:t>
            </a:r>
            <a:r>
              <a:rPr lang="en-US" altLang="zh-CN" sz="2200" spc="-1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are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pretty</a:t>
            </a:r>
            <a:r>
              <a:rPr lang="en-US" altLang="zh-CN" sz="2200" spc="1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intuitive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lang="en-US" altLang="zh-CN" sz="2200" spc="1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-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easy</a:t>
            </a:r>
            <a:r>
              <a:rPr lang="en-US" altLang="zh-CN" sz="2200" spc="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lang="en-US" altLang="zh-CN" sz="2200" spc="-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2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grasp</a:t>
            </a:r>
            <a:endParaRPr lang="en-US" altLang="zh-CN" sz="22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9144000" cy="6832600"/>
          </a:xfrm>
          <a:prstGeom prst="rect">
            <a:avLst/>
          </a:prstGeom>
          <a:noFill/>
        </p:spPr>
      </p:pic>
      <p:pic>
        <p:nvPicPr>
          <p:cNvPr id="165" name="Image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2096"/>
          </a:xfrm>
          <a:prstGeom prst="rect">
            <a:avLst/>
          </a:prstGeom>
          <a:noFill/>
        </p:spPr>
      </p:pic>
      <p:pic>
        <p:nvPicPr>
          <p:cNvPr id="166" name="Image1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1804746"/>
            <a:ext cx="454152" cy="337109"/>
          </a:xfrm>
          <a:prstGeom prst="rect">
            <a:avLst/>
          </a:prstGeom>
          <a:noFill/>
        </p:spPr>
      </p:pic>
      <p:pic>
        <p:nvPicPr>
          <p:cNvPr id="167" name="Image1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2643505"/>
            <a:ext cx="454152" cy="336804"/>
          </a:xfrm>
          <a:prstGeom prst="rect">
            <a:avLst/>
          </a:prstGeom>
          <a:noFill/>
        </p:spPr>
      </p:pic>
      <p:pic>
        <p:nvPicPr>
          <p:cNvPr id="168" name="Image1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" y="3482086"/>
            <a:ext cx="454152" cy="336804"/>
          </a:xfrm>
          <a:prstGeom prst="rect">
            <a:avLst/>
          </a:prstGeom>
          <a:noFill/>
        </p:spPr>
      </p:pic>
      <p:pic>
        <p:nvPicPr>
          <p:cNvPr id="169" name="Image1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" y="4320286"/>
            <a:ext cx="454152" cy="336804"/>
          </a:xfrm>
          <a:prstGeom prst="rect">
            <a:avLst/>
          </a:prstGeom>
          <a:noFill/>
        </p:spPr>
      </p:pic>
      <p:pic>
        <p:nvPicPr>
          <p:cNvPr id="170" name="Image1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" y="5158740"/>
            <a:ext cx="454152" cy="336804"/>
          </a:xfrm>
          <a:prstGeom prst="rect">
            <a:avLst/>
          </a:prstGeom>
          <a:noFill/>
        </p:spPr>
      </p:pic>
      <p:sp>
        <p:nvSpPr>
          <p:cNvPr id="171" name="Text Box171"/>
          <p:cNvSpPr txBox="1"/>
          <p:nvPr/>
        </p:nvSpPr>
        <p:spPr>
          <a:xfrm>
            <a:off x="1995170" y="877007"/>
            <a:ext cx="5189652" cy="56179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25"/>
              </a:lnSpc>
            </a:pPr>
            <a:r>
              <a:rPr lang="en-US" altLang="zh-CN" sz="4000" i="1" spc="-2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Who</a:t>
            </a:r>
            <a:r>
              <a:rPr lang="en-US" altLang="zh-CN" sz="4000" i="1" spc="1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i="1" spc="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uses</a:t>
            </a:r>
            <a:r>
              <a:rPr lang="en-US" altLang="zh-CN" sz="4000" i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i="1" spc="2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4000" i="1" spc="-6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i="1" spc="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today…</a:t>
            </a:r>
            <a:endParaRPr lang="en-US" altLang="zh-CN" sz="40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72" name="Text Box172"/>
          <p:cNvSpPr txBox="1"/>
          <p:nvPr/>
        </p:nvSpPr>
        <p:spPr>
          <a:xfrm>
            <a:off x="823265" y="1792088"/>
            <a:ext cx="7962019" cy="73243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885"/>
              </a:lnSpc>
            </a:pP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500" spc="24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lang="en-US" altLang="zh-CN" sz="2500" spc="113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being</a:t>
            </a:r>
            <a:r>
              <a:rPr lang="en-US" altLang="zh-CN" sz="2500" spc="25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applied</a:t>
            </a:r>
            <a:r>
              <a:rPr lang="en-US" altLang="zh-CN" sz="2500" spc="24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lang="en-US" altLang="zh-CN" sz="2500" spc="26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real</a:t>
            </a:r>
            <a:r>
              <a:rPr lang="en-US" altLang="zh-CN" sz="2500" spc="27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revenue-generating</a:t>
            </a:r>
            <a:r>
              <a:rPr lang="en-US" altLang="zh-CN" sz="2500" spc="25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products</a:t>
            </a:r>
            <a:r>
              <a:rPr lang="en-US" altLang="zh-CN" sz="2500" spc="-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by</a:t>
            </a:r>
            <a:r>
              <a:rPr lang="en-US" altLang="zh-CN" sz="2500" spc="-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real</a:t>
            </a:r>
            <a:r>
              <a:rPr lang="en-US" altLang="zh-CN" sz="2500" spc="3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companies.</a:t>
            </a:r>
            <a:r>
              <a:rPr lang="en-US" altLang="zh-CN" sz="2500" spc="5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For</a:t>
            </a:r>
            <a:r>
              <a:rPr lang="en-US" altLang="zh-CN" sz="2500" spc="1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instance: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73" name="Text Box173"/>
          <p:cNvSpPr txBox="1"/>
          <p:nvPr/>
        </p:nvSpPr>
        <p:spPr>
          <a:xfrm>
            <a:off x="823265" y="2630813"/>
            <a:ext cx="7961803" cy="7319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880"/>
              </a:lnSpc>
            </a:pP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Google</a:t>
            </a:r>
            <a:r>
              <a:rPr lang="en-US" altLang="zh-CN" sz="2500" spc="69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makes</a:t>
            </a:r>
            <a:r>
              <a:rPr lang="en-US" altLang="zh-CN" sz="2500" spc="69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extensive</a:t>
            </a:r>
            <a:r>
              <a:rPr lang="en-US" altLang="zh-CN" sz="2500" spc="68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use</a:t>
            </a:r>
            <a:r>
              <a:rPr lang="en-US" altLang="zh-CN" sz="2500" spc="67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lang="en-US" altLang="zh-CN" sz="2500" spc="68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500" spc="69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lang="en-US" altLang="zh-CN" sz="2500" spc="69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its</a:t>
            </a:r>
            <a:r>
              <a:rPr lang="en-US" altLang="zh-CN" sz="2500" spc="68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web</a:t>
            </a:r>
            <a:r>
              <a:rPr lang="en-US" altLang="zh-CN" sz="2500" spc="68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search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system,</a:t>
            </a:r>
            <a:r>
              <a:rPr lang="en-US" altLang="zh-CN" sz="2500" spc="4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lang="en-US" altLang="zh-CN" sz="2500" spc="1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employs</a:t>
            </a:r>
            <a:r>
              <a:rPr lang="en-US" altLang="zh-CN" sz="2500" spc="4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500" spc="-6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’s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creator.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74" name="Text Box174"/>
          <p:cNvSpPr txBox="1"/>
          <p:nvPr/>
        </p:nvSpPr>
        <p:spPr>
          <a:xfrm>
            <a:off x="823265" y="3469394"/>
            <a:ext cx="7961889" cy="7319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880"/>
              </a:lnSpc>
            </a:pP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Intel,</a:t>
            </a:r>
            <a:r>
              <a:rPr lang="en-US" altLang="zh-CN" sz="2500" spc="19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Cisco,</a:t>
            </a:r>
            <a:r>
              <a:rPr lang="en-US" altLang="zh-CN" sz="2500" spc="19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Hewlett-Packard,</a:t>
            </a:r>
            <a:r>
              <a:rPr lang="en-US" altLang="zh-CN" sz="2500" spc="19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Seagate,</a:t>
            </a:r>
            <a:r>
              <a:rPr lang="en-US" altLang="zh-CN" sz="2500" spc="19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Qualcomm,</a:t>
            </a:r>
            <a:r>
              <a:rPr lang="en-US" altLang="zh-CN" sz="2500" spc="18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lang="en-US" altLang="zh-CN" sz="2500" spc="20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IBM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use</a:t>
            </a:r>
            <a:r>
              <a:rPr lang="en-US" altLang="zh-CN" sz="2500" spc="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500" spc="1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for</a:t>
            </a:r>
            <a:r>
              <a:rPr lang="en-US" altLang="zh-CN" sz="2500" spc="1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hardware</a:t>
            </a:r>
            <a:r>
              <a:rPr lang="en-US" altLang="zh-CN" sz="2500" spc="3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testing.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75" name="Text Box175"/>
          <p:cNvSpPr txBox="1"/>
          <p:nvPr/>
        </p:nvSpPr>
        <p:spPr>
          <a:xfrm>
            <a:off x="823265" y="4307594"/>
            <a:ext cx="7960937" cy="7319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880"/>
              </a:lnSpc>
            </a:pP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ESRI</a:t>
            </a:r>
            <a:r>
              <a:rPr lang="en-US" altLang="zh-CN" sz="2500" spc="39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uses</a:t>
            </a:r>
            <a:r>
              <a:rPr lang="en-US" altLang="zh-CN" sz="2500" spc="41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2500" spc="41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lang="en-US" altLang="zh-CN" sz="2500" spc="42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</a:t>
            </a:r>
            <a:r>
              <a:rPr lang="en-US" altLang="zh-CN" sz="2500" spc="40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end-user</a:t>
            </a:r>
            <a:r>
              <a:rPr lang="en-US" altLang="zh-CN" sz="2500" spc="40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customization</a:t>
            </a:r>
            <a:r>
              <a:rPr lang="en-US" altLang="zh-CN" sz="2500" spc="41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tool</a:t>
            </a:r>
            <a:r>
              <a:rPr lang="en-US" altLang="zh-CN" sz="2500" spc="42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for</a:t>
            </a:r>
            <a:r>
              <a:rPr lang="en-US" altLang="zh-CN" sz="2500" spc="40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its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popular</a:t>
            </a:r>
            <a:r>
              <a:rPr lang="en-US" altLang="zh-CN" sz="2500" spc="3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GIS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mapping</a:t>
            </a:r>
            <a:r>
              <a:rPr lang="en-US" altLang="zh-CN" sz="2500" spc="4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products.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76" name="Text Box176"/>
          <p:cNvSpPr txBox="1"/>
          <p:nvPr/>
        </p:nvSpPr>
        <p:spPr>
          <a:xfrm>
            <a:off x="823265" y="5146048"/>
            <a:ext cx="7961071" cy="731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880"/>
              </a:lnSpc>
            </a:pP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lang="en-US" altLang="zh-CN" sz="2500" spc="83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4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YouTube</a:t>
            </a:r>
            <a:r>
              <a:rPr lang="en-US" altLang="zh-CN" sz="2500" spc="839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video</a:t>
            </a:r>
            <a:r>
              <a:rPr lang="en-US" altLang="zh-CN" sz="2500" spc="84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sharing</a:t>
            </a:r>
            <a:r>
              <a:rPr lang="en-US" altLang="zh-CN" sz="2500" spc="86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service</a:t>
            </a:r>
            <a:r>
              <a:rPr lang="en-US" altLang="zh-CN" sz="2500" spc="83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lang="en-US" altLang="zh-CN" sz="2500" spc="85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largely</a:t>
            </a:r>
            <a:r>
              <a:rPr lang="en-US" altLang="zh-CN" sz="2500" spc="84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written</a:t>
            </a:r>
            <a:r>
              <a:rPr lang="en-US" altLang="zh-CN" sz="2500" spc="85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5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endParaRPr lang="en-US" altLang="zh-CN" sz="25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9144000" cy="6832600"/>
          </a:xfrm>
          <a:prstGeom prst="rect">
            <a:avLst/>
          </a:prstGeom>
          <a:noFill/>
        </p:spPr>
      </p:pic>
      <p:pic>
        <p:nvPicPr>
          <p:cNvPr id="178" name="Image1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2096"/>
          </a:xfrm>
          <a:prstGeom prst="rect">
            <a:avLst/>
          </a:prstGeom>
          <a:noFill/>
        </p:spPr>
      </p:pic>
      <p:pic>
        <p:nvPicPr>
          <p:cNvPr id="179" name="Image1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1838579"/>
            <a:ext cx="509016" cy="377952"/>
          </a:xfrm>
          <a:prstGeom prst="rect">
            <a:avLst/>
          </a:prstGeom>
          <a:noFill/>
        </p:spPr>
      </p:pic>
      <p:pic>
        <p:nvPicPr>
          <p:cNvPr id="180" name="Image1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2350643"/>
            <a:ext cx="509016" cy="377952"/>
          </a:xfrm>
          <a:prstGeom prst="rect">
            <a:avLst/>
          </a:prstGeom>
          <a:noFill/>
        </p:spPr>
      </p:pic>
      <p:pic>
        <p:nvPicPr>
          <p:cNvPr id="181" name="Image1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" y="2862707"/>
            <a:ext cx="509016" cy="377952"/>
          </a:xfrm>
          <a:prstGeom prst="rect">
            <a:avLst/>
          </a:prstGeom>
          <a:noFill/>
        </p:spPr>
      </p:pic>
      <p:pic>
        <p:nvPicPr>
          <p:cNvPr id="182" name="Image1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" y="3375025"/>
            <a:ext cx="509016" cy="377952"/>
          </a:xfrm>
          <a:prstGeom prst="rect">
            <a:avLst/>
          </a:prstGeom>
          <a:noFill/>
        </p:spPr>
      </p:pic>
      <p:pic>
        <p:nvPicPr>
          <p:cNvPr id="183" name="Image1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3887089"/>
            <a:ext cx="509016" cy="377952"/>
          </a:xfrm>
          <a:prstGeom prst="rect">
            <a:avLst/>
          </a:prstGeom>
          <a:noFill/>
        </p:spPr>
      </p:pic>
      <p:pic>
        <p:nvPicPr>
          <p:cNvPr id="184" name="Image1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399229"/>
            <a:ext cx="509016" cy="378257"/>
          </a:xfrm>
          <a:prstGeom prst="rect">
            <a:avLst/>
          </a:prstGeom>
          <a:noFill/>
        </p:spPr>
      </p:pic>
      <p:sp>
        <p:nvSpPr>
          <p:cNvPr id="185" name="Text Box185"/>
          <p:cNvSpPr txBox="1"/>
          <p:nvPr/>
        </p:nvSpPr>
        <p:spPr>
          <a:xfrm>
            <a:off x="823265" y="1029407"/>
            <a:ext cx="6930038" cy="11891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754380" algn="l" rtl="0">
              <a:lnSpc>
                <a:spcPts val="4680"/>
              </a:lnSpc>
            </a:pPr>
            <a:r>
              <a:rPr lang="en-US" altLang="zh-CN" sz="4000" i="1" spc="-2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What</a:t>
            </a:r>
            <a:r>
              <a:rPr lang="en-US" altLang="zh-CN" sz="4000" i="1" spc="7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i="1" spc="-2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can</a:t>
            </a:r>
            <a:r>
              <a:rPr lang="en-US" altLang="zh-CN" sz="4000" i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i="1" spc="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4000" i="1" spc="13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i="1" spc="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do</a:t>
            </a:r>
            <a:r>
              <a:rPr lang="en-US" altLang="zh-CN" sz="4000" i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i="1" spc="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with</a:t>
            </a:r>
            <a:r>
              <a:rPr lang="en-US" altLang="zh-CN" sz="4000" i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i="1" spc="-3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Python</a:t>
            </a:r>
            <a:r>
              <a:rPr lang="en-US" altLang="zh-CN" sz="4000" i="1" spc="4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…?</a:t>
            </a:r>
            <a:r>
              <a:rPr lang="en-US" altLang="zh-CN" sz="4000" i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System</a:t>
            </a:r>
            <a:r>
              <a:rPr lang="en-US" altLang="zh-CN" sz="2800" spc="-1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programming</a:t>
            </a:r>
            <a:endParaRPr lang="en-US" altLang="zh-CN" sz="28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86" name="Text Box186"/>
          <p:cNvSpPr txBox="1"/>
          <p:nvPr/>
        </p:nvSpPr>
        <p:spPr>
          <a:xfrm>
            <a:off x="823265" y="2337532"/>
            <a:ext cx="5589964" cy="3930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95"/>
              </a:lnSpc>
            </a:pPr>
            <a:r>
              <a:rPr lang="en-US" altLang="zh-CN" sz="28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Graphical</a:t>
            </a:r>
            <a:r>
              <a:rPr lang="en-US" altLang="zh-CN" sz="2800" spc="-1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User</a:t>
            </a:r>
            <a:r>
              <a:rPr lang="en-US" altLang="zh-CN" sz="2800" spc="8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Interface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Programming</a:t>
            </a:r>
            <a:endParaRPr lang="en-US" altLang="zh-CN" sz="28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87" name="Text Box187"/>
          <p:cNvSpPr txBox="1"/>
          <p:nvPr/>
        </p:nvSpPr>
        <p:spPr>
          <a:xfrm>
            <a:off x="823265" y="2849596"/>
            <a:ext cx="2535817" cy="3930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95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Internet</a:t>
            </a:r>
            <a:r>
              <a:rPr lang="en-US" altLang="zh-CN" sz="2800" spc="-1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Scripting</a:t>
            </a:r>
            <a:endParaRPr lang="en-US" altLang="zh-CN" sz="28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88" name="Text Box188"/>
          <p:cNvSpPr txBox="1"/>
          <p:nvPr/>
        </p:nvSpPr>
        <p:spPr>
          <a:xfrm>
            <a:off x="823265" y="3361914"/>
            <a:ext cx="3344361" cy="3930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95"/>
              </a:lnSpc>
            </a:pPr>
            <a:r>
              <a:rPr lang="en-US" altLang="zh-CN" sz="28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Component</a:t>
            </a:r>
            <a:r>
              <a:rPr lang="en-US" altLang="zh-CN" sz="2800" spc="7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Integration</a:t>
            </a:r>
            <a:endParaRPr lang="en-US" altLang="zh-CN" sz="28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89" name="Text Box189"/>
          <p:cNvSpPr txBox="1"/>
          <p:nvPr/>
        </p:nvSpPr>
        <p:spPr>
          <a:xfrm>
            <a:off x="823265" y="3873978"/>
            <a:ext cx="3378805" cy="3930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95"/>
              </a:lnSpc>
            </a:pPr>
            <a:r>
              <a:rPr lang="en-US" altLang="zh-CN" sz="28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Database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Programming</a:t>
            </a:r>
            <a:endParaRPr lang="en-US" altLang="zh-CN" sz="28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90" name="Text Box190"/>
          <p:cNvSpPr txBox="1"/>
          <p:nvPr/>
        </p:nvSpPr>
        <p:spPr>
          <a:xfrm>
            <a:off x="823265" y="4385771"/>
            <a:ext cx="5893618" cy="3934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0"/>
              </a:lnSpc>
            </a:pPr>
            <a:r>
              <a:rPr lang="en-US" altLang="zh-CN" sz="2800" spc="-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Gaming,</a:t>
            </a:r>
            <a:r>
              <a:rPr lang="en-US" altLang="zh-CN" sz="2800" spc="16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Images,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XML</a:t>
            </a:r>
            <a:r>
              <a:rPr lang="en-US" altLang="zh-CN" sz="2800" spc="-95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Robot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lang="en-US" altLang="zh-CN" sz="2800" spc="-1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more</a:t>
            </a:r>
            <a:endParaRPr lang="en-US" altLang="zh-CN" sz="28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9144000" cy="6832600"/>
          </a:xfrm>
          <a:prstGeom prst="rect">
            <a:avLst/>
          </a:prstGeom>
          <a:noFill/>
        </p:spPr>
      </p:pic>
      <p:pic>
        <p:nvPicPr>
          <p:cNvPr id="178" name="Image1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22096"/>
          </a:xfrm>
          <a:prstGeom prst="rect">
            <a:avLst/>
          </a:prstGeom>
          <a:noFill/>
        </p:spPr>
      </p:pic>
      <p:pic>
        <p:nvPicPr>
          <p:cNvPr id="180" name="Image1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2350643"/>
            <a:ext cx="509016" cy="377952"/>
          </a:xfrm>
          <a:prstGeom prst="rect">
            <a:avLst/>
          </a:prstGeom>
          <a:noFill/>
        </p:spPr>
      </p:pic>
      <p:pic>
        <p:nvPicPr>
          <p:cNvPr id="181" name="Image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2862707"/>
            <a:ext cx="509016" cy="377952"/>
          </a:xfrm>
          <a:prstGeom prst="rect">
            <a:avLst/>
          </a:prstGeom>
          <a:noFill/>
        </p:spPr>
      </p:pic>
      <p:pic>
        <p:nvPicPr>
          <p:cNvPr id="182" name="Image1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" y="3375025"/>
            <a:ext cx="509016" cy="377952"/>
          </a:xfrm>
          <a:prstGeom prst="rect">
            <a:avLst/>
          </a:prstGeom>
          <a:noFill/>
        </p:spPr>
      </p:pic>
      <p:sp>
        <p:nvSpPr>
          <p:cNvPr id="185" name="Text Box185"/>
          <p:cNvSpPr txBox="1"/>
          <p:nvPr/>
        </p:nvSpPr>
        <p:spPr>
          <a:xfrm>
            <a:off x="823265" y="1029407"/>
            <a:ext cx="6930038" cy="64889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754380" algn="l" rtl="0">
              <a:lnSpc>
                <a:spcPts val="4680"/>
              </a:lnSpc>
            </a:pPr>
            <a:r>
              <a:rPr lang="en-US" altLang="zh-CN" sz="4000" i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Drawbacks</a:t>
            </a:r>
          </a:p>
        </p:txBody>
      </p:sp>
      <p:sp>
        <p:nvSpPr>
          <p:cNvPr id="186" name="Text Box186"/>
          <p:cNvSpPr txBox="1"/>
          <p:nvPr/>
        </p:nvSpPr>
        <p:spPr>
          <a:xfrm>
            <a:off x="823265" y="2337532"/>
            <a:ext cx="5589964" cy="4770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/>
            <a:r>
              <a:rPr lang="en-IN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Memory Efficiency</a:t>
            </a:r>
          </a:p>
        </p:txBody>
      </p:sp>
      <p:sp>
        <p:nvSpPr>
          <p:cNvPr id="187" name="Text Box187"/>
          <p:cNvSpPr txBox="1"/>
          <p:nvPr/>
        </p:nvSpPr>
        <p:spPr>
          <a:xfrm>
            <a:off x="823265" y="2849596"/>
            <a:ext cx="2535817" cy="4770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/>
            <a:r>
              <a:rPr lang="en-IN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Slow Speed</a:t>
            </a:r>
          </a:p>
        </p:txBody>
      </p:sp>
      <p:sp>
        <p:nvSpPr>
          <p:cNvPr id="188" name="Text Box188"/>
          <p:cNvSpPr txBox="1"/>
          <p:nvPr/>
        </p:nvSpPr>
        <p:spPr>
          <a:xfrm>
            <a:off x="823265" y="3361914"/>
            <a:ext cx="5332911" cy="4770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/>
            <a:r>
              <a:rPr lang="en-IN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 in Mobile Computing</a:t>
            </a:r>
          </a:p>
        </p:txBody>
      </p:sp>
    </p:spTree>
    <p:extLst>
      <p:ext uri="{BB962C8B-B14F-4D97-AF65-F5344CB8AC3E}">
        <p14:creationId xmlns:p14="http://schemas.microsoft.com/office/powerpoint/2010/main" val="1162962969"/>
      </p:ext>
    </p:extLst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452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Blue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luminar005@outlook.com</cp:lastModifiedBy>
  <cp:revision>4</cp:revision>
  <dcterms:created xsi:type="dcterms:W3CDTF">2017-10-23T09:06:00Z</dcterms:created>
  <dcterms:modified xsi:type="dcterms:W3CDTF">2023-02-19T18:14:27Z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