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423A58C-0A86-4C83-8E1B-1A77CD2884BE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2098F9D-C140-4488-868A-041410393CA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90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A58C-0A86-4C83-8E1B-1A77CD2884BE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8F9D-C140-4488-868A-041410393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57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A58C-0A86-4C83-8E1B-1A77CD2884BE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8F9D-C140-4488-868A-041410393CA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299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A58C-0A86-4C83-8E1B-1A77CD2884BE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8F9D-C140-4488-868A-041410393CA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065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A58C-0A86-4C83-8E1B-1A77CD2884BE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8F9D-C140-4488-868A-041410393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589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A58C-0A86-4C83-8E1B-1A77CD2884BE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8F9D-C140-4488-868A-041410393CA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514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A58C-0A86-4C83-8E1B-1A77CD2884BE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8F9D-C140-4488-868A-041410393CA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939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A58C-0A86-4C83-8E1B-1A77CD2884BE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8F9D-C140-4488-868A-041410393CA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137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A58C-0A86-4C83-8E1B-1A77CD2884BE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8F9D-C140-4488-868A-041410393CA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01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A58C-0A86-4C83-8E1B-1A77CD2884BE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8F9D-C140-4488-868A-041410393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58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A58C-0A86-4C83-8E1B-1A77CD2884BE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8F9D-C140-4488-868A-041410393CA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36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A58C-0A86-4C83-8E1B-1A77CD2884BE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8F9D-C140-4488-868A-041410393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22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A58C-0A86-4C83-8E1B-1A77CD2884BE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8F9D-C140-4488-868A-041410393CAA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77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A58C-0A86-4C83-8E1B-1A77CD2884BE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8F9D-C140-4488-868A-041410393CA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A58C-0A86-4C83-8E1B-1A77CD2884BE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8F9D-C140-4488-868A-041410393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26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A58C-0A86-4C83-8E1B-1A77CD2884BE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8F9D-C140-4488-868A-041410393CA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51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A58C-0A86-4C83-8E1B-1A77CD2884BE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8F9D-C140-4488-868A-041410393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14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23A58C-0A86-4C83-8E1B-1A77CD2884BE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098F9D-C140-4488-868A-041410393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29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0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7267" y="600421"/>
            <a:ext cx="6677138" cy="84278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9822" y="1443209"/>
            <a:ext cx="10102467" cy="4616067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b="1" dirty="0"/>
              <a:t>Basic HTML elements</a:t>
            </a:r>
            <a:endParaRPr lang="en-IN" sz="2000" b="1" dirty="0"/>
          </a:p>
          <a:p>
            <a:pPr lvl="1"/>
            <a:r>
              <a:rPr lang="en-US" b="1" dirty="0"/>
              <a:t>Lists</a:t>
            </a:r>
            <a:endParaRPr lang="en-IN" sz="1800" b="1" dirty="0"/>
          </a:p>
          <a:p>
            <a:pPr lvl="1"/>
            <a:r>
              <a:rPr lang="en-US" b="1" dirty="0"/>
              <a:t>Tables</a:t>
            </a:r>
            <a:endParaRPr lang="en-IN" sz="1800" b="1" dirty="0"/>
          </a:p>
          <a:p>
            <a:pPr lvl="1"/>
            <a:r>
              <a:rPr lang="en-US" b="1" dirty="0"/>
              <a:t>Images</a:t>
            </a:r>
            <a:endParaRPr lang="en-IN" sz="1800" b="1" dirty="0"/>
          </a:p>
          <a:p>
            <a:pPr lvl="1"/>
            <a:r>
              <a:rPr lang="en-US" b="1" dirty="0"/>
              <a:t>Links</a:t>
            </a:r>
            <a:endParaRPr lang="en-IN" sz="1800" b="1" dirty="0"/>
          </a:p>
          <a:p>
            <a:pPr lvl="1"/>
            <a:r>
              <a:rPr lang="en-US" b="1" dirty="0"/>
              <a:t>Forms</a:t>
            </a:r>
            <a:endParaRPr lang="en-IN" sz="1800" b="1" dirty="0"/>
          </a:p>
          <a:p>
            <a:pPr lvl="1"/>
            <a:r>
              <a:rPr lang="en-US" b="1" dirty="0" err="1"/>
              <a:t>Iframe</a:t>
            </a:r>
            <a:endParaRPr lang="en-IN" sz="1800" b="1" dirty="0"/>
          </a:p>
          <a:p>
            <a:pPr lvl="0"/>
            <a:r>
              <a:rPr lang="en-US" b="1" dirty="0"/>
              <a:t>Introduce </a:t>
            </a:r>
            <a:r>
              <a:rPr lang="en-US" b="1" dirty="0" err="1"/>
              <a:t>VSCode</a:t>
            </a:r>
            <a:r>
              <a:rPr lang="en-US" b="1" dirty="0"/>
              <a:t> Editor &amp; Extensions</a:t>
            </a:r>
            <a:endParaRPr lang="en-IN" sz="2000" b="1" dirty="0"/>
          </a:p>
          <a:p>
            <a:pPr lvl="0"/>
            <a:r>
              <a:rPr lang="en-US" b="1" dirty="0"/>
              <a:t>HTML5 Layout</a:t>
            </a:r>
            <a:endParaRPr lang="en-IN" sz="2000" b="1" dirty="0"/>
          </a:p>
          <a:p>
            <a:pPr lvl="0"/>
            <a:r>
              <a:rPr lang="en-US" b="1" dirty="0"/>
              <a:t>Canvas</a:t>
            </a:r>
            <a:endParaRPr lang="en-IN" sz="2000" b="1" dirty="0"/>
          </a:p>
          <a:p>
            <a:pPr lvl="0"/>
            <a:r>
              <a:rPr lang="en-US" b="1" dirty="0"/>
              <a:t>SVG</a:t>
            </a:r>
            <a:endParaRPr lang="en-IN" sz="2000" b="1" dirty="0"/>
          </a:p>
          <a:p>
            <a:pPr lvl="0"/>
            <a:r>
              <a:rPr lang="en-US" b="1" dirty="0"/>
              <a:t>Audio-Video tags</a:t>
            </a:r>
            <a:endParaRPr lang="en-IN" sz="2000" b="1" dirty="0"/>
          </a:p>
          <a:p>
            <a:pPr lvl="0"/>
            <a:r>
              <a:rPr lang="en-US" b="1" dirty="0"/>
              <a:t>New Input tags</a:t>
            </a:r>
            <a:endParaRPr lang="en-IN" sz="2000" b="1" dirty="0"/>
          </a:p>
          <a:p>
            <a:r>
              <a:rPr lang="en-US" b="1" dirty="0"/>
              <a:t>Web storage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586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 Tags(introduced)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5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60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0862" y="2611438"/>
            <a:ext cx="60102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128" y="1575058"/>
            <a:ext cx="10528471" cy="200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3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206" y="1690688"/>
            <a:ext cx="10144761" cy="424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9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084" y="1433617"/>
            <a:ext cx="10549353" cy="273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454" y="1925484"/>
            <a:ext cx="8482199" cy="21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8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420" y="1334695"/>
            <a:ext cx="9816144" cy="378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9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625" y="1778755"/>
            <a:ext cx="10582005" cy="25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0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49" y="869711"/>
            <a:ext cx="11853334" cy="191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1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</TotalTime>
  <Words>30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 5 Tags(introduced)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USER</dc:creator>
  <cp:lastModifiedBy>USER</cp:lastModifiedBy>
  <cp:revision>3</cp:revision>
  <dcterms:created xsi:type="dcterms:W3CDTF">2023-05-02T03:50:43Z</dcterms:created>
  <dcterms:modified xsi:type="dcterms:W3CDTF">2023-05-02T04:52:30Z</dcterms:modified>
</cp:coreProperties>
</file>