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2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50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6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21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51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7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3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9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3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18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4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2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BC831-4982-4CC5-8A83-560501F2380E}" type="datetimeFigureOut">
              <a:rPr lang="en-IN" smtClean="0"/>
              <a:t>21-07-2023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8F9ADE-4E69-408B-9E14-D2FDB512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2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ttps://samanthaming.gumlet.io/pictorials/css-inline-vs-inlineblock-vs-block-4.jpg.gz?format=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24" y="875371"/>
            <a:ext cx="5238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9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05488"/>
            <a:ext cx="9601196" cy="1303867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2" y="1704110"/>
            <a:ext cx="9732815" cy="45562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Syntax</a:t>
            </a:r>
            <a:endParaRPr lang="en-IN" dirty="0"/>
          </a:p>
          <a:p>
            <a:pPr lvl="0"/>
            <a:r>
              <a:rPr lang="en-US" dirty="0"/>
              <a:t>CSS selectors</a:t>
            </a:r>
            <a:endParaRPr lang="en-IN" dirty="0"/>
          </a:p>
          <a:p>
            <a:pPr lvl="0"/>
            <a:r>
              <a:rPr lang="en-US" dirty="0"/>
              <a:t>Box Model</a:t>
            </a:r>
            <a:endParaRPr lang="en-IN" dirty="0"/>
          </a:p>
          <a:p>
            <a:pPr lvl="0"/>
            <a:r>
              <a:rPr lang="en-US" dirty="0"/>
              <a:t>Inline and Block elements.</a:t>
            </a:r>
            <a:endParaRPr lang="en-IN" dirty="0"/>
          </a:p>
          <a:p>
            <a:pPr lvl="0"/>
            <a:r>
              <a:rPr lang="en-US" dirty="0"/>
              <a:t>Display</a:t>
            </a:r>
            <a:endParaRPr lang="en-IN" dirty="0"/>
          </a:p>
          <a:p>
            <a:pPr lvl="0"/>
            <a:r>
              <a:rPr lang="en-US" dirty="0"/>
              <a:t>Pseudo classes</a:t>
            </a:r>
            <a:endParaRPr lang="en-IN" dirty="0"/>
          </a:p>
          <a:p>
            <a:pPr lvl="0"/>
            <a:r>
              <a:rPr lang="en-US" dirty="0"/>
              <a:t>float</a:t>
            </a:r>
            <a:endParaRPr lang="en-IN" dirty="0"/>
          </a:p>
          <a:p>
            <a:pPr lvl="0"/>
            <a:r>
              <a:rPr lang="en-US" dirty="0"/>
              <a:t>CSS Image gallery</a:t>
            </a:r>
            <a:endParaRPr lang="en-IN" dirty="0"/>
          </a:p>
          <a:p>
            <a:pPr lvl="0"/>
            <a:r>
              <a:rPr lang="en-US" dirty="0"/>
              <a:t>Navigation bars</a:t>
            </a:r>
            <a:endParaRPr lang="en-IN" dirty="0"/>
          </a:p>
          <a:p>
            <a:pPr lvl="0"/>
            <a:r>
              <a:rPr lang="en-US" dirty="0"/>
              <a:t>Adding fonts from Google </a:t>
            </a:r>
            <a:r>
              <a:rPr lang="en-US" dirty="0" smtClean="0"/>
              <a:t>fonts – Roberto, Open Sans</a:t>
            </a:r>
            <a:endParaRPr lang="en-IN" dirty="0"/>
          </a:p>
          <a:p>
            <a:r>
              <a:rPr lang="en-US" dirty="0"/>
              <a:t>Media Queries.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20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183"/>
            <a:ext cx="10515600" cy="1325563"/>
          </a:xfrm>
        </p:spPr>
        <p:txBody>
          <a:bodyPr/>
          <a:lstStyle/>
          <a:p>
            <a:r>
              <a:rPr lang="en-US" dirty="0"/>
              <a:t>CSS selectors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915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/>
              <a:t>The CSS element </a:t>
            </a:r>
            <a:r>
              <a:rPr lang="en-IN" dirty="0" smtClean="0"/>
              <a:t>Selector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dirty="0"/>
              <a:t>The CSS id </a:t>
            </a:r>
            <a:r>
              <a:rPr lang="en-IN" dirty="0" smtClean="0"/>
              <a:t>Selector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IN" dirty="0"/>
              <a:t>The CSS class Selector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1512309"/>
            <a:ext cx="1952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 {</a:t>
            </a:r>
            <a:br>
              <a:rPr lang="en-IN" dirty="0"/>
            </a:br>
            <a:r>
              <a:rPr lang="en-IN" dirty="0"/>
              <a:t>  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5118" y="3449781"/>
            <a:ext cx="1952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#para1 {</a:t>
            </a:r>
            <a:br>
              <a:rPr lang="es-ES" dirty="0"/>
            </a:br>
            <a:r>
              <a:rPr lang="es-ES" dirty="0"/>
              <a:t>  </a:t>
            </a:r>
            <a:r>
              <a:rPr lang="es-ES" dirty="0" err="1"/>
              <a:t>text-align</a:t>
            </a:r>
            <a:r>
              <a:rPr lang="es-ES" dirty="0"/>
              <a:t>: center;</a:t>
            </a:r>
            <a:br>
              <a:rPr lang="es-ES" dirty="0"/>
            </a:br>
            <a:r>
              <a:rPr lang="es-ES" dirty="0"/>
              <a:t>  color: red;</a:t>
            </a:r>
            <a:br>
              <a:rPr lang="es-ES" dirty="0"/>
            </a:br>
            <a:r>
              <a:rPr lang="es-ES" dirty="0"/>
              <a:t>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48245" y="5387253"/>
            <a:ext cx="1952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</a:t>
            </a:r>
            <a:r>
              <a:rPr lang="en-IN" dirty="0" err="1"/>
              <a:t>center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 text-align: 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color</a:t>
            </a:r>
            <a:r>
              <a:rPr lang="en-IN" dirty="0"/>
              <a:t>: red;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0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CSS Box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81" y="1282413"/>
            <a:ext cx="6516857" cy="41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06681" y="3034145"/>
            <a:ext cx="26409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div {</a:t>
            </a:r>
            <a:br>
              <a:rPr lang="en-IN" dirty="0"/>
            </a:br>
            <a:r>
              <a:rPr lang="en-IN" dirty="0"/>
              <a:t>  width: 300px;</a:t>
            </a:r>
            <a:br>
              <a:rPr lang="en-IN" dirty="0"/>
            </a:br>
            <a:r>
              <a:rPr lang="en-IN" dirty="0"/>
              <a:t>  border: 15px solid green;</a:t>
            </a:r>
            <a:br>
              <a:rPr lang="en-IN" dirty="0"/>
            </a:br>
            <a:r>
              <a:rPr lang="en-IN" dirty="0"/>
              <a:t>  padding: 50px;</a:t>
            </a:r>
            <a:br>
              <a:rPr lang="en-IN" dirty="0"/>
            </a:br>
            <a:r>
              <a:rPr lang="en-IN" dirty="0"/>
              <a:t>  margin: 20px;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76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and Block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elements are inline by default, like &lt;span&gt;, &lt;a&gt;, &lt;</a:t>
            </a:r>
            <a:r>
              <a:rPr lang="en-US" dirty="0" err="1"/>
              <a:t>i</a:t>
            </a:r>
            <a:r>
              <a:rPr lang="en-US" dirty="0"/>
              <a:t>&gt;, and &lt;</a:t>
            </a:r>
            <a:r>
              <a:rPr lang="en-US" dirty="0" err="1"/>
              <a:t>img</a:t>
            </a:r>
            <a:r>
              <a:rPr lang="en-US" dirty="0"/>
              <a:t>&gt;.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01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3966" y="1375063"/>
            <a:ext cx="8915400" cy="5316682"/>
          </a:xfrm>
        </p:spPr>
        <p:txBody>
          <a:bodyPr>
            <a:normAutofit/>
          </a:bodyPr>
          <a:lstStyle/>
          <a:p>
            <a:r>
              <a:rPr lang="en-US" dirty="0"/>
              <a:t>Displays an element as an inline element. Any height and width properties will have </a:t>
            </a:r>
            <a:r>
              <a:rPr lang="en-US" dirty="0" smtClean="0"/>
              <a:t>no </a:t>
            </a:r>
            <a:r>
              <a:rPr lang="en-US" dirty="0"/>
              <a:t>effect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span</a:t>
            </a:r>
            <a:endParaRPr lang="en-US" dirty="0"/>
          </a:p>
          <a:p>
            <a:r>
              <a:rPr lang="en-US" dirty="0"/>
              <a:t>a</a:t>
            </a:r>
          </a:p>
          <a:p>
            <a:r>
              <a:rPr lang="en-US" dirty="0" err="1" smtClean="0"/>
              <a:t>Img</a:t>
            </a:r>
            <a:endParaRPr lang="en-US" dirty="0" smtClean="0"/>
          </a:p>
          <a:p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strong</a:t>
            </a:r>
          </a:p>
          <a:p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small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93917" y="2082380"/>
            <a:ext cx="53559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.inline-element {</a:t>
            </a:r>
          </a:p>
          <a:p>
            <a:r>
              <a:rPr lang="en-US" dirty="0"/>
              <a:t>  display: inline;</a:t>
            </a:r>
          </a:p>
          <a:p>
            <a:r>
              <a:rPr lang="en-US" dirty="0"/>
              <a:t>  width: 1000px; /* ❌ won't have any effect */</a:t>
            </a:r>
          </a:p>
          <a:p>
            <a:r>
              <a:rPr lang="en-US" dirty="0"/>
              <a:t>  height: 1000px; /* ❌ won't have any effect */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78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inline-block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148" y="1264555"/>
            <a:ext cx="8915400" cy="3777622"/>
          </a:xfrm>
        </p:spPr>
        <p:txBody>
          <a:bodyPr/>
          <a:lstStyle/>
          <a:p>
            <a:r>
              <a:rPr lang="en-US" dirty="0"/>
              <a:t>Displays an element as an inline-level block container. You CAN set height and </a:t>
            </a:r>
            <a:r>
              <a:rPr lang="en-US" dirty="0" smtClean="0"/>
              <a:t>width </a:t>
            </a:r>
            <a:r>
              <a:rPr lang="en-US" dirty="0"/>
              <a:t>values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73135" y="1996260"/>
            <a:ext cx="45528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.inline-block-element {</a:t>
            </a:r>
          </a:p>
          <a:p>
            <a:r>
              <a:rPr lang="en-US" dirty="0"/>
              <a:t>  display: inline-block;</a:t>
            </a:r>
          </a:p>
          <a:p>
            <a:r>
              <a:rPr lang="en-US" dirty="0"/>
              <a:t>  width: 1000px; /* ✅  yes, it will work */</a:t>
            </a:r>
          </a:p>
          <a:p>
            <a:r>
              <a:rPr lang="en-US" dirty="0"/>
              <a:t>  height: 1000px; /* ✅  yes, it will work */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86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548" y="1416627"/>
            <a:ext cx="8915400" cy="3777622"/>
          </a:xfrm>
        </p:spPr>
        <p:txBody>
          <a:bodyPr/>
          <a:lstStyle/>
          <a:p>
            <a:r>
              <a:rPr lang="en-US" dirty="0"/>
              <a:t>Check the length of the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It starts on a new line and takes up the whole width</a:t>
            </a:r>
          </a:p>
          <a:p>
            <a:r>
              <a:rPr lang="en-IN" dirty="0"/>
              <a:t>div</a:t>
            </a:r>
          </a:p>
          <a:p>
            <a:r>
              <a:rPr lang="en-IN" dirty="0"/>
              <a:t>h1</a:t>
            </a:r>
          </a:p>
          <a:p>
            <a:r>
              <a:rPr lang="en-IN" dirty="0"/>
              <a:t>p</a:t>
            </a:r>
          </a:p>
          <a:p>
            <a:r>
              <a:rPr lang="en-IN" dirty="0"/>
              <a:t>li</a:t>
            </a:r>
          </a:p>
          <a:p>
            <a:r>
              <a:rPr lang="en-IN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1205210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1045</TotalTime>
  <Words>219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CSS</vt:lpstr>
      <vt:lpstr>Topics</vt:lpstr>
      <vt:lpstr>CSS selectors</vt:lpstr>
      <vt:lpstr>The CSS Box Model </vt:lpstr>
      <vt:lpstr>PowerPoint Presentation</vt:lpstr>
      <vt:lpstr>Inline and Block elements</vt:lpstr>
      <vt:lpstr>inline</vt:lpstr>
      <vt:lpstr>inline-block</vt:lpstr>
      <vt:lpstr>block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2022-06-09T04:07:36Z</dcterms:created>
  <dcterms:modified xsi:type="dcterms:W3CDTF">2023-07-21T11:19:34Z</dcterms:modified>
</cp:coreProperties>
</file>