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CBCD"/>
          </a:solidFill>
        </a:fill>
      </a:tcStyle>
    </a:wholeTbl>
    <a:band2H>
      <a:tcTxStyle b="def" i="def"/>
      <a:tcStyle>
        <a:tcBdr/>
        <a:fill>
          <a:solidFill>
            <a:srgbClr val="F3E7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4F9"/>
          </a:solidFill>
        </a:fill>
      </a:tcStyle>
    </a:wholeTbl>
    <a:band2H>
      <a:tcTxStyle b="def" i="def"/>
      <a:tcStyle>
        <a:tcBdr/>
        <a:fill>
          <a:solidFill>
            <a:srgbClr val="F3EBFC"/>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BDF"/>
          </a:solidFill>
        </a:fill>
      </a:tcStyle>
    </a:wholeTbl>
    <a:band2H>
      <a:tcTxStyle b="def" i="def"/>
      <a:tcStyle>
        <a:tcBdr/>
        <a:fill>
          <a:solidFill>
            <a:srgbClr val="EAEEF0"/>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9" name="Shape 129"/>
          <p:cNvSpPr/>
          <p:nvPr>
            <p:ph type="sldImg"/>
          </p:nvPr>
        </p:nvSpPr>
        <p:spPr>
          <a:xfrm>
            <a:off x="1143000" y="685800"/>
            <a:ext cx="4572000" cy="3429000"/>
          </a:xfrm>
          <a:prstGeom prst="rect">
            <a:avLst/>
          </a:prstGeom>
        </p:spPr>
        <p:txBody>
          <a:bodyPr/>
          <a:lstStyle/>
          <a:p>
            <a:pPr/>
          </a:p>
        </p:txBody>
      </p:sp>
      <p:sp>
        <p:nvSpPr>
          <p:cNvPr id="130" name="Shape 1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5"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16"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17" name="Title Text"/>
          <p:cNvSpPr txBox="1"/>
          <p:nvPr>
            <p:ph type="title"/>
          </p:nvPr>
        </p:nvSpPr>
        <p:spPr>
          <a:xfrm>
            <a:off x="2417778" y="802297"/>
            <a:ext cx="8637074" cy="2541432"/>
          </a:xfrm>
          <a:prstGeom prst="rect">
            <a:avLst/>
          </a:prstGeom>
        </p:spPr>
        <p:txBody>
          <a:bodyPr lIns="0" tIns="0" rIns="0" bIns="0" anchor="b"/>
          <a:lstStyle>
            <a:lvl1pPr>
              <a:defRPr sz="6600"/>
            </a:lvl1pPr>
          </a:lstStyle>
          <a:p>
            <a:pPr/>
            <a:r>
              <a:t>Title Text</a:t>
            </a:r>
          </a:p>
        </p:txBody>
      </p:sp>
      <p:sp>
        <p:nvSpPr>
          <p:cNvPr id="18" name="Body Level One…"/>
          <p:cNvSpPr txBox="1"/>
          <p:nvPr>
            <p:ph type="body" sz="quarter" idx="1"/>
          </p:nvPr>
        </p:nvSpPr>
        <p:spPr>
          <a:xfrm>
            <a:off x="2417779" y="3531203"/>
            <a:ext cx="8637073" cy="977622"/>
          </a:xfrm>
          <a:prstGeom prst="rect">
            <a:avLst/>
          </a:prstGeom>
        </p:spPr>
        <p:txBody>
          <a:bodyPr lIns="91439" tIns="91439" rIns="91439" bIns="91439"/>
          <a:lstStyle>
            <a:lvl1pPr marL="0" indent="0">
              <a:buClrTx/>
              <a:buSzTx/>
              <a:buFontTx/>
              <a:buNone/>
              <a:defRPr cap="all" sz="1800"/>
            </a:lvl1pPr>
            <a:lvl2pPr marL="0" indent="457200">
              <a:buClrTx/>
              <a:buSzTx/>
              <a:buFontTx/>
              <a:buNone/>
              <a:defRPr cap="all" sz="1800"/>
            </a:lvl2pPr>
            <a:lvl3pPr marL="0" indent="914400">
              <a:buClrTx/>
              <a:buSzTx/>
              <a:buFontTx/>
              <a:buNone/>
              <a:defRPr cap="all" sz="1800"/>
            </a:lvl3pPr>
            <a:lvl4pPr marL="0" indent="1371600">
              <a:buClrTx/>
              <a:buSzTx/>
              <a:buFontTx/>
              <a:buNone/>
              <a:defRPr cap="all" sz="1800"/>
            </a:lvl4pPr>
            <a:lvl5pPr marL="0" indent="1828800">
              <a:buClrTx/>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9" name="Straight Connector 14"/>
          <p:cNvSpPr/>
          <p:nvPr/>
        </p:nvSpPr>
        <p:spPr>
          <a:xfrm>
            <a:off x="2417779" y="3528541"/>
            <a:ext cx="8637073" cy="1"/>
          </a:xfrm>
          <a:prstGeom prst="line">
            <a:avLst/>
          </a:prstGeom>
          <a:ln w="31750">
            <a:solidFill>
              <a:schemeClr val="accent1"/>
            </a:solidFill>
          </a:ln>
        </p:spPr>
        <p:txBody>
          <a:bodyPr lIns="45719" rIns="45719"/>
          <a:lstStyle/>
          <a:p>
            <a:pPr/>
          </a:p>
        </p:txBody>
      </p:sp>
      <p:sp>
        <p:nvSpPr>
          <p:cNvPr id="20" name="Slide Number"/>
          <p:cNvSpPr txBox="1"/>
          <p:nvPr>
            <p:ph type="sldNum" sz="quarter" idx="2"/>
          </p:nvPr>
        </p:nvSpPr>
        <p:spPr>
          <a:xfrm>
            <a:off x="1749007" y="798972"/>
            <a:ext cx="499676" cy="523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7"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28"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29"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30" name="Title Text"/>
          <p:cNvSpPr txBox="1"/>
          <p:nvPr>
            <p:ph type="title"/>
          </p:nvPr>
        </p:nvSpPr>
        <p:spPr>
          <a:xfrm>
            <a:off x="1451579" y="804519"/>
            <a:ext cx="9603276" cy="1049236"/>
          </a:xfrm>
          <a:prstGeom prst="rect">
            <a:avLst/>
          </a:prstGeom>
        </p:spPr>
        <p:txBody>
          <a:bodyPr/>
          <a:lstStyle/>
          <a:p>
            <a:pPr/>
            <a:r>
              <a:t>Title Text</a:t>
            </a:r>
          </a:p>
        </p:txBody>
      </p:sp>
      <p:sp>
        <p:nvSpPr>
          <p:cNvPr id="31" name="Body Level One…"/>
          <p:cNvSpPr txBox="1"/>
          <p:nvPr>
            <p:ph type="body" sz="half" idx="1"/>
          </p:nvPr>
        </p:nvSpPr>
        <p:spPr>
          <a:xfrm>
            <a:off x="1451579" y="2015732"/>
            <a:ext cx="9603276" cy="345061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traight Connector 32"/>
          <p:cNvSpPr/>
          <p:nvPr/>
        </p:nvSpPr>
        <p:spPr>
          <a:xfrm>
            <a:off x="1453896" y="1847088"/>
            <a:ext cx="9607523" cy="1"/>
          </a:xfrm>
          <a:prstGeom prst="line">
            <a:avLst/>
          </a:prstGeom>
          <a:ln w="31750">
            <a:solidFill>
              <a:schemeClr val="accent1"/>
            </a:solidFill>
          </a:ln>
        </p:spPr>
        <p:txBody>
          <a:bodyPr lIns="45719" rIns="45719"/>
          <a:lstStyle/>
          <a:p>
            <a:pP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40"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41"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42"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43" name="Title Text"/>
          <p:cNvSpPr txBox="1"/>
          <p:nvPr>
            <p:ph type="title"/>
          </p:nvPr>
        </p:nvSpPr>
        <p:spPr>
          <a:xfrm>
            <a:off x="1454239" y="1756130"/>
            <a:ext cx="8643154" cy="1887951"/>
          </a:xfrm>
          <a:prstGeom prst="rect">
            <a:avLst/>
          </a:prstGeom>
        </p:spPr>
        <p:txBody>
          <a:bodyPr anchor="b"/>
          <a:lstStyle>
            <a:lvl1pPr>
              <a:defRPr sz="3600"/>
            </a:lvl1pPr>
          </a:lstStyle>
          <a:p>
            <a:pPr/>
            <a:r>
              <a:t>Title Text</a:t>
            </a:r>
          </a:p>
        </p:txBody>
      </p:sp>
      <p:sp>
        <p:nvSpPr>
          <p:cNvPr id="44" name="Body Level One…"/>
          <p:cNvSpPr txBox="1"/>
          <p:nvPr>
            <p:ph type="body" sz="quarter" idx="1"/>
          </p:nvPr>
        </p:nvSpPr>
        <p:spPr>
          <a:xfrm>
            <a:off x="1454239" y="3806195"/>
            <a:ext cx="8630447" cy="1012930"/>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45" name="Straight Connector 14"/>
          <p:cNvSpPr/>
          <p:nvPr/>
        </p:nvSpPr>
        <p:spPr>
          <a:xfrm>
            <a:off x="1454239" y="3804985"/>
            <a:ext cx="8630447" cy="1"/>
          </a:xfrm>
          <a:prstGeom prst="line">
            <a:avLst/>
          </a:prstGeom>
          <a:ln w="31750">
            <a:solidFill>
              <a:schemeClr val="accent1"/>
            </a:solidFill>
          </a:ln>
        </p:spPr>
        <p:txBody>
          <a:bodyPr lIns="45719" rIns="45719"/>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53"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54"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55"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56" name="Title Text"/>
          <p:cNvSpPr txBox="1"/>
          <p:nvPr>
            <p:ph type="title"/>
          </p:nvPr>
        </p:nvSpPr>
        <p:spPr>
          <a:xfrm>
            <a:off x="1449216" y="804889"/>
            <a:ext cx="9605636" cy="1059306"/>
          </a:xfrm>
          <a:prstGeom prst="rect">
            <a:avLst/>
          </a:prstGeom>
        </p:spPr>
        <p:txBody>
          <a:bodyPr/>
          <a:lstStyle/>
          <a:p>
            <a:pPr/>
            <a:r>
              <a:t>Title Text</a:t>
            </a:r>
          </a:p>
        </p:txBody>
      </p:sp>
      <p:sp>
        <p:nvSpPr>
          <p:cNvPr id="57" name="Body Level One…"/>
          <p:cNvSpPr txBox="1"/>
          <p:nvPr>
            <p:ph type="body" sz="quarter" idx="1"/>
          </p:nvPr>
        </p:nvSpPr>
        <p:spPr>
          <a:xfrm>
            <a:off x="1447331" y="2010878"/>
            <a:ext cx="4645153" cy="344859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traight Connector 34"/>
          <p:cNvSpPr/>
          <p:nvPr/>
        </p:nvSpPr>
        <p:spPr>
          <a:xfrm>
            <a:off x="1453896" y="1847088"/>
            <a:ext cx="9607523" cy="1"/>
          </a:xfrm>
          <a:prstGeom prst="line">
            <a:avLst/>
          </a:prstGeom>
          <a:ln w="31750">
            <a:solidFill>
              <a:schemeClr val="accent1"/>
            </a:solidFill>
          </a:ln>
        </p:spPr>
        <p:txBody>
          <a:bodyPr lIns="45719" rIns="45719"/>
          <a:lstStyle/>
          <a:p>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6"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67"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68"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69" name="Title Text"/>
          <p:cNvSpPr txBox="1"/>
          <p:nvPr>
            <p:ph type="title"/>
          </p:nvPr>
        </p:nvSpPr>
        <p:spPr>
          <a:xfrm>
            <a:off x="1447191" y="804162"/>
            <a:ext cx="9607661" cy="1056320"/>
          </a:xfrm>
          <a:prstGeom prst="rect">
            <a:avLst/>
          </a:prstGeom>
        </p:spPr>
        <p:txBody>
          <a:bodyPr/>
          <a:lstStyle/>
          <a:p>
            <a:pPr/>
            <a:r>
              <a:t>Title Text</a:t>
            </a:r>
          </a:p>
        </p:txBody>
      </p:sp>
      <p:sp>
        <p:nvSpPr>
          <p:cNvPr id="70" name="Body Level One…"/>
          <p:cNvSpPr txBox="1"/>
          <p:nvPr>
            <p:ph type="body" sz="quarter" idx="1"/>
          </p:nvPr>
        </p:nvSpPr>
        <p:spPr>
          <a:xfrm>
            <a:off x="1447191" y="2019549"/>
            <a:ext cx="4645153" cy="801944"/>
          </a:xfrm>
          <a:prstGeom prst="rect">
            <a:avLst/>
          </a:prstGeom>
        </p:spPr>
        <p:txBody>
          <a:bodyPr anchor="b"/>
          <a:lstStyle>
            <a:lvl1pPr marL="0" indent="0">
              <a:lnSpc>
                <a:spcPct val="100000"/>
              </a:lnSpc>
              <a:buClrTx/>
              <a:buSzTx/>
              <a:buFontTx/>
              <a:buNone/>
              <a:defRPr cap="all" sz="2200">
                <a:solidFill>
                  <a:schemeClr val="accent1"/>
                </a:solidFill>
              </a:defRPr>
            </a:lvl1pPr>
            <a:lvl2pPr marL="0" indent="457200">
              <a:lnSpc>
                <a:spcPct val="100000"/>
              </a:lnSpc>
              <a:buClrTx/>
              <a:buSzTx/>
              <a:buFontTx/>
              <a:buNone/>
              <a:defRPr cap="all" sz="2200">
                <a:solidFill>
                  <a:schemeClr val="accent1"/>
                </a:solidFill>
              </a:defRPr>
            </a:lvl2pPr>
            <a:lvl3pPr marL="0" indent="914400">
              <a:lnSpc>
                <a:spcPct val="100000"/>
              </a:lnSpc>
              <a:buClrTx/>
              <a:buSzTx/>
              <a:buFontTx/>
              <a:buNone/>
              <a:defRPr cap="all" sz="2200">
                <a:solidFill>
                  <a:schemeClr val="accent1"/>
                </a:solidFill>
              </a:defRPr>
            </a:lvl3pPr>
            <a:lvl4pPr marL="0" indent="1371600">
              <a:lnSpc>
                <a:spcPct val="100000"/>
              </a:lnSpc>
              <a:buClrTx/>
              <a:buSzTx/>
              <a:buFontTx/>
              <a:buNone/>
              <a:defRPr cap="all" sz="2200">
                <a:solidFill>
                  <a:schemeClr val="accent1"/>
                </a:solidFill>
              </a:defRPr>
            </a:lvl4pPr>
            <a:lvl5pPr marL="0" indent="1828800">
              <a:lnSpc>
                <a:spcPct val="100000"/>
              </a:lnSpc>
              <a:buClrTx/>
              <a:buSzTx/>
              <a:buFontTx/>
              <a:buNone/>
              <a:defRPr cap="all" sz="22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13"/>
          </p:nvPr>
        </p:nvSpPr>
        <p:spPr>
          <a:xfrm>
            <a:off x="6412362" y="2023003"/>
            <a:ext cx="4645153" cy="802238"/>
          </a:xfrm>
          <a:prstGeom prst="rect">
            <a:avLst/>
          </a:prstGeom>
        </p:spPr>
        <p:txBody>
          <a:bodyPr anchor="b"/>
          <a:lstStyle/>
          <a:p>
            <a:pPr marL="0" indent="0">
              <a:lnSpc>
                <a:spcPct val="100000"/>
              </a:lnSpc>
              <a:buClrTx/>
              <a:buSzTx/>
              <a:buFontTx/>
              <a:buNone/>
              <a:defRPr cap="all" sz="2200">
                <a:solidFill>
                  <a:schemeClr val="accent1"/>
                </a:solidFill>
              </a:defRPr>
            </a:pPr>
          </a:p>
        </p:txBody>
      </p:sp>
      <p:sp>
        <p:nvSpPr>
          <p:cNvPr id="72" name="Straight Connector 28"/>
          <p:cNvSpPr/>
          <p:nvPr/>
        </p:nvSpPr>
        <p:spPr>
          <a:xfrm>
            <a:off x="1453896" y="1847088"/>
            <a:ext cx="9607523" cy="1"/>
          </a:xfrm>
          <a:prstGeom prst="line">
            <a:avLst/>
          </a:prstGeom>
          <a:ln w="31750">
            <a:solidFill>
              <a:schemeClr val="accent1"/>
            </a:solidFill>
          </a:ln>
        </p:spPr>
        <p:txBody>
          <a:bodyPr lIns="45719" rIns="45719"/>
          <a:lstStyle/>
          <a:p>
            <a:pP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80"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81"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82"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83" name="Title Text"/>
          <p:cNvSpPr txBox="1"/>
          <p:nvPr>
            <p:ph type="title"/>
          </p:nvPr>
        </p:nvSpPr>
        <p:spPr>
          <a:xfrm>
            <a:off x="1451579" y="804519"/>
            <a:ext cx="9603276" cy="1049236"/>
          </a:xfrm>
          <a:prstGeom prst="rect">
            <a:avLst/>
          </a:prstGeom>
        </p:spPr>
        <p:txBody>
          <a:bodyPr/>
          <a:lstStyle/>
          <a:p>
            <a:pPr/>
            <a:r>
              <a:t>Title Text</a:t>
            </a:r>
          </a:p>
        </p:txBody>
      </p:sp>
      <p:sp>
        <p:nvSpPr>
          <p:cNvPr id="84" name="Straight Connector 24"/>
          <p:cNvSpPr/>
          <p:nvPr/>
        </p:nvSpPr>
        <p:spPr>
          <a:xfrm>
            <a:off x="1453896" y="1847088"/>
            <a:ext cx="9607523" cy="1"/>
          </a:xfrm>
          <a:prstGeom prst="line">
            <a:avLst/>
          </a:prstGeom>
          <a:ln w="31750">
            <a:solidFill>
              <a:schemeClr val="accent1"/>
            </a:solidFill>
          </a:ln>
        </p:spPr>
        <p:txBody>
          <a:bodyPr lIns="45719" rIns="45719"/>
          <a:lstStyle/>
          <a:p>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9"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00"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101"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102" name="Title Text"/>
          <p:cNvSpPr txBox="1"/>
          <p:nvPr>
            <p:ph type="title"/>
          </p:nvPr>
        </p:nvSpPr>
        <p:spPr>
          <a:xfrm>
            <a:off x="1444671" y="798972"/>
            <a:ext cx="3273100" cy="2247118"/>
          </a:xfrm>
          <a:prstGeom prst="rect">
            <a:avLst/>
          </a:prstGeom>
        </p:spPr>
        <p:txBody>
          <a:bodyPr anchor="b"/>
          <a:lstStyle>
            <a:lvl1pPr>
              <a:defRPr sz="2400"/>
            </a:lvl1pPr>
          </a:lstStyle>
          <a:p>
            <a:pPr/>
            <a:r>
              <a:t>Title Text</a:t>
            </a:r>
          </a:p>
        </p:txBody>
      </p:sp>
      <p:sp>
        <p:nvSpPr>
          <p:cNvPr id="103" name="Body Level One…"/>
          <p:cNvSpPr txBox="1"/>
          <p:nvPr>
            <p:ph type="body" sz="half" idx="1"/>
          </p:nvPr>
        </p:nvSpPr>
        <p:spPr>
          <a:xfrm>
            <a:off x="5043713" y="798974"/>
            <a:ext cx="6012471" cy="4658827"/>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04" name="Text Placeholder 3"/>
          <p:cNvSpPr/>
          <p:nvPr>
            <p:ph type="body" sz="quarter" idx="13"/>
          </p:nvPr>
        </p:nvSpPr>
        <p:spPr>
          <a:xfrm>
            <a:off x="1444671" y="3205490"/>
            <a:ext cx="3275014" cy="2248182"/>
          </a:xfrm>
          <a:prstGeom prst="rect">
            <a:avLst/>
          </a:prstGeom>
        </p:spPr>
        <p:txBody>
          <a:bodyPr/>
          <a:lstStyle/>
          <a:p>
            <a:pPr marL="0" indent="0">
              <a:buClrTx/>
              <a:buSzTx/>
              <a:buFontTx/>
              <a:buNone/>
              <a:defRPr sz="1600"/>
            </a:pPr>
          </a:p>
        </p:txBody>
      </p:sp>
      <p:sp>
        <p:nvSpPr>
          <p:cNvPr id="105" name="Straight Connector 16"/>
          <p:cNvSpPr/>
          <p:nvPr/>
        </p:nvSpPr>
        <p:spPr>
          <a:xfrm>
            <a:off x="1448280" y="3205490"/>
            <a:ext cx="3269490" cy="1"/>
          </a:xfrm>
          <a:prstGeom prst="line">
            <a:avLst/>
          </a:prstGeom>
          <a:ln w="31750">
            <a:solidFill>
              <a:schemeClr val="accent1"/>
            </a:solidFill>
          </a:ln>
        </p:spPr>
        <p:txBody>
          <a:bodyPr lIns="45719" rIns="45719"/>
          <a:lstStyle/>
          <a:p>
            <a:pP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13"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14"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115"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grpSp>
        <p:nvGrpSpPr>
          <p:cNvPr id="118" name="Group 7"/>
          <p:cNvGrpSpPr/>
          <p:nvPr/>
        </p:nvGrpSpPr>
        <p:grpSpPr>
          <a:xfrm>
            <a:off x="7477386" y="482170"/>
            <a:ext cx="4074535" cy="5149101"/>
            <a:chOff x="0" y="0"/>
            <a:chExt cx="4074533" cy="5149100"/>
          </a:xfrm>
        </p:grpSpPr>
        <p:sp>
          <p:nvSpPr>
            <p:cNvPr id="116" name="Rectangle 17"/>
            <p:cNvSpPr/>
            <p:nvPr/>
          </p:nvSpPr>
          <p:spPr>
            <a:xfrm>
              <a:off x="-1" y="0"/>
              <a:ext cx="4074535" cy="5149101"/>
            </a:xfrm>
            <a:prstGeom prst="rect">
              <a:avLst/>
            </a:prstGeom>
            <a:gradFill flip="none" rotWithShape="1">
              <a:gsLst>
                <a:gs pos="0">
                  <a:srgbClr val="000001"/>
                </a:gs>
                <a:gs pos="100000">
                  <a:srgbClr val="191919"/>
                </a:gs>
              </a:gsLst>
              <a:lin ang="5400000" scaled="0"/>
            </a:gradFill>
            <a:ln w="12700" cap="flat">
              <a:noFill/>
              <a:miter lim="400000"/>
            </a:ln>
            <a:effectLst>
              <a:outerShdw sx="100000" sy="100000" kx="0" ky="0" algn="b" rotWithShape="0" blurRad="127000" dist="228600" dir="4740000">
                <a:srgbClr val="000000">
                  <a:alpha val="34000"/>
                </a:srgbClr>
              </a:outerShdw>
            </a:effectLst>
          </p:spPr>
          <p:txBody>
            <a:bodyPr wrap="square" lIns="45719" tIns="45719" rIns="45719" bIns="45719" numCol="1" anchor="t">
              <a:noAutofit/>
            </a:bodyPr>
            <a:lstStyle/>
            <a:p>
              <a:pPr/>
            </a:p>
          </p:txBody>
        </p:sp>
        <p:sp>
          <p:nvSpPr>
            <p:cNvPr id="117" name="Rectangle 18"/>
            <p:cNvSpPr/>
            <p:nvPr/>
          </p:nvSpPr>
          <p:spPr>
            <a:xfrm>
              <a:off x="313059" y="330336"/>
              <a:ext cx="3450290" cy="4466452"/>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45719" tIns="45719" rIns="45719" bIns="45719" numCol="1" anchor="t">
              <a:noAutofit/>
            </a:bodyPr>
            <a:lstStyle/>
            <a:p>
              <a:pPr/>
            </a:p>
          </p:txBody>
        </p:sp>
      </p:grpSp>
      <p:sp>
        <p:nvSpPr>
          <p:cNvPr id="119" name="Title Text"/>
          <p:cNvSpPr txBox="1"/>
          <p:nvPr>
            <p:ph type="title"/>
          </p:nvPr>
        </p:nvSpPr>
        <p:spPr>
          <a:xfrm>
            <a:off x="1451205" y="1129513"/>
            <a:ext cx="5532329" cy="1830585"/>
          </a:xfrm>
          <a:prstGeom prst="rect">
            <a:avLst/>
          </a:prstGeom>
        </p:spPr>
        <p:txBody>
          <a:bodyPr anchor="b"/>
          <a:lstStyle/>
          <a:p>
            <a:pPr/>
            <a:r>
              <a:t>Title Text</a:t>
            </a:r>
          </a:p>
        </p:txBody>
      </p:sp>
      <p:sp>
        <p:nvSpPr>
          <p:cNvPr id="120" name="Picture Placeholder 2"/>
          <p:cNvSpPr/>
          <p:nvPr>
            <p:ph type="pic" sz="quarter" idx="13"/>
          </p:nvPr>
        </p:nvSpPr>
        <p:spPr>
          <a:xfrm>
            <a:off x="8124389" y="1122542"/>
            <a:ext cx="2791172" cy="3866328"/>
          </a:xfrm>
          <a:prstGeom prst="rect">
            <a:avLst/>
          </a:prstGeom>
        </p:spPr>
        <p:txBody>
          <a:bodyPr lIns="91439" rIns="91439">
            <a:noAutofit/>
          </a:bodyPr>
          <a:lstStyle/>
          <a:p>
            <a:pPr/>
          </a:p>
        </p:txBody>
      </p:sp>
      <p:sp>
        <p:nvSpPr>
          <p:cNvPr id="121" name="Body Level One…"/>
          <p:cNvSpPr txBox="1"/>
          <p:nvPr>
            <p:ph type="body" sz="quarter" idx="1"/>
          </p:nvPr>
        </p:nvSpPr>
        <p:spPr>
          <a:xfrm>
            <a:off x="1450329" y="3145992"/>
            <a:ext cx="5524404" cy="2003743"/>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22" name="Straight Connector 30"/>
          <p:cNvSpPr/>
          <p:nvPr/>
        </p:nvSpPr>
        <p:spPr>
          <a:xfrm>
            <a:off x="1447382" y="3143605"/>
            <a:ext cx="5527351" cy="1"/>
          </a:xfrm>
          <a:prstGeom prst="line">
            <a:avLst/>
          </a:prstGeom>
          <a:ln w="31750">
            <a:solidFill>
              <a:schemeClr val="accent1"/>
            </a:solidFill>
          </a:ln>
        </p:spPr>
        <p:txBody>
          <a:bodyPr lIns="45719" rIns="45719"/>
          <a:lstStyle/>
          <a:p>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ECEAE7"/>
            </a:gs>
            <a:gs pos="100000">
              <a:srgbClr val="C9C6C0"/>
            </a:gs>
          </a:gsLst>
          <a:path path="circle">
            <a:fillToRect l="50000" t="50000" r="50000" b="50000"/>
          </a:path>
        </a:gradFill>
      </p:bgPr>
    </p:bg>
    <p:spTree>
      <p:nvGrpSpPr>
        <p:cNvPr id="1" name=""/>
        <p:cNvGrpSpPr/>
        <p:nvPr/>
      </p:nvGrpSpPr>
      <p:grpSpPr>
        <a:xfrm>
          <a:off x="0" y="0"/>
          <a:ext cx="0" cy="0"/>
          <a:chOff x="0" y="0"/>
          <a:chExt cx="0" cy="0"/>
        </a:xfrm>
      </p:grpSpPr>
      <p:sp>
        <p:nvSpPr>
          <p:cNvPr id="2"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3"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4"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5" name="Title Text"/>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6"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791403" y="798972"/>
            <a:ext cx="499676" cy="523241"/>
          </a:xfrm>
          <a:prstGeom prst="rect">
            <a:avLst/>
          </a:prstGeom>
          <a:ln w="12700">
            <a:miter lim="400000"/>
          </a:ln>
        </p:spPr>
        <p:txBody>
          <a:bodyPr wrap="none" lIns="45719" rIns="45719">
            <a:spAutoFit/>
          </a:bodyPr>
          <a:lstStyle>
            <a:lvl1pPr algn="r">
              <a:defRPr sz="28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1pPr>
      <a:lvl2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2pPr>
      <a:lvl3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3pPr>
      <a:lvl4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4pPr>
      <a:lvl5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5pPr>
      <a:lvl6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6pPr>
      <a:lvl7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7pPr>
      <a:lvl8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8pPr>
      <a:lvl9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Gill Sans MT"/>
          <a:ea typeface="Gill Sans MT"/>
          <a:cs typeface="Gill Sans MT"/>
          <a:sym typeface="Gill Sans MT"/>
        </a:defRPr>
      </a:lvl9pPr>
    </p:titleStyle>
    <p:bodyStyle>
      <a:lvl1pPr marL="228600" marR="0" indent="-2286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1pPr>
      <a:lvl2pPr marL="711200" marR="0" indent="-254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2pPr>
      <a:lvl3pPr marL="1200150" marR="0" indent="-28575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3pPr>
      <a:lvl4pPr marL="1698171" marR="0" indent="-326571"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4pPr>
      <a:lvl5pPr marL="22098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5pPr>
      <a:lvl6pPr marL="26670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6pPr>
      <a:lvl7pPr marL="31242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7pPr>
      <a:lvl8pPr marL="35814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8pPr>
      <a:lvl9pPr marL="40386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Gill Sans MT"/>
          <a:ea typeface="Gill Sans MT"/>
          <a:cs typeface="Gill Sans MT"/>
          <a:sym typeface="Gill Sans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1pPr>
      <a:lvl2pPr marL="0" marR="0" indent="4572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2pPr>
      <a:lvl3pPr marL="0" marR="0" indent="9144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3pPr>
      <a:lvl4pPr marL="0" marR="0" indent="13716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4pPr>
      <a:lvl5pPr marL="0" marR="0" indent="18288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5pPr>
      <a:lvl6pPr marL="0" marR="0" indent="22860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6pPr>
      <a:lvl7pPr marL="0" marR="0" indent="27432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7pPr>
      <a:lvl8pPr marL="0" marR="0" indent="32004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8pPr>
      <a:lvl9pPr marL="0" marR="0" indent="36576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ectangle 15"/>
          <p:cNvSpPr/>
          <p:nvPr/>
        </p:nvSpPr>
        <p:spPr>
          <a:xfrm>
            <a:off x="-3179" y="0"/>
            <a:ext cx="12194877" cy="4950268"/>
          </a:xfrm>
          <a:prstGeom prst="rect">
            <a:avLst/>
          </a:prstGeom>
          <a:solidFill>
            <a:srgbClr val="FFFFFF"/>
          </a:solidFill>
          <a:ln w="15875">
            <a:solidFill>
              <a:schemeClr val="accent1"/>
            </a:solidFill>
          </a:ln>
        </p:spPr>
        <p:txBody>
          <a:bodyPr lIns="45719" rIns="45719" anchor="ctr"/>
          <a:lstStyle/>
          <a:p>
            <a:pPr/>
          </a:p>
        </p:txBody>
      </p:sp>
      <p:sp>
        <p:nvSpPr>
          <p:cNvPr id="133" name="Title 1"/>
          <p:cNvSpPr txBox="1"/>
          <p:nvPr>
            <p:ph type="ctrTitle"/>
          </p:nvPr>
        </p:nvSpPr>
        <p:spPr>
          <a:xfrm>
            <a:off x="5078896" y="643467"/>
            <a:ext cx="5975957" cy="4127545"/>
          </a:xfrm>
          <a:prstGeom prst="rect">
            <a:avLst/>
          </a:prstGeom>
        </p:spPr>
        <p:txBody>
          <a:bodyPr anchor="ctr"/>
          <a:lstStyle/>
          <a:p>
            <a:pPr>
              <a:defRPr sz="4800"/>
            </a:pPr>
            <a:r>
              <a:t>PERFORMANCE OF</a:t>
            </a:r>
          </a:p>
          <a:p>
            <a:pPr>
              <a:defRPr sz="4800"/>
            </a:pPr>
            <a:r>
              <a:t>A NETWORK</a:t>
            </a:r>
          </a:p>
        </p:txBody>
      </p:sp>
      <p:sp>
        <p:nvSpPr>
          <p:cNvPr id="134" name="Rectangle 17"/>
          <p:cNvSpPr/>
          <p:nvPr/>
        </p:nvSpPr>
        <p:spPr>
          <a:xfrm>
            <a:off x="304" y="4950269"/>
            <a:ext cx="12191697" cy="1907733"/>
          </a:xfrm>
          <a:prstGeom prst="rect">
            <a:avLst/>
          </a:prstGeom>
          <a:gradFill>
            <a:gsLst>
              <a:gs pos="0">
                <a:srgbClr val="1E37EC"/>
              </a:gs>
              <a:gs pos="100000">
                <a:srgbClr val="C92456"/>
              </a:gs>
            </a:gsLst>
            <a:lin ang="20978352"/>
          </a:gradFill>
          <a:ln w="12700">
            <a:miter lim="400000"/>
          </a:ln>
        </p:spPr>
        <p:txBody>
          <a:bodyPr lIns="45719" rIns="45719" anchor="ctr"/>
          <a:lstStyle/>
          <a:p>
            <a:pPr algn="ctr">
              <a:defRPr>
                <a:solidFill>
                  <a:srgbClr val="FFFFFF"/>
                </a:solidFill>
              </a:defRPr>
            </a:pPr>
          </a:p>
        </p:txBody>
      </p:sp>
      <p:sp>
        <p:nvSpPr>
          <p:cNvPr id="135" name="Subtitle 2"/>
          <p:cNvSpPr txBox="1"/>
          <p:nvPr>
            <p:ph type="subTitle" sz="quarter" idx="1"/>
          </p:nvPr>
        </p:nvSpPr>
        <p:spPr>
          <a:xfrm>
            <a:off x="2341612" y="4860640"/>
            <a:ext cx="7508776" cy="1264265"/>
          </a:xfrm>
          <a:prstGeom prst="rect">
            <a:avLst/>
          </a:prstGeom>
        </p:spPr>
        <p:txBody>
          <a:bodyPr/>
          <a:lstStyle/>
          <a:p>
            <a:pPr algn="ctr">
              <a:lnSpc>
                <a:spcPct val="110000"/>
              </a:lnSpc>
              <a:defRPr sz="1000">
                <a:solidFill>
                  <a:srgbClr val="FFFFFF"/>
                </a:solidFill>
              </a:defRPr>
            </a:pPr>
          </a:p>
          <a:p>
            <a:pPr algn="ctr">
              <a:lnSpc>
                <a:spcPct val="110000"/>
              </a:lnSpc>
              <a:defRPr sz="1000">
                <a:solidFill>
                  <a:srgbClr val="FFFFFF"/>
                </a:solidFill>
              </a:defRPr>
            </a:pPr>
            <a:r>
              <a:t>ASHOK KUMAR (E18CSE029)</a:t>
            </a:r>
          </a:p>
          <a:p>
            <a:pPr algn="ctr">
              <a:lnSpc>
                <a:spcPct val="110000"/>
              </a:lnSpc>
              <a:defRPr sz="1000">
                <a:solidFill>
                  <a:srgbClr val="FFFFFF"/>
                </a:solidFill>
              </a:defRPr>
            </a:pPr>
            <a:r>
              <a:t>SNIGDHAA SHARMA (E18CSE177)</a:t>
            </a:r>
          </a:p>
        </p:txBody>
      </p:sp>
      <p:sp>
        <p:nvSpPr>
          <p:cNvPr id="136" name="Subtitle 2"/>
          <p:cNvSpPr txBox="1"/>
          <p:nvPr/>
        </p:nvSpPr>
        <p:spPr>
          <a:xfrm>
            <a:off x="3168875" y="6100834"/>
            <a:ext cx="5854250" cy="629400"/>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lgn="ctr" defTabSz="365760">
              <a:lnSpc>
                <a:spcPct val="88000"/>
              </a:lnSpc>
              <a:spcBef>
                <a:spcPts val="400"/>
              </a:spcBef>
              <a:defRPr b="1" cap="all" sz="440">
                <a:solidFill>
                  <a:srgbClr val="FFFFFF"/>
                </a:solidFill>
              </a:defRPr>
            </a:pPr>
            <a:r>
              <a:t>Computer Science Engineering Department</a:t>
            </a:r>
            <a:endParaRPr sz="480"/>
          </a:p>
          <a:p>
            <a:pPr algn="ctr" defTabSz="365760">
              <a:lnSpc>
                <a:spcPct val="88000"/>
              </a:lnSpc>
              <a:spcBef>
                <a:spcPts val="400"/>
              </a:spcBef>
              <a:defRPr b="1" cap="all" sz="440">
                <a:solidFill>
                  <a:srgbClr val="FFFFFF"/>
                </a:solidFill>
              </a:defRPr>
            </a:pPr>
            <a:r>
              <a:t>Bennett University, Greater Noida, U.P.</a:t>
            </a:r>
            <a:endParaRPr sz="480"/>
          </a:p>
          <a:p>
            <a:pPr defTabSz="365760">
              <a:lnSpc>
                <a:spcPct val="88000"/>
              </a:lnSpc>
              <a:spcBef>
                <a:spcPts val="400"/>
              </a:spcBef>
              <a:defRPr b="1" cap="all" sz="640">
                <a:solidFill>
                  <a:srgbClr val="FFFFFF"/>
                </a:solidFill>
              </a:defRPr>
            </a:pPr>
          </a:p>
        </p:txBody>
      </p:sp>
      <p:pic>
        <p:nvPicPr>
          <p:cNvPr id="137" name="standing-2.png" descr="standing-2.png"/>
          <p:cNvPicPr>
            <a:picLocks noChangeAspect="1"/>
          </p:cNvPicPr>
          <p:nvPr/>
        </p:nvPicPr>
        <p:blipFill>
          <a:blip r:embed="rId2">
            <a:extLst/>
          </a:blip>
          <a:srcRect l="11003" t="0" r="11003" b="0"/>
          <a:stretch>
            <a:fillRect/>
          </a:stretch>
        </p:blipFill>
        <p:spPr>
          <a:xfrm>
            <a:off x="257097" y="1080805"/>
            <a:ext cx="2538575" cy="4111404"/>
          </a:xfrm>
          <a:prstGeom prst="rect">
            <a:avLst/>
          </a:prstGeom>
          <a:ln w="15875">
            <a:solidFill>
              <a:schemeClr val="accent1"/>
            </a:solidFill>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sitting-6.png" descr="sitting-6.png"/>
          <p:cNvPicPr>
            <a:picLocks noChangeAspect="1"/>
          </p:cNvPicPr>
          <p:nvPr/>
        </p:nvPicPr>
        <p:blipFill>
          <a:blip r:embed="rId2">
            <a:extLst/>
          </a:blip>
          <a:stretch>
            <a:fillRect/>
          </a:stretch>
        </p:blipFill>
        <p:spPr>
          <a:xfrm>
            <a:off x="8728619" y="1961861"/>
            <a:ext cx="2953738" cy="3109199"/>
          </a:xfrm>
          <a:prstGeom prst="rect">
            <a:avLst/>
          </a:prstGeom>
          <a:ln w="12700">
            <a:miter lim="400000"/>
          </a:ln>
        </p:spPr>
      </p:pic>
      <p:sp>
        <p:nvSpPr>
          <p:cNvPr id="140" name="Title 1"/>
          <p:cNvSpPr txBox="1"/>
          <p:nvPr>
            <p:ph type="title"/>
          </p:nvPr>
        </p:nvSpPr>
        <p:spPr>
          <a:xfrm>
            <a:off x="1461069" y="1126377"/>
            <a:ext cx="2727814" cy="434625"/>
          </a:xfrm>
          <a:prstGeom prst="rect">
            <a:avLst/>
          </a:prstGeom>
        </p:spPr>
        <p:txBody>
          <a:bodyPr/>
          <a:lstStyle>
            <a:lvl1pPr>
              <a:defRPr b="1" sz="2200"/>
            </a:lvl1pPr>
          </a:lstStyle>
          <a:p>
            <a:pPr/>
            <a:r>
              <a:t>Introduction</a:t>
            </a:r>
          </a:p>
        </p:txBody>
      </p:sp>
      <p:sp>
        <p:nvSpPr>
          <p:cNvPr id="141" name="Content Placeholder 2"/>
          <p:cNvSpPr txBox="1"/>
          <p:nvPr>
            <p:ph type="body" sz="half" idx="1"/>
          </p:nvPr>
        </p:nvSpPr>
        <p:spPr>
          <a:xfrm>
            <a:off x="1434569" y="1528696"/>
            <a:ext cx="6034828" cy="4916466"/>
          </a:xfrm>
          <a:prstGeom prst="rect">
            <a:avLst/>
          </a:prstGeom>
        </p:spPr>
        <p:txBody>
          <a:bodyPr/>
          <a:lstStyle/>
          <a:p>
            <a:pPr/>
          </a:p>
          <a:p>
            <a:pPr/>
          </a:p>
          <a:p>
            <a:pPr marL="0" indent="182879" algn="just" defTabSz="457200">
              <a:lnSpc>
                <a:spcPct val="95000"/>
              </a:lnSpc>
              <a:spcBef>
                <a:spcPts val="600"/>
              </a:spcBef>
              <a:buClrTx/>
              <a:buSzTx/>
              <a:buFontTx/>
              <a:buNone/>
              <a:tabLst>
                <a:tab pos="177800" algn="l"/>
              </a:tabLst>
              <a:defRPr spc="-8" sz="1700">
                <a:uFill>
                  <a:solidFill>
                    <a:srgbClr val="000000"/>
                  </a:solidFill>
                </a:uFill>
                <a:latin typeface="Times New Roman"/>
                <a:ea typeface="Times New Roman"/>
                <a:cs typeface="Times New Roman"/>
                <a:sym typeface="Times New Roman"/>
              </a:defRPr>
            </a:pPr>
            <a:r>
              <a:t>In the present world, time is everything. Everything happens in a blink of an eye, and even the smallest delays can cause major issues. In this paper, we go through the interim places that can cause delays to message travel. We go through a single topic of Latency and learn the various delays, such as Transmission Delay, Propagation Delay, Queue Delay and Processing Delay.</a:t>
            </a:r>
          </a:p>
        </p:txBody>
      </p:sp>
      <p:sp>
        <p:nvSpPr>
          <p:cNvPr id="142" name="Rectangle 17"/>
          <p:cNvSpPr/>
          <p:nvPr/>
        </p:nvSpPr>
        <p:spPr>
          <a:xfrm>
            <a:off x="304" y="4950269"/>
            <a:ext cx="12191697" cy="1907733"/>
          </a:xfrm>
          <a:prstGeom prst="rect">
            <a:avLst/>
          </a:prstGeom>
          <a:gradFill>
            <a:gsLst>
              <a:gs pos="0">
                <a:srgbClr val="1E37EC"/>
              </a:gs>
              <a:gs pos="100000">
                <a:srgbClr val="C92456"/>
              </a:gs>
            </a:gsLst>
            <a:lin ang="20978352"/>
          </a:gra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Rectangle 7"/>
          <p:cNvSpPr/>
          <p:nvPr/>
        </p:nvSpPr>
        <p:spPr>
          <a:xfrm>
            <a:off x="302" y="0"/>
            <a:ext cx="12191697" cy="6858000"/>
          </a:xfrm>
          <a:prstGeom prst="rect">
            <a:avLst/>
          </a:prstGeom>
          <a:ln w="12700">
            <a:miter lim="400000"/>
          </a:ln>
        </p:spPr>
        <p:txBody>
          <a:bodyPr lIns="45719" rIns="45719" anchor="ctr"/>
          <a:lstStyle/>
          <a:p>
            <a:pPr algn="ctr">
              <a:defRPr>
                <a:solidFill>
                  <a:srgbClr val="FFFFFF"/>
                </a:solidFill>
              </a:defRPr>
            </a:pPr>
          </a:p>
        </p:txBody>
      </p:sp>
      <p:sp>
        <p:nvSpPr>
          <p:cNvPr id="145" name="Title 1"/>
          <p:cNvSpPr txBox="1"/>
          <p:nvPr>
            <p:ph type="title"/>
          </p:nvPr>
        </p:nvSpPr>
        <p:spPr>
          <a:xfrm>
            <a:off x="1453160" y="1205091"/>
            <a:ext cx="2727814" cy="4584528"/>
          </a:xfrm>
          <a:prstGeom prst="rect">
            <a:avLst/>
          </a:prstGeom>
        </p:spPr>
        <p:txBody>
          <a:bodyPr/>
          <a:lstStyle>
            <a:lvl1pPr>
              <a:defRPr b="1" sz="2200"/>
            </a:lvl1pPr>
          </a:lstStyle>
          <a:p>
            <a:pPr/>
            <a:r>
              <a:t>Objectives</a:t>
            </a:r>
          </a:p>
        </p:txBody>
      </p:sp>
      <p:sp>
        <p:nvSpPr>
          <p:cNvPr id="146" name="Content Placeholder 2"/>
          <p:cNvSpPr txBox="1"/>
          <p:nvPr>
            <p:ph type="body" sz="half" idx="1"/>
          </p:nvPr>
        </p:nvSpPr>
        <p:spPr>
          <a:xfrm>
            <a:off x="1443315" y="1974745"/>
            <a:ext cx="6034828" cy="4916466"/>
          </a:xfrm>
          <a:prstGeom prst="rect">
            <a:avLst/>
          </a:prstGeom>
        </p:spPr>
        <p:txBody>
          <a:bodyPr/>
          <a:lstStyle/>
          <a:p>
            <a:pPr/>
            <a:r>
              <a:t>Understand what Latency is.</a:t>
            </a:r>
          </a:p>
          <a:p>
            <a:pPr/>
            <a:r>
              <a:t>Understand how it affects the performance of the network.</a:t>
            </a:r>
          </a:p>
          <a:p>
            <a:pPr/>
            <a:r>
              <a:t>Able to solve a question</a:t>
            </a:r>
          </a:p>
          <a:p>
            <a:pPr/>
            <a:r>
              <a:t>Simulate.</a:t>
            </a:r>
          </a:p>
        </p:txBody>
      </p:sp>
      <p:sp>
        <p:nvSpPr>
          <p:cNvPr id="147" name="Rectangle 17"/>
          <p:cNvSpPr/>
          <p:nvPr/>
        </p:nvSpPr>
        <p:spPr>
          <a:xfrm>
            <a:off x="304" y="4950269"/>
            <a:ext cx="12191697" cy="1907733"/>
          </a:xfrm>
          <a:prstGeom prst="rect">
            <a:avLst/>
          </a:prstGeom>
          <a:gradFill>
            <a:gsLst>
              <a:gs pos="0">
                <a:srgbClr val="1E37EC"/>
              </a:gs>
              <a:gs pos="100000">
                <a:srgbClr val="C92456"/>
              </a:gs>
            </a:gsLst>
            <a:lin ang="20978352"/>
          </a:gradFill>
          <a:ln w="12700">
            <a:miter lim="400000"/>
          </a:ln>
        </p:spPr>
        <p:txBody>
          <a:bodyPr lIns="45719" rIns="45719" anchor="ctr"/>
          <a:lstStyle/>
          <a:p>
            <a:pPr algn="ctr">
              <a:defRPr>
                <a:solidFill>
                  <a:srgbClr val="FFFFFF"/>
                </a:solidFill>
              </a:defRPr>
            </a:pPr>
          </a:p>
        </p:txBody>
      </p:sp>
      <p:pic>
        <p:nvPicPr>
          <p:cNvPr id="148" name="Plants.png" descr="Plants.png"/>
          <p:cNvPicPr>
            <a:picLocks noChangeAspect="1"/>
          </p:cNvPicPr>
          <p:nvPr/>
        </p:nvPicPr>
        <p:blipFill>
          <a:blip r:embed="rId2">
            <a:extLst/>
          </a:blip>
          <a:stretch>
            <a:fillRect/>
          </a:stretch>
        </p:blipFill>
        <p:spPr>
          <a:xfrm>
            <a:off x="7801601" y="3264336"/>
            <a:ext cx="4062127" cy="373276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1138302" y="487915"/>
            <a:ext cx="2727814" cy="4584528"/>
          </a:xfrm>
          <a:prstGeom prst="rect">
            <a:avLst/>
          </a:prstGeom>
        </p:spPr>
        <p:txBody>
          <a:bodyPr/>
          <a:lstStyle>
            <a:lvl1pPr>
              <a:defRPr b="1" sz="3000"/>
            </a:lvl1pPr>
          </a:lstStyle>
          <a:p>
            <a:pPr/>
            <a:r>
              <a:t>Data resoUrces Used</a:t>
            </a:r>
          </a:p>
        </p:txBody>
      </p:sp>
      <p:sp>
        <p:nvSpPr>
          <p:cNvPr id="151" name="Content Placeholder 2"/>
          <p:cNvSpPr txBox="1"/>
          <p:nvPr>
            <p:ph type="body" sz="half" idx="1"/>
          </p:nvPr>
        </p:nvSpPr>
        <p:spPr>
          <a:xfrm>
            <a:off x="1137203" y="2053460"/>
            <a:ext cx="6034828" cy="4916466"/>
          </a:xfrm>
          <a:prstGeom prst="rect">
            <a:avLst/>
          </a:prstGeom>
        </p:spPr>
        <p:txBody>
          <a:bodyPr/>
          <a:lstStyle/>
          <a:p>
            <a:pPr/>
            <a:r>
              <a:t>HTML + CSS.</a:t>
            </a:r>
          </a:p>
          <a:p>
            <a:pPr/>
            <a:r>
              <a:t>Wix</a:t>
            </a:r>
          </a:p>
          <a:p>
            <a:pPr/>
            <a:r>
              <a:t>Github (for hosting)</a:t>
            </a:r>
          </a:p>
        </p:txBody>
      </p:sp>
      <p:pic>
        <p:nvPicPr>
          <p:cNvPr id="152" name="1200px-HTML5_logo_and_wordmark.svg.png" descr="1200px-HTML5_logo_and_wordmark.svg.png"/>
          <p:cNvPicPr>
            <a:picLocks noChangeAspect="1"/>
          </p:cNvPicPr>
          <p:nvPr/>
        </p:nvPicPr>
        <p:blipFill>
          <a:blip r:embed="rId2">
            <a:extLst/>
          </a:blip>
          <a:stretch>
            <a:fillRect/>
          </a:stretch>
        </p:blipFill>
        <p:spPr>
          <a:xfrm>
            <a:off x="3872173" y="1965198"/>
            <a:ext cx="995172" cy="995173"/>
          </a:xfrm>
          <a:prstGeom prst="rect">
            <a:avLst/>
          </a:prstGeom>
          <a:ln w="12700">
            <a:miter lim="400000"/>
          </a:ln>
        </p:spPr>
      </p:pic>
      <p:pic>
        <p:nvPicPr>
          <p:cNvPr id="153" name="github.png" descr="github.png"/>
          <p:cNvPicPr>
            <a:picLocks noChangeAspect="1"/>
          </p:cNvPicPr>
          <p:nvPr/>
        </p:nvPicPr>
        <p:blipFill>
          <a:blip r:embed="rId3">
            <a:extLst/>
          </a:blip>
          <a:stretch>
            <a:fillRect/>
          </a:stretch>
        </p:blipFill>
        <p:spPr>
          <a:xfrm>
            <a:off x="4958695" y="2097064"/>
            <a:ext cx="731442" cy="731441"/>
          </a:xfrm>
          <a:prstGeom prst="rect">
            <a:avLst/>
          </a:prstGeom>
          <a:ln w="12700">
            <a:miter lim="400000"/>
          </a:ln>
        </p:spPr>
      </p:pic>
      <p:sp>
        <p:nvSpPr>
          <p:cNvPr id="154" name="Rectangle 17"/>
          <p:cNvSpPr/>
          <p:nvPr/>
        </p:nvSpPr>
        <p:spPr>
          <a:xfrm>
            <a:off x="152" y="4967761"/>
            <a:ext cx="12191696" cy="1907733"/>
          </a:xfrm>
          <a:prstGeom prst="rect">
            <a:avLst/>
          </a:prstGeom>
          <a:gradFill>
            <a:gsLst>
              <a:gs pos="0">
                <a:srgbClr val="1E37EC"/>
              </a:gs>
              <a:gs pos="100000">
                <a:srgbClr val="C92456"/>
              </a:gs>
            </a:gsLst>
            <a:lin ang="20978352"/>
          </a:gradFill>
          <a:ln w="12700">
            <a:miter lim="400000"/>
          </a:ln>
        </p:spPr>
        <p:txBody>
          <a:bodyPr lIns="45719" rIns="45719" anchor="ctr"/>
          <a:lstStyle/>
          <a:p>
            <a:pPr algn="ctr">
              <a:defRPr>
                <a:solidFill>
                  <a:srgbClr val="FFFFFF"/>
                </a:solidFill>
              </a:defRPr>
            </a:pPr>
          </a:p>
        </p:txBody>
      </p:sp>
      <p:pic>
        <p:nvPicPr>
          <p:cNvPr id="155" name="Home.jp2" descr="Home.jp2"/>
          <p:cNvPicPr>
            <a:picLocks noChangeAspect="1"/>
          </p:cNvPicPr>
          <p:nvPr/>
        </p:nvPicPr>
        <p:blipFill>
          <a:blip r:embed="rId4">
            <a:extLst/>
          </a:blip>
          <a:stretch>
            <a:fillRect/>
          </a:stretch>
        </p:blipFill>
        <p:spPr>
          <a:xfrm>
            <a:off x="6247687" y="1936943"/>
            <a:ext cx="5603866" cy="514949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Rectangle 8"/>
          <p:cNvSpPr/>
          <p:nvPr/>
        </p:nvSpPr>
        <p:spPr>
          <a:xfrm>
            <a:off x="161809" y="-664701"/>
            <a:ext cx="12191696" cy="6858001"/>
          </a:xfrm>
          <a:prstGeom prst="rect">
            <a:avLst/>
          </a:prstGeom>
          <a:ln w="12700">
            <a:miter lim="400000"/>
          </a:ln>
        </p:spPr>
        <p:txBody>
          <a:bodyPr lIns="45719" rIns="45719" anchor="ctr"/>
          <a:lstStyle/>
          <a:p>
            <a:pPr algn="ctr">
              <a:defRPr>
                <a:solidFill>
                  <a:srgbClr val="FFFFFF"/>
                </a:solidFill>
              </a:defRPr>
            </a:pPr>
          </a:p>
        </p:txBody>
      </p:sp>
      <p:sp>
        <p:nvSpPr>
          <p:cNvPr id="158" name="Title 1"/>
          <p:cNvSpPr txBox="1"/>
          <p:nvPr>
            <p:ph type="title"/>
          </p:nvPr>
        </p:nvSpPr>
        <p:spPr>
          <a:xfrm>
            <a:off x="1365700" y="472036"/>
            <a:ext cx="2727814" cy="4584528"/>
          </a:xfrm>
          <a:prstGeom prst="rect">
            <a:avLst/>
          </a:prstGeom>
        </p:spPr>
        <p:txBody>
          <a:bodyPr/>
          <a:lstStyle>
            <a:lvl1pPr>
              <a:defRPr b="1"/>
            </a:lvl1pPr>
          </a:lstStyle>
          <a:p>
            <a:pPr/>
            <a:r>
              <a:t>Results Achieved</a:t>
            </a:r>
          </a:p>
        </p:txBody>
      </p:sp>
      <p:sp>
        <p:nvSpPr>
          <p:cNvPr id="159" name="Content Placeholder 3"/>
          <p:cNvSpPr txBox="1"/>
          <p:nvPr>
            <p:ph type="body" sz="half" idx="1"/>
          </p:nvPr>
        </p:nvSpPr>
        <p:spPr>
          <a:xfrm>
            <a:off x="1312124" y="2989287"/>
            <a:ext cx="6034828" cy="4916466"/>
          </a:xfrm>
          <a:prstGeom prst="rect">
            <a:avLst/>
          </a:prstGeom>
        </p:spPr>
        <p:txBody>
          <a:bodyPr/>
          <a:lstStyle/>
          <a:p>
            <a:pPr/>
            <a:r>
              <a:t>The student who uses the VLAB is able to understand the topic without any issues.</a:t>
            </a:r>
          </a:p>
        </p:txBody>
      </p:sp>
      <p:pic>
        <p:nvPicPr>
          <p:cNvPr id="160" name="sitting-1.png" descr="sitting-1.png"/>
          <p:cNvPicPr>
            <a:picLocks noChangeAspect="1"/>
          </p:cNvPicPr>
          <p:nvPr/>
        </p:nvPicPr>
        <p:blipFill>
          <a:blip r:embed="rId2">
            <a:extLst/>
          </a:blip>
          <a:stretch>
            <a:fillRect/>
          </a:stretch>
        </p:blipFill>
        <p:spPr>
          <a:xfrm>
            <a:off x="8181244" y="2086853"/>
            <a:ext cx="2849194" cy="2999152"/>
          </a:xfrm>
          <a:prstGeom prst="rect">
            <a:avLst/>
          </a:prstGeom>
          <a:ln w="12700">
            <a:miter lim="400000"/>
          </a:ln>
        </p:spPr>
      </p:pic>
      <p:sp>
        <p:nvSpPr>
          <p:cNvPr id="161" name="Rectangle 17"/>
          <p:cNvSpPr/>
          <p:nvPr/>
        </p:nvSpPr>
        <p:spPr>
          <a:xfrm>
            <a:off x="304" y="4950269"/>
            <a:ext cx="12191697" cy="1907733"/>
          </a:xfrm>
          <a:prstGeom prst="rect">
            <a:avLst/>
          </a:prstGeom>
          <a:gradFill>
            <a:gsLst>
              <a:gs pos="0">
                <a:srgbClr val="1E37EC"/>
              </a:gs>
              <a:gs pos="100000">
                <a:srgbClr val="C92456"/>
              </a:gs>
            </a:gsLst>
            <a:lin ang="20978352"/>
          </a:gra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Rectangle 7"/>
          <p:cNvSpPr/>
          <p:nvPr/>
        </p:nvSpPr>
        <p:spPr>
          <a:xfrm>
            <a:off x="152" y="-96207"/>
            <a:ext cx="12191696" cy="6858001"/>
          </a:xfrm>
          <a:prstGeom prst="rect">
            <a:avLst/>
          </a:prstGeom>
          <a:ln w="12700">
            <a:miter lim="400000"/>
          </a:ln>
        </p:spPr>
        <p:txBody>
          <a:bodyPr lIns="45719" rIns="45719" anchor="ctr"/>
          <a:lstStyle/>
          <a:p>
            <a:pPr algn="ctr">
              <a:defRPr>
                <a:solidFill>
                  <a:srgbClr val="FFFFFF"/>
                </a:solidFill>
              </a:defRPr>
            </a:pPr>
          </a:p>
        </p:txBody>
      </p:sp>
      <p:sp>
        <p:nvSpPr>
          <p:cNvPr id="164" name="Title 1"/>
          <p:cNvSpPr txBox="1"/>
          <p:nvPr>
            <p:ph type="title"/>
          </p:nvPr>
        </p:nvSpPr>
        <p:spPr>
          <a:xfrm>
            <a:off x="1391938" y="1240075"/>
            <a:ext cx="2727814" cy="4584528"/>
          </a:xfrm>
          <a:prstGeom prst="rect">
            <a:avLst/>
          </a:prstGeom>
        </p:spPr>
        <p:txBody>
          <a:bodyPr/>
          <a:lstStyle>
            <a:lvl1pPr>
              <a:defRPr b="1" sz="2700"/>
            </a:lvl1pPr>
          </a:lstStyle>
          <a:p>
            <a:pPr/>
            <a:r>
              <a:t>Conclusion</a:t>
            </a:r>
          </a:p>
        </p:txBody>
      </p:sp>
      <p:sp>
        <p:nvSpPr>
          <p:cNvPr id="165" name="Content Placeholder 2"/>
          <p:cNvSpPr txBox="1"/>
          <p:nvPr>
            <p:ph type="body" sz="half" idx="1"/>
          </p:nvPr>
        </p:nvSpPr>
        <p:spPr>
          <a:xfrm>
            <a:off x="1439850" y="1958711"/>
            <a:ext cx="6034828" cy="4916466"/>
          </a:xfrm>
          <a:prstGeom prst="rect">
            <a:avLst/>
          </a:prstGeom>
        </p:spPr>
        <p:txBody>
          <a:bodyPr/>
          <a:lstStyle>
            <a:lvl1pPr marL="0" indent="0">
              <a:buSzTx/>
              <a:buNone/>
            </a:lvl1pPr>
          </a:lstStyle>
          <a:p>
            <a:pPr/>
            <a:r>
              <a:t>Though Latency doesn’t explain the whole topic of Network Performance, it explains the basics well and V-LAB is a good platform for students to learn new things.</a:t>
            </a:r>
          </a:p>
        </p:txBody>
      </p:sp>
      <p:sp>
        <p:nvSpPr>
          <p:cNvPr id="166" name="Rectangle 17"/>
          <p:cNvSpPr/>
          <p:nvPr/>
        </p:nvSpPr>
        <p:spPr>
          <a:xfrm>
            <a:off x="304" y="4950269"/>
            <a:ext cx="12191697" cy="1907733"/>
          </a:xfrm>
          <a:prstGeom prst="rect">
            <a:avLst/>
          </a:prstGeom>
          <a:gradFill>
            <a:gsLst>
              <a:gs pos="0">
                <a:srgbClr val="1E37EC"/>
              </a:gs>
              <a:gs pos="100000">
                <a:srgbClr val="C92456"/>
              </a:gs>
            </a:gsLst>
            <a:lin ang="20978352"/>
          </a:gradFill>
          <a:ln w="12700">
            <a:miter lim="400000"/>
          </a:ln>
        </p:spPr>
        <p:txBody>
          <a:bodyPr lIns="45719" rIns="45719" anchor="ctr"/>
          <a:lstStyle/>
          <a:p>
            <a:pPr algn="ctr">
              <a:defRPr>
                <a:solidFill>
                  <a:srgbClr val="FFFFFF"/>
                </a:solidFill>
              </a:defRPr>
            </a:pPr>
          </a:p>
        </p:txBody>
      </p:sp>
      <p:pic>
        <p:nvPicPr>
          <p:cNvPr id="167" name="Whiteboard.png" descr="Whiteboard.png"/>
          <p:cNvPicPr>
            <a:picLocks noChangeAspect="1"/>
          </p:cNvPicPr>
          <p:nvPr/>
        </p:nvPicPr>
        <p:blipFill>
          <a:blip r:embed="rId2">
            <a:extLst/>
          </a:blip>
          <a:srcRect l="0" t="3138" r="1537" b="0"/>
          <a:stretch>
            <a:fillRect/>
          </a:stretch>
        </p:blipFill>
        <p:spPr>
          <a:xfrm>
            <a:off x="7340839" y="2800840"/>
            <a:ext cx="4479368" cy="404928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Rectangle 9"/>
          <p:cNvSpPr/>
          <p:nvPr/>
        </p:nvSpPr>
        <p:spPr>
          <a:xfrm>
            <a:off x="302" y="0"/>
            <a:ext cx="12191697" cy="6858000"/>
          </a:xfrm>
          <a:prstGeom prst="rect">
            <a:avLst/>
          </a:prstGeom>
          <a:ln w="12700">
            <a:miter lim="400000"/>
          </a:ln>
        </p:spPr>
        <p:txBody>
          <a:bodyPr lIns="45719" rIns="45719" anchor="ctr"/>
          <a:lstStyle/>
          <a:p>
            <a:pPr algn="ctr">
              <a:defRPr>
                <a:solidFill>
                  <a:srgbClr val="FFFFFF"/>
                </a:solidFill>
              </a:defRPr>
            </a:pPr>
          </a:p>
        </p:txBody>
      </p:sp>
      <p:sp>
        <p:nvSpPr>
          <p:cNvPr id="170" name="Title 1"/>
          <p:cNvSpPr txBox="1"/>
          <p:nvPr>
            <p:ph type="title"/>
          </p:nvPr>
        </p:nvSpPr>
        <p:spPr>
          <a:xfrm>
            <a:off x="1444414" y="1240075"/>
            <a:ext cx="2727814" cy="4584528"/>
          </a:xfrm>
          <a:prstGeom prst="rect">
            <a:avLst/>
          </a:prstGeom>
        </p:spPr>
        <p:txBody>
          <a:bodyPr/>
          <a:lstStyle>
            <a:lvl1pPr>
              <a:defRPr b="1" sz="2700"/>
            </a:lvl1pPr>
          </a:lstStyle>
          <a:p>
            <a:pPr/>
            <a:r>
              <a:t>References</a:t>
            </a:r>
          </a:p>
        </p:txBody>
      </p:sp>
      <p:sp>
        <p:nvSpPr>
          <p:cNvPr id="171" name="Content Placeholder 4"/>
          <p:cNvSpPr txBox="1"/>
          <p:nvPr>
            <p:ph type="body" sz="half" idx="1"/>
          </p:nvPr>
        </p:nvSpPr>
        <p:spPr>
          <a:xfrm>
            <a:off x="1464794" y="2079698"/>
            <a:ext cx="6034828" cy="4916466"/>
          </a:xfrm>
          <a:prstGeom prst="rect">
            <a:avLst/>
          </a:prstGeom>
        </p:spPr>
        <p:txBody>
          <a:bodyPr/>
          <a:lstStyle/>
          <a:p>
            <a:pPr/>
            <a:r>
              <a:t>Class notes</a:t>
            </a:r>
          </a:p>
          <a:p>
            <a:pPr/>
            <a:r>
              <a:t>YouTube</a:t>
            </a:r>
          </a:p>
        </p:txBody>
      </p:sp>
      <p:sp>
        <p:nvSpPr>
          <p:cNvPr id="172" name="Rectangle 17"/>
          <p:cNvSpPr/>
          <p:nvPr/>
        </p:nvSpPr>
        <p:spPr>
          <a:xfrm>
            <a:off x="304" y="4950269"/>
            <a:ext cx="12191697" cy="1907733"/>
          </a:xfrm>
          <a:prstGeom prst="rect">
            <a:avLst/>
          </a:prstGeom>
          <a:gradFill>
            <a:gsLst>
              <a:gs pos="0">
                <a:srgbClr val="1E37EC"/>
              </a:gs>
              <a:gs pos="100000">
                <a:srgbClr val="C92456"/>
              </a:gs>
            </a:gsLst>
            <a:lin ang="20978352"/>
          </a:gradFill>
          <a:ln w="12700">
            <a:miter lim="400000"/>
          </a:ln>
        </p:spPr>
        <p:txBody>
          <a:bodyPr lIns="45719" rIns="45719" anchor="ctr"/>
          <a:lstStyle/>
          <a:p>
            <a:pPr algn="ctr">
              <a:defRPr>
                <a:solidFill>
                  <a:srgbClr val="FFFFFF"/>
                </a:solidFill>
              </a:defRPr>
            </a:pPr>
          </a:p>
        </p:txBody>
      </p:sp>
      <p:pic>
        <p:nvPicPr>
          <p:cNvPr id="173" name="Wireframe.png" descr="Wireframe.png"/>
          <p:cNvPicPr>
            <a:picLocks noChangeAspect="1"/>
          </p:cNvPicPr>
          <p:nvPr/>
        </p:nvPicPr>
        <p:blipFill>
          <a:blip r:embed="rId2">
            <a:extLst/>
          </a:blip>
          <a:stretch>
            <a:fillRect/>
          </a:stretch>
        </p:blipFill>
        <p:spPr>
          <a:xfrm>
            <a:off x="7156724" y="2587702"/>
            <a:ext cx="4468229" cy="410594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Rectangle 13"/>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76" name="Picture 15" descr="Picture 15"/>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177" name="Straight Connector 17"/>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178" name="Straight Connector 19"/>
          <p:cNvSpPr/>
          <p:nvPr/>
        </p:nvSpPr>
        <p:spPr>
          <a:xfrm>
            <a:off x="2417779" y="3528541"/>
            <a:ext cx="8637073" cy="1"/>
          </a:xfrm>
          <a:prstGeom prst="line">
            <a:avLst/>
          </a:prstGeom>
          <a:ln w="31750">
            <a:solidFill>
              <a:schemeClr val="accent1"/>
            </a:solidFill>
          </a:ln>
        </p:spPr>
        <p:txBody>
          <a:bodyPr lIns="45719" rIns="45719"/>
          <a:lstStyle/>
          <a:p>
            <a:pPr/>
          </a:p>
        </p:txBody>
      </p:sp>
      <p:sp>
        <p:nvSpPr>
          <p:cNvPr id="179" name="Rectangle 21"/>
          <p:cNvSpPr/>
          <p:nvPr/>
        </p:nvSpPr>
        <p:spPr>
          <a:xfrm>
            <a:off x="1" y="0"/>
            <a:ext cx="12191697" cy="6858000"/>
          </a:xfrm>
          <a:prstGeom prst="rect">
            <a:avLst/>
          </a:prstGeom>
          <a:ln w="12700">
            <a:miter lim="400000"/>
          </a:ln>
        </p:spPr>
        <p:txBody>
          <a:bodyPr lIns="45719" rIns="45719" anchor="ctr"/>
          <a:lstStyle/>
          <a:p>
            <a:pPr algn="ctr">
              <a:defRPr>
                <a:solidFill>
                  <a:srgbClr val="FFFFFF"/>
                </a:solidFill>
              </a:defRPr>
            </a:pPr>
          </a:p>
        </p:txBody>
      </p:sp>
      <p:sp>
        <p:nvSpPr>
          <p:cNvPr id="180" name="Title 8"/>
          <p:cNvSpPr txBox="1"/>
          <p:nvPr>
            <p:ph type="title"/>
          </p:nvPr>
        </p:nvSpPr>
        <p:spPr>
          <a:xfrm>
            <a:off x="1359393" y="1322351"/>
            <a:ext cx="8686801" cy="3241516"/>
          </a:xfrm>
          <a:prstGeom prst="rect">
            <a:avLst/>
          </a:prstGeom>
        </p:spPr>
        <p:txBody>
          <a:bodyPr lIns="0" tIns="0" rIns="0" bIns="0" anchor="ctr"/>
          <a:lstStyle>
            <a:lvl1pPr>
              <a:defRPr sz="5400"/>
            </a:lvl1pPr>
          </a:lstStyle>
          <a:p>
            <a:pPr/>
            <a:r>
              <a:t>Thank You</a:t>
            </a:r>
          </a:p>
        </p:txBody>
      </p:sp>
      <p:sp>
        <p:nvSpPr>
          <p:cNvPr id="181" name="Straight Connector 23"/>
          <p:cNvSpPr/>
          <p:nvPr/>
        </p:nvSpPr>
        <p:spPr>
          <a:xfrm>
            <a:off x="1752966" y="1094757"/>
            <a:ext cx="8686801" cy="1"/>
          </a:xfrm>
          <a:prstGeom prst="line">
            <a:avLst/>
          </a:prstGeom>
          <a:ln w="31750">
            <a:solidFill>
              <a:schemeClr val="accent1"/>
            </a:solidFill>
          </a:ln>
        </p:spPr>
        <p:txBody>
          <a:bodyPr lIns="45719" rIns="45719"/>
          <a:lstStyle/>
          <a:p>
            <a:pPr/>
          </a:p>
        </p:txBody>
      </p:sp>
      <p:sp>
        <p:nvSpPr>
          <p:cNvPr id="182" name="Straight Connector 25"/>
          <p:cNvSpPr/>
          <p:nvPr/>
        </p:nvSpPr>
        <p:spPr>
          <a:xfrm>
            <a:off x="1752966" y="4923706"/>
            <a:ext cx="8686801" cy="1"/>
          </a:xfrm>
          <a:prstGeom prst="line">
            <a:avLst/>
          </a:prstGeom>
          <a:ln w="31750">
            <a:solidFill>
              <a:schemeClr val="accent1"/>
            </a:solidFill>
          </a:ln>
        </p:spPr>
        <p:txBody>
          <a:bodyPr lIns="45719" rIns="45719"/>
          <a:lstStyle/>
          <a:p>
            <a:pPr/>
          </a:p>
        </p:txBody>
      </p:sp>
      <p:sp>
        <p:nvSpPr>
          <p:cNvPr id="183" name="Rectangle 17"/>
          <p:cNvSpPr/>
          <p:nvPr/>
        </p:nvSpPr>
        <p:spPr>
          <a:xfrm>
            <a:off x="304" y="4950269"/>
            <a:ext cx="12191697" cy="1907733"/>
          </a:xfrm>
          <a:prstGeom prst="rect">
            <a:avLst/>
          </a:prstGeom>
          <a:gradFill>
            <a:gsLst>
              <a:gs pos="0">
                <a:srgbClr val="1E37EC"/>
              </a:gs>
              <a:gs pos="100000">
                <a:srgbClr val="C92456"/>
              </a:gs>
            </a:gsLst>
            <a:lin ang="20978352"/>
          </a:gra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Calibri"/>
        <a:ea typeface="Calibri"/>
        <a:cs typeface="Calibri"/>
      </a:majorFont>
      <a:minorFont>
        <a:latin typeface="Helvetica"/>
        <a:ea typeface="Helvetica"/>
        <a:cs typeface="Helvetica"/>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Calibri"/>
        <a:ea typeface="Calibri"/>
        <a:cs typeface="Calibri"/>
      </a:majorFont>
      <a:minorFont>
        <a:latin typeface="Helvetica"/>
        <a:ea typeface="Helvetica"/>
        <a:cs typeface="Helvetica"/>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