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3"/>
    <a:srgbClr val="009BE4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7"/>
    <p:restoredTop sz="96405"/>
  </p:normalViewPr>
  <p:slideViewPr>
    <p:cSldViewPr snapToGrid="0" snapToObjects="1">
      <p:cViewPr>
        <p:scale>
          <a:sx n="281" d="100"/>
          <a:sy n="281" d="100"/>
        </p:scale>
        <p:origin x="-160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5F50-8C0E-AD45-B82F-B1B61ADB9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DF69A-FB70-854C-8ED6-ABEFC4D8C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19A8-A79B-D641-B0A0-20F32ED5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44E0-326D-DD46-A39F-D5F4A2AE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0302-EAB8-8240-9D49-8FC4D04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49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E53A-4F11-9942-B6AA-DD9274FD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0AB5-0475-6C44-872A-8E9F1604A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9746-5FC8-0048-ACF8-A3B3F79F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CB87-0F53-1E42-8639-0D4B1723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AA58-2BCA-1042-8CA9-81D99629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54904-E091-FA40-8463-D56253DA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270B8-FA63-5340-9D2C-F65E75F4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5949-2440-0745-8510-9024B967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72D2-4104-7645-BE04-8BE78F3B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FD20-3BA0-CC4A-B048-3CD37EA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3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705C-61F3-DB49-AF77-EB33DA60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1A7-C476-E046-A91C-88EA8090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A17A-B38E-7843-AC0C-967E4959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C3E9-E604-1D44-9806-E3C42AFE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ACCF-8066-FC49-AC87-F8F65F0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270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1AC2-9776-EA4F-B434-3346FEBA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5D92-F135-274A-865C-02685799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D9CF-D910-614D-85E1-8ECA3570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FD6B-AB7E-B247-AA4A-3BDD787A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21AC-88DD-4249-AAC0-147466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4606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E366-E157-2043-B855-E551E0A9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B62B-01D3-A444-94AA-9487DF19D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040B-FC8B-6248-B07D-400CAE2D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E9DA6-BAA0-314A-96C4-9BE00E3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FCDE-7724-8648-BF3D-BC438E0D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ECE53-9FD5-8240-910B-43310B5C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8519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2C0-ECB5-B640-A819-940A629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23B1-2939-2446-9EEF-4F7E6A1D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2932-7471-A24F-A9B7-65680E31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81106-EE93-4D4B-9D46-086D3058D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0FE20-A950-CF4A-BE92-8BCB8E506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A19C9-B805-FF48-8318-F0807AF4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2A09-2D47-8C47-B70E-D3B7FCE0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BD3EF-7565-4649-AA03-4E7102E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200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5272-72A5-A24C-B68F-058D7051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FA4E1-B54C-5F4C-BDCC-9DA1834D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8D8B-9EE2-CB44-BBF7-6F46CA1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609BE-7787-B14E-B0C3-DB574419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531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D7AC9-7507-6A49-85BF-94588F3E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CE9CA-1B20-B747-95B7-D46312F6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2A16-85E0-5244-9B30-29914B7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543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028-1172-E143-B3F2-17FDA1CA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30AF-F0B6-354A-AB4B-6CC133B1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7597-24F0-1A41-8A1E-6F8DAB89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7A8E-D718-D94D-A6E1-1F9F5860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D2FF9-1ACA-EA4D-9AA5-7A085D86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0863-70B2-4145-B6CF-95AD4C84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479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244-B8AB-6A4C-A606-7D8D1161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27C1F-CF70-BC4C-9EB6-ACE72C6B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BCB70-6CFE-A545-A20C-208C6F4A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24AE2-A768-DE49-99D2-E42A7A30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BCCD-F77A-9343-A12B-5933D710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CE65-2E52-614E-812D-A923F35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00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1F986-167D-144A-BCE1-0B86E7D1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8AF7B-07DF-1949-98B2-ECF96B10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F24C-4C1B-3D4E-99E2-E4D02ABDC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DACB-A12D-BB4C-908C-A66189AF4DB5}" type="datetimeFigureOut">
              <a:t>2021/05/25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668B-87BB-C344-B391-12A65967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8704-4216-5248-8011-1A164668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EA0B-F2E3-9D4F-B206-2178CCACE5FB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85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1F15F-40AF-1C4D-BB3C-94C69D39F54A}"/>
              </a:ext>
            </a:extLst>
          </p:cNvPr>
          <p:cNvSpPr/>
          <p:nvPr/>
        </p:nvSpPr>
        <p:spPr>
          <a:xfrm>
            <a:off x="0" y="1463040"/>
            <a:ext cx="12192000" cy="2535028"/>
          </a:xfrm>
          <a:prstGeom prst="rect">
            <a:avLst/>
          </a:prstGeom>
          <a:gradFill flip="none" rotWithShape="1">
            <a:gsLst>
              <a:gs pos="87000">
                <a:srgbClr val="009CE4"/>
              </a:gs>
              <a:gs pos="64000">
                <a:srgbClr val="009CE4"/>
              </a:gs>
              <a:gs pos="42000">
                <a:srgbClr val="009CE3">
                  <a:alpha val="75294"/>
                </a:srgbClr>
              </a:gs>
              <a:gs pos="94000">
                <a:srgbClr val="009BE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8F4AAD-1A91-8945-86CE-3381AB2ABDFC}"/>
              </a:ext>
            </a:extLst>
          </p:cNvPr>
          <p:cNvSpPr/>
          <p:nvPr/>
        </p:nvSpPr>
        <p:spPr>
          <a:xfrm>
            <a:off x="5118476" y="3300761"/>
            <a:ext cx="1062787" cy="1415694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638E06-DAB0-1D49-9525-E80BE5288D2D}"/>
              </a:ext>
            </a:extLst>
          </p:cNvPr>
          <p:cNvSpPr/>
          <p:nvPr/>
        </p:nvSpPr>
        <p:spPr>
          <a:xfrm>
            <a:off x="5529573" y="3508524"/>
            <a:ext cx="481656" cy="641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2F4707-8836-7242-A80C-71D9D6FF2A7E}"/>
              </a:ext>
            </a:extLst>
          </p:cNvPr>
          <p:cNvSpPr/>
          <p:nvPr/>
        </p:nvSpPr>
        <p:spPr>
          <a:xfrm>
            <a:off x="5770401" y="3634422"/>
            <a:ext cx="135101" cy="190789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B880F-6256-B844-A493-0657FC58947E}"/>
              </a:ext>
            </a:extLst>
          </p:cNvPr>
          <p:cNvSpPr/>
          <p:nvPr/>
        </p:nvSpPr>
        <p:spPr>
          <a:xfrm>
            <a:off x="6180773" y="3300761"/>
            <a:ext cx="1062787" cy="1415694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A88BF1-3FDE-254C-B1C8-0E14C4791BD4}"/>
              </a:ext>
            </a:extLst>
          </p:cNvPr>
          <p:cNvSpPr/>
          <p:nvPr/>
        </p:nvSpPr>
        <p:spPr>
          <a:xfrm>
            <a:off x="6402499" y="3508524"/>
            <a:ext cx="481656" cy="641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A780AE-A230-5A40-9C38-F55E9FB11F35}"/>
              </a:ext>
            </a:extLst>
          </p:cNvPr>
          <p:cNvSpPr/>
          <p:nvPr/>
        </p:nvSpPr>
        <p:spPr>
          <a:xfrm>
            <a:off x="6524809" y="3634421"/>
            <a:ext cx="135101" cy="190789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5566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1F15F-40AF-1C4D-BB3C-94C69D39F54A}"/>
              </a:ext>
            </a:extLst>
          </p:cNvPr>
          <p:cNvSpPr/>
          <p:nvPr/>
        </p:nvSpPr>
        <p:spPr>
          <a:xfrm>
            <a:off x="0" y="1463040"/>
            <a:ext cx="12193200" cy="3175200"/>
          </a:xfrm>
          <a:prstGeom prst="rect">
            <a:avLst/>
          </a:prstGeom>
          <a:gradFill flip="none" rotWithShape="1">
            <a:gsLst>
              <a:gs pos="87000">
                <a:srgbClr val="009CE4"/>
              </a:gs>
              <a:gs pos="64000">
                <a:srgbClr val="009CE4"/>
              </a:gs>
              <a:gs pos="42000">
                <a:srgbClr val="009CE3">
                  <a:alpha val="75294"/>
                </a:srgbClr>
              </a:gs>
              <a:gs pos="94000">
                <a:srgbClr val="009BE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8F4AAD-1A91-8945-86CE-3381AB2ABDFC}"/>
              </a:ext>
            </a:extLst>
          </p:cNvPr>
          <p:cNvSpPr/>
          <p:nvPr/>
        </p:nvSpPr>
        <p:spPr>
          <a:xfrm>
            <a:off x="4804068" y="2996120"/>
            <a:ext cx="1274326" cy="16974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87430A-358B-1A41-AD02-59F8C767C536}"/>
              </a:ext>
            </a:extLst>
          </p:cNvPr>
          <p:cNvSpPr/>
          <p:nvPr/>
        </p:nvSpPr>
        <p:spPr>
          <a:xfrm>
            <a:off x="6295072" y="2996120"/>
            <a:ext cx="1274326" cy="16974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638E06-DAB0-1D49-9525-E80BE5288D2D}"/>
              </a:ext>
            </a:extLst>
          </p:cNvPr>
          <p:cNvSpPr/>
          <p:nvPr/>
        </p:nvSpPr>
        <p:spPr>
          <a:xfrm>
            <a:off x="5386001" y="3380198"/>
            <a:ext cx="577525" cy="769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2F4707-8836-7242-A80C-71D9D6FF2A7E}"/>
              </a:ext>
            </a:extLst>
          </p:cNvPr>
          <p:cNvSpPr/>
          <p:nvPr/>
        </p:nvSpPr>
        <p:spPr>
          <a:xfrm>
            <a:off x="5685406" y="3526583"/>
            <a:ext cx="161992" cy="228764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971851-A045-3D48-B964-CD5E17C513E2}"/>
              </a:ext>
            </a:extLst>
          </p:cNvPr>
          <p:cNvSpPr/>
          <p:nvPr/>
        </p:nvSpPr>
        <p:spPr>
          <a:xfrm>
            <a:off x="6422568" y="3370698"/>
            <a:ext cx="577525" cy="769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E9AE85-3944-094D-9263-3DAADB6CABF3}"/>
              </a:ext>
            </a:extLst>
          </p:cNvPr>
          <p:cNvSpPr/>
          <p:nvPr/>
        </p:nvSpPr>
        <p:spPr>
          <a:xfrm>
            <a:off x="6561953" y="3528513"/>
            <a:ext cx="161992" cy="228764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3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4C6A7-EC25-8F49-AAC1-A7B2D4D7E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t="527" r="6227" b="-1"/>
          <a:stretch/>
        </p:blipFill>
        <p:spPr>
          <a:xfrm>
            <a:off x="7137640" y="1819232"/>
            <a:ext cx="2231579" cy="278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ED889-6D1F-8147-9ED2-30D288EC4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8" r="5556"/>
          <a:stretch/>
        </p:blipFill>
        <p:spPr>
          <a:xfrm>
            <a:off x="4883958" y="1819232"/>
            <a:ext cx="2253682" cy="278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3AE4C-8B70-DB4F-93B1-698B908CE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3" t="561" r="5936"/>
          <a:stretch/>
        </p:blipFill>
        <p:spPr>
          <a:xfrm>
            <a:off x="2652379" y="1819233"/>
            <a:ext cx="2231579" cy="2772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38F5F7-E9D8-2B43-9B68-177C5D9FA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19" t="2072"/>
          <a:stretch/>
        </p:blipFill>
        <p:spPr>
          <a:xfrm>
            <a:off x="9369219" y="1819232"/>
            <a:ext cx="2475309" cy="2780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F1A81-8D57-4E4E-9CFC-4AE731F7A7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" r="6026" b="1"/>
          <a:stretch/>
        </p:blipFill>
        <p:spPr>
          <a:xfrm>
            <a:off x="204268" y="1819234"/>
            <a:ext cx="2448111" cy="27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Kanehiro Rio</dc:creator>
  <cp:lastModifiedBy>Kanehiro Rio</cp:lastModifiedBy>
  <cp:revision>5</cp:revision>
  <dcterms:created xsi:type="dcterms:W3CDTF">2021-05-18T11:03:07Z</dcterms:created>
  <dcterms:modified xsi:type="dcterms:W3CDTF">2021-05-25T14:58:39Z</dcterms:modified>
</cp:coreProperties>
</file>