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Blackcoffer NLP and Data Extraction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Python-based Text Analysis and Data Extraction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extract textual data from articles and perform text analysis using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 article text from given URLs, ensuring only article content is retrieved.</a:t>
            </a:r>
          </a:p>
          <a:p>
            <a:r>
              <a:t>Save extracted text using URL_ID as file names.</a:t>
            </a:r>
          </a:p>
          <a:p>
            <a:r>
              <a:t>Python libraries: BeautifulSoup, Selenium, Scrapy.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each extracted article, compute the following variables:</a:t>
            </a:r>
          </a:p>
          <a:p>
            <a:r>
              <a:t>- Positive Score</a:t>
            </a:r>
          </a:p>
          <a:p>
            <a:r>
              <a:t>- Negative Score</a:t>
            </a:r>
          </a:p>
          <a:p>
            <a:r>
              <a:t>- Polarity Score</a:t>
            </a:r>
          </a:p>
          <a:p>
            <a:r>
              <a:t>- Subjectivity Score</a:t>
            </a:r>
          </a:p>
          <a:p>
            <a:r>
              <a:t>- Average Sentence Length</a:t>
            </a:r>
          </a:p>
          <a:p>
            <a:r>
              <a:t>- Word Count and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Example: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</a:p>
          <a:p>
            <a:r>
              <a:t>from bs4 import BeautifulSoup</a:t>
            </a:r>
            <a:br/>
            <a:r>
              <a:t>import requests</a:t>
            </a:r>
            <a:br/>
            <a:br/>
            <a:r>
              <a:t>url = 'http://example.com'</a:t>
            </a:r>
            <a:br/>
            <a:r>
              <a:t>response = requests.get(url)</a:t>
            </a:r>
            <a:br/>
            <a:r>
              <a:t>soup = BeautifulSoup(response.text, 'html.parser')</a:t>
            </a:r>
            <a:br/>
            <a:r>
              <a:t>article = soup.find('div', class_='article').get_text()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analysis, the results are saved in the 'Output Data Structure.xlsx' file in CSV/Excel format.</a:t>
            </a:r>
          </a:p>
          <a:p>
            <a:r>
              <a:t>Results include sentiment scores, readability metrics, and word/sentence-level statistics.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