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7724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இறைவனுடைய சித்தத்தினால், கிறிஸ்து இயேசுவின் அப்போஸ்தலனான பவுலாகிய நானும்,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7724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Now there was a certain man of Ramathaim-zophim, of the hill-country of Ephraim, and his name was Elkanah, the son of Jeroham, the son of Elihu, the son of Tohu, the son of Zuph, an Ephraimite: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2024-08-20T15:36:17Z</dcterms:created>
  <dcterms:modified xsi:type="dcterms:W3CDTF">2024-08-20T15:36:17Z</dcterms:modified>
</cp:coreProperties>
</file>