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552E"/>
    <a:srgbClr val="C7C869"/>
    <a:srgbClr val="FFFF6B"/>
    <a:srgbClr val="737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0"/>
    <p:restoredTop sz="94657"/>
  </p:normalViewPr>
  <p:slideViewPr>
    <p:cSldViewPr snapToGrid="0" snapToObjects="1">
      <p:cViewPr varScale="1">
        <p:scale>
          <a:sx n="102" d="100"/>
          <a:sy n="102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7803-C0F8-8447-86ED-9EB49A427785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F8D8C-EA47-0A40-8CE1-4002261D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6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search?q</a:t>
            </a:r>
            <a:r>
              <a:rPr lang="en-US" dirty="0"/>
              <a:t>=</a:t>
            </a:r>
            <a:r>
              <a:rPr lang="en-US" dirty="0" err="1"/>
              <a:t>puppy+superhero+flying&amp;hl</a:t>
            </a:r>
            <a:r>
              <a:rPr lang="en-US" dirty="0"/>
              <a:t>=</a:t>
            </a:r>
            <a:r>
              <a:rPr lang="en-US" dirty="0" err="1"/>
              <a:t>en&amp;sxsrf</a:t>
            </a:r>
            <a:r>
              <a:rPr lang="en-US" dirty="0"/>
              <a:t>=ALeKk00A2TO9OLWxq4Ng7fRFdzAU2sgysw:1606672644325&amp;source=</a:t>
            </a:r>
            <a:r>
              <a:rPr lang="en-US" dirty="0" err="1"/>
              <a:t>lnms&amp;tbm</a:t>
            </a:r>
            <a:r>
              <a:rPr lang="en-US" dirty="0"/>
              <a:t>=</a:t>
            </a:r>
            <a:r>
              <a:rPr lang="en-US" dirty="0" err="1"/>
              <a:t>isch&amp;sa</a:t>
            </a:r>
            <a:r>
              <a:rPr lang="en-US" dirty="0"/>
              <a:t>=</a:t>
            </a:r>
            <a:r>
              <a:rPr lang="en-US" dirty="0" err="1"/>
              <a:t>X&amp;ved</a:t>
            </a:r>
            <a:r>
              <a:rPr lang="en-US" dirty="0"/>
              <a:t>=2ahUKEwjkxfCBqqjtAhWDoVwKHZDfDxYQ_AUoAXoECAQQAw&amp;biw=1377&amp;bih=605&amp;dpr=2#imgrc=sa-7uYiciRsKkM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F8D8C-EA47-0A40-8CE1-4002261D4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94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search?q</a:t>
            </a:r>
            <a:r>
              <a:rPr lang="en-US" dirty="0"/>
              <a:t>=</a:t>
            </a:r>
            <a:r>
              <a:rPr lang="en-US" dirty="0" err="1"/>
              <a:t>puppy+superhero+flying&amp;hl</a:t>
            </a:r>
            <a:r>
              <a:rPr lang="en-US" dirty="0"/>
              <a:t>=</a:t>
            </a:r>
            <a:r>
              <a:rPr lang="en-US" dirty="0" err="1"/>
              <a:t>en&amp;sxsrf</a:t>
            </a:r>
            <a:r>
              <a:rPr lang="en-US" dirty="0"/>
              <a:t>=ALeKk00A2TO9OLWxq4Ng7fRFdzAU2sgysw:1606672644325&amp;source=</a:t>
            </a:r>
            <a:r>
              <a:rPr lang="en-US" dirty="0" err="1"/>
              <a:t>lnms&amp;tbm</a:t>
            </a:r>
            <a:r>
              <a:rPr lang="en-US" dirty="0"/>
              <a:t>=</a:t>
            </a:r>
            <a:r>
              <a:rPr lang="en-US" dirty="0" err="1"/>
              <a:t>isch&amp;sa</a:t>
            </a:r>
            <a:r>
              <a:rPr lang="en-US" dirty="0"/>
              <a:t>=</a:t>
            </a:r>
            <a:r>
              <a:rPr lang="en-US" dirty="0" err="1"/>
              <a:t>X&amp;ved</a:t>
            </a:r>
            <a:r>
              <a:rPr lang="en-US" dirty="0"/>
              <a:t>=2ahUKEwjkxfCBqqjtAhWDoVwKHZDfDxYQ_AUoAXoECAQQAw&amp;biw=1377&amp;bih=605&amp;dpr=2#imgrc=sa-7uYiciRsKkM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F8D8C-EA47-0A40-8CE1-4002261D46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8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327B-5759-1D45-A4F6-AB2F6CBDC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9D243-B789-A149-866D-990794514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E2814-3BFA-4141-ACB1-F1E4AFB7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900AA-CE97-6743-B48F-CCD2D37B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FF9FD-B85B-3246-8BFC-98A66018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6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43FF-80A5-7B4D-9074-B3733B3E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CDF7E-B7B6-7E4B-A27B-F8E42E773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E647-1114-0643-B9A1-C6E46462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7E2C8-CE66-C143-8CC7-7E084B5C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3CF62-E982-814F-8C9A-8FC0A073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5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36AE3-5198-C543-AD4F-60D9CEB8C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D5DD1-0C71-1D44-B934-D833F6C16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E42BC-9301-1E4B-B0B5-4F5F6AD6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AB0B-B359-8B4D-838B-EFFE0B23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24A5D-F73E-DF4F-AA3B-54F64D00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3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24BF-6CA4-3842-B5B0-5D6E9890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A41A-7E7D-A147-95FA-996A4191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BC230-B6C4-AC4A-979F-9376C3AD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4CB66-E187-F84F-BAC1-6F923B4A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74EBA-55F9-A14A-9234-5CE0FE0B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5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DC47-E8EB-0F40-A5EC-BE089EEF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7603B-3135-DF45-B0AA-C706B48B0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7D16-5524-374A-876A-1F1B9617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951A-C105-9D46-8167-7269500C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32716-7257-7742-8B9E-C282A50A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D1A0-B423-0748-9514-1A571D2D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C099-235F-394E-B705-73D56FA3C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944C0-4058-FF49-B502-9D932DCE8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FFA97-26A5-3049-B202-B04CFF75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44F03-9F7D-DD40-B894-99D8E4E4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F08F4-21A3-7F43-876C-6FD5667B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CDBE-714E-C749-81AC-10ACC037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959F4-E001-0149-B4DF-51F38F5E2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4A43B-809C-5946-BEB6-8922522B8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95B3F-AA78-E043-964C-AA98C8C14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33793-6EC2-D24E-81AD-7A62A2FAA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A953E-1212-F445-AEFB-DD54EFA2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2/21/22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52F17-7FEA-C842-AC73-D21B96FE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EC3FF-FF01-F547-913D-8215BC17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1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59D8-9C7E-6F43-9D81-E7ECA58D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512B8-DAD5-F143-99AA-28673F47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DEBC3-E846-1548-A8D1-108F9CBD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50FAC-5D97-3441-BACD-8DF89863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B5B4F-EDB0-AB4C-ACBA-2C68D2B3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2/21/22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7806E-7433-D145-95AE-58792B12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A9DE7-88BA-D246-B2BC-439C510A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9E6F-B405-1E42-BC36-5FCFCB81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90B6-2728-A041-8FE3-C60B41F8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FE509-26BE-DC48-BCB3-74DB088C0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D82EA-86EB-1F40-9615-4B1765F6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B268B-CB03-EA47-B6D6-F09BCCFC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097B1-4C16-5E44-8182-EAD5BD59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1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5653-2C09-614A-8576-7ACA2CEF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D36A3-8F2A-EF4B-823D-018136326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16FC5-4293-2E40-ACFB-21F5DA0B4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8D580-5835-BB4C-9FD1-34F2F6A9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4E-883D-4749-8536-C87127C9ADBD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F0A0E-AC00-1E43-B3AA-7729CEF0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AF8B0-69BE-F44F-8563-571B7307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2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428BC-D879-124D-96F3-F0C419A7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16CED-0604-E841-8F34-23B86CD7D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45E34-4674-2046-B4E2-45F36A56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5914E-883D-4749-8536-C87127C9ADBD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25E3D-36AD-4E4F-8856-26B096909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F268D-E625-1742-BCC4-C7F343237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4B7D3-BCE3-8148-8DF9-EAED6FAB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7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lor cross section ground with grass Royalty Free Vector">
            <a:extLst>
              <a:ext uri="{FF2B5EF4-FFF2-40B4-BE49-F238E27FC236}">
                <a16:creationId xmlns:a16="http://schemas.microsoft.com/office/drawing/2014/main" id="{A7949D88-2180-324B-90B5-09D5245262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2"/>
          <a:stretch/>
        </p:blipFill>
        <p:spPr bwMode="auto">
          <a:xfrm>
            <a:off x="2855507" y="5422905"/>
            <a:ext cx="8791575" cy="143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FCF989-8C7E-3B4A-8887-16F8C529F1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78" t="31733" r="21150" b="35738"/>
          <a:stretch/>
        </p:blipFill>
        <p:spPr>
          <a:xfrm>
            <a:off x="3511915" y="4207462"/>
            <a:ext cx="2374204" cy="1353204"/>
          </a:xfrm>
          <a:prstGeom prst="roundRect">
            <a:avLst/>
          </a:prstGeom>
          <a:noFill/>
        </p:spPr>
      </p:pic>
      <p:pic>
        <p:nvPicPr>
          <p:cNvPr id="1030" name="Picture 6" descr="Round Cloud Png Transparent Images – Free PNG Images Vector, PSD, Clipart,  Templates">
            <a:extLst>
              <a:ext uri="{FF2B5EF4-FFF2-40B4-BE49-F238E27FC236}">
                <a16:creationId xmlns:a16="http://schemas.microsoft.com/office/drawing/2014/main" id="{27E4B43E-DD98-594E-A2C7-47D99AAF8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2" y="393507"/>
            <a:ext cx="2580482" cy="1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ound Cloud Png Transparent Images – Free PNG Images Vector, PSD, Clipart,  Templates">
            <a:extLst>
              <a:ext uri="{FF2B5EF4-FFF2-40B4-BE49-F238E27FC236}">
                <a16:creationId xmlns:a16="http://schemas.microsoft.com/office/drawing/2014/main" id="{A98918C1-F663-114E-8179-456E3C2E3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85" y="393507"/>
            <a:ext cx="2580482" cy="1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ound Cloud Png Transparent Images – Free PNG Images Vector, PSD, Clipart,  Templates">
            <a:extLst>
              <a:ext uri="{FF2B5EF4-FFF2-40B4-BE49-F238E27FC236}">
                <a16:creationId xmlns:a16="http://schemas.microsoft.com/office/drawing/2014/main" id="{8D3C9745-B5EA-B645-BB4B-E934D0F9D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581" y="393507"/>
            <a:ext cx="2580482" cy="1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ound Cloud Png Transparent Images – Free PNG Images Vector, PSD, Clipart,  Templates">
            <a:extLst>
              <a:ext uri="{FF2B5EF4-FFF2-40B4-BE49-F238E27FC236}">
                <a16:creationId xmlns:a16="http://schemas.microsoft.com/office/drawing/2014/main" id="{8C66EA8E-BF93-094A-8ECF-97C2A4204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839" y="366520"/>
            <a:ext cx="2580482" cy="1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g Bone Cookie Cutter | Lakeland">
            <a:extLst>
              <a:ext uri="{FF2B5EF4-FFF2-40B4-BE49-F238E27FC236}">
                <a16:creationId xmlns:a16="http://schemas.microsoft.com/office/drawing/2014/main" id="{B09CE5CA-571D-304D-B75B-7691761FE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419" y="1993905"/>
            <a:ext cx="1435095" cy="1435095"/>
          </a:xfrm>
          <a:prstGeom prst="rect">
            <a:avLst/>
          </a:prstGeom>
          <a:noFill/>
          <a:effectLst>
            <a:glow rad="127000">
              <a:srgbClr val="FFFF00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Dog Bone Cookie Cutter | Lakeland">
            <a:extLst>
              <a:ext uri="{FF2B5EF4-FFF2-40B4-BE49-F238E27FC236}">
                <a16:creationId xmlns:a16="http://schemas.microsoft.com/office/drawing/2014/main" id="{0E1FAD9C-2A7D-F347-ACA9-1F6D749F8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846" y="4167045"/>
            <a:ext cx="1435095" cy="1435095"/>
          </a:xfrm>
          <a:prstGeom prst="rect">
            <a:avLst/>
          </a:prstGeom>
          <a:noFill/>
        </p:spPr>
      </p:pic>
      <p:pic>
        <p:nvPicPr>
          <p:cNvPr id="17" name="Picture 10" descr="Dog Bone Cookie Cutter | Lakeland">
            <a:extLst>
              <a:ext uri="{FF2B5EF4-FFF2-40B4-BE49-F238E27FC236}">
                <a16:creationId xmlns:a16="http://schemas.microsoft.com/office/drawing/2014/main" id="{CF3E57ED-52C4-6E4A-A6E2-C69D532542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21" t="31947" r="13910" b="29225"/>
          <a:stretch/>
        </p:blipFill>
        <p:spPr bwMode="auto">
          <a:xfrm>
            <a:off x="-1380455" y="4327380"/>
            <a:ext cx="1071563" cy="5572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1026" name="Picture 2" descr="Superhero dog flying Royalty Free Vector Image">
            <a:extLst>
              <a:ext uri="{FF2B5EF4-FFF2-40B4-BE49-F238E27FC236}">
                <a16:creationId xmlns:a16="http://schemas.microsoft.com/office/drawing/2014/main" id="{50FC972A-615D-674F-837F-153A08AD0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35" t="28975" r="9791" b="36199"/>
          <a:stretch/>
        </p:blipFill>
        <p:spPr bwMode="auto">
          <a:xfrm flipH="1">
            <a:off x="-2084495" y="2161950"/>
            <a:ext cx="3125940" cy="146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73B948-F9DE-EC45-9A5C-81C287F9EC61}"/>
              </a:ext>
            </a:extLst>
          </p:cNvPr>
          <p:cNvSpPr txBox="1"/>
          <p:nvPr/>
        </p:nvSpPr>
        <p:spPr>
          <a:xfrm>
            <a:off x="10240894" y="2480619"/>
            <a:ext cx="72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BC3F1-FD34-2D42-8C1D-8260844D9F4B}"/>
              </a:ext>
            </a:extLst>
          </p:cNvPr>
          <p:cNvSpPr txBox="1"/>
          <p:nvPr/>
        </p:nvSpPr>
        <p:spPr>
          <a:xfrm>
            <a:off x="7435596" y="4639497"/>
            <a:ext cx="72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33" name="Picture 10" descr="Dog Bone Cookie Cutter | Lakeland">
            <a:extLst>
              <a:ext uri="{FF2B5EF4-FFF2-40B4-BE49-F238E27FC236}">
                <a16:creationId xmlns:a16="http://schemas.microsoft.com/office/drawing/2014/main" id="{26492382-8F96-6444-A6D9-49F17A44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63" y="4207462"/>
            <a:ext cx="1435095" cy="1435095"/>
          </a:xfrm>
          <a:prstGeom prst="rect">
            <a:avLst/>
          </a:prstGeom>
          <a:noFill/>
          <a:effectLst>
            <a:glow rad="127000">
              <a:srgbClr val="FFFF00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C3B2E53-7CDB-2243-AA9A-A512987C991E}"/>
              </a:ext>
            </a:extLst>
          </p:cNvPr>
          <p:cNvSpPr txBox="1"/>
          <p:nvPr/>
        </p:nvSpPr>
        <p:spPr>
          <a:xfrm>
            <a:off x="10311538" y="4694176"/>
            <a:ext cx="72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80A1AD-823A-0C40-8F1A-57E342E58697}"/>
              </a:ext>
            </a:extLst>
          </p:cNvPr>
          <p:cNvSpPr/>
          <p:nvPr/>
        </p:nvSpPr>
        <p:spPr>
          <a:xfrm>
            <a:off x="7114299" y="5409828"/>
            <a:ext cx="1052187" cy="102810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TAP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6CA1A4-74AE-B340-A673-596173454F9E}"/>
              </a:ext>
            </a:extLst>
          </p:cNvPr>
          <p:cNvSpPr/>
          <p:nvPr/>
        </p:nvSpPr>
        <p:spPr>
          <a:xfrm>
            <a:off x="4246323" y="2910128"/>
            <a:ext cx="1056422" cy="1022204"/>
          </a:xfrm>
          <a:prstGeom prst="ellipse">
            <a:avLst/>
          </a:prstGeom>
          <a:solidFill>
            <a:srgbClr val="92552E"/>
          </a:solidFill>
          <a:ln w="76200">
            <a:solidFill>
              <a:srgbClr val="9255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pic>
        <p:nvPicPr>
          <p:cNvPr id="18" name="Picture 10" descr="Dog Bone Cookie Cutter | Lakeland">
            <a:extLst>
              <a:ext uri="{FF2B5EF4-FFF2-40B4-BE49-F238E27FC236}">
                <a16:creationId xmlns:a16="http://schemas.microsoft.com/office/drawing/2014/main" id="{1F10D7AD-5A8C-1443-9A5D-D2AC513EF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74" y="3017570"/>
            <a:ext cx="807320" cy="807320"/>
          </a:xfrm>
          <a:prstGeom prst="rect">
            <a:avLst/>
          </a:prstGeom>
          <a:noFill/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F030C5E-59D9-D24E-82E8-47AFA5553183}"/>
              </a:ext>
            </a:extLst>
          </p:cNvPr>
          <p:cNvSpPr/>
          <p:nvPr/>
        </p:nvSpPr>
        <p:spPr>
          <a:xfrm>
            <a:off x="5563001" y="2910128"/>
            <a:ext cx="1056422" cy="1022204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0" descr="Dog Bone Cookie Cutter | Lakeland">
            <a:extLst>
              <a:ext uri="{FF2B5EF4-FFF2-40B4-BE49-F238E27FC236}">
                <a16:creationId xmlns:a16="http://schemas.microsoft.com/office/drawing/2014/main" id="{31C71303-C71C-0F40-82DA-6153FC2E5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52" y="2817154"/>
            <a:ext cx="807320" cy="807320"/>
          </a:xfrm>
          <a:prstGeom prst="rect">
            <a:avLst/>
          </a:prstGeom>
          <a:noFill/>
        </p:spPr>
      </p:pic>
      <p:pic>
        <p:nvPicPr>
          <p:cNvPr id="22" name="Picture 10" descr="Dog Bone Cookie Cutter | Lakeland">
            <a:extLst>
              <a:ext uri="{FF2B5EF4-FFF2-40B4-BE49-F238E27FC236}">
                <a16:creationId xmlns:a16="http://schemas.microsoft.com/office/drawing/2014/main" id="{1A6CAB69-4F32-744D-AC9F-E3ECBB8F5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755" y="3221001"/>
            <a:ext cx="807320" cy="807320"/>
          </a:xfrm>
          <a:prstGeom prst="rect">
            <a:avLst/>
          </a:prstGeom>
          <a:noFill/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D3F4A39-E9B9-A24D-B04D-63EE1E79748C}"/>
              </a:ext>
            </a:extLst>
          </p:cNvPr>
          <p:cNvSpPr/>
          <p:nvPr/>
        </p:nvSpPr>
        <p:spPr>
          <a:xfrm>
            <a:off x="6787519" y="2896637"/>
            <a:ext cx="1056422" cy="1022204"/>
          </a:xfrm>
          <a:prstGeom prst="ellipse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0" descr="Dog Bone Cookie Cutter | Lakeland">
            <a:extLst>
              <a:ext uri="{FF2B5EF4-FFF2-40B4-BE49-F238E27FC236}">
                <a16:creationId xmlns:a16="http://schemas.microsoft.com/office/drawing/2014/main" id="{D0F0B607-E784-C64A-88ED-911D348A0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96" y="2979027"/>
            <a:ext cx="807320" cy="807320"/>
          </a:xfrm>
          <a:prstGeom prst="rect">
            <a:avLst/>
          </a:prstGeom>
          <a:noFill/>
        </p:spPr>
      </p:pic>
      <p:pic>
        <p:nvPicPr>
          <p:cNvPr id="25" name="Picture 10" descr="Dog Bone Cookie Cutter | Lakeland">
            <a:extLst>
              <a:ext uri="{FF2B5EF4-FFF2-40B4-BE49-F238E27FC236}">
                <a16:creationId xmlns:a16="http://schemas.microsoft.com/office/drawing/2014/main" id="{10AC64EE-C32D-E84E-8198-4FEFE3915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03" y="3283139"/>
            <a:ext cx="807320" cy="807320"/>
          </a:xfrm>
          <a:prstGeom prst="rect">
            <a:avLst/>
          </a:prstGeom>
          <a:noFill/>
        </p:spPr>
      </p:pic>
      <p:pic>
        <p:nvPicPr>
          <p:cNvPr id="28" name="Picture 10" descr="Dog Bone Cookie Cutter | Lakeland">
            <a:extLst>
              <a:ext uri="{FF2B5EF4-FFF2-40B4-BE49-F238E27FC236}">
                <a16:creationId xmlns:a16="http://schemas.microsoft.com/office/drawing/2014/main" id="{AFB44AB5-84CC-7148-945C-A783F2020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28" y="2682887"/>
            <a:ext cx="807320" cy="807320"/>
          </a:xfrm>
          <a:prstGeom prst="rect">
            <a:avLst/>
          </a:prstGeom>
          <a:noFill/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B6A0A579-A122-D24E-92B1-68C3AE642000}"/>
              </a:ext>
            </a:extLst>
          </p:cNvPr>
          <p:cNvSpPr/>
          <p:nvPr/>
        </p:nvSpPr>
        <p:spPr>
          <a:xfrm>
            <a:off x="1286245" y="4120750"/>
            <a:ext cx="1056422" cy="1022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10" descr="Dog Bone Cookie Cutter | Lakeland">
            <a:extLst>
              <a:ext uri="{FF2B5EF4-FFF2-40B4-BE49-F238E27FC236}">
                <a16:creationId xmlns:a16="http://schemas.microsoft.com/office/drawing/2014/main" id="{914565A5-0DA3-C84D-B5CF-81496D654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722133" y="4202326"/>
            <a:ext cx="807320" cy="807320"/>
          </a:xfrm>
          <a:prstGeom prst="rect">
            <a:avLst/>
          </a:prstGeom>
          <a:noFill/>
        </p:spPr>
      </p:pic>
      <p:pic>
        <p:nvPicPr>
          <p:cNvPr id="36" name="Picture 10" descr="Dog Bone Cookie Cutter | Lakeland">
            <a:extLst>
              <a:ext uri="{FF2B5EF4-FFF2-40B4-BE49-F238E27FC236}">
                <a16:creationId xmlns:a16="http://schemas.microsoft.com/office/drawing/2014/main" id="{158DF221-13F3-DC48-8679-7982EF020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82" y="4451884"/>
            <a:ext cx="807320" cy="807320"/>
          </a:xfrm>
          <a:prstGeom prst="rect">
            <a:avLst/>
          </a:prstGeom>
          <a:noFill/>
        </p:spPr>
      </p:pic>
      <p:pic>
        <p:nvPicPr>
          <p:cNvPr id="37" name="Picture 10" descr="Dog Bone Cookie Cutter | Lakeland">
            <a:extLst>
              <a:ext uri="{FF2B5EF4-FFF2-40B4-BE49-F238E27FC236}">
                <a16:creationId xmlns:a16="http://schemas.microsoft.com/office/drawing/2014/main" id="{8FD29754-D922-C747-B9EF-CBA6DF9EC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48546">
            <a:off x="1147298" y="4431406"/>
            <a:ext cx="807320" cy="807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785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lor cross section ground with grass Royalty Free Vector">
            <a:extLst>
              <a:ext uri="{FF2B5EF4-FFF2-40B4-BE49-F238E27FC236}">
                <a16:creationId xmlns:a16="http://schemas.microsoft.com/office/drawing/2014/main" id="{A7949D88-2180-324B-90B5-09D5245262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2"/>
          <a:stretch/>
        </p:blipFill>
        <p:spPr bwMode="auto">
          <a:xfrm>
            <a:off x="2855507" y="3182695"/>
            <a:ext cx="8791575" cy="367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FCF989-8C7E-3B4A-8887-16F8C529F1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78" t="31733" r="21150" b="35738"/>
          <a:stretch/>
        </p:blipFill>
        <p:spPr>
          <a:xfrm>
            <a:off x="3640386" y="3852414"/>
            <a:ext cx="2374204" cy="1353204"/>
          </a:xfrm>
          <a:prstGeom prst="roundRect">
            <a:avLst/>
          </a:prstGeom>
          <a:noFill/>
        </p:spPr>
      </p:pic>
      <p:pic>
        <p:nvPicPr>
          <p:cNvPr id="1030" name="Picture 6" descr="Round Cloud Png Transparent Images – Free PNG Images Vector, PSD, Clipart,  Templates">
            <a:extLst>
              <a:ext uri="{FF2B5EF4-FFF2-40B4-BE49-F238E27FC236}">
                <a16:creationId xmlns:a16="http://schemas.microsoft.com/office/drawing/2014/main" id="{27E4B43E-DD98-594E-A2C7-47D99AAF8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2" y="393507"/>
            <a:ext cx="2580482" cy="1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ound Cloud Png Transparent Images – Free PNG Images Vector, PSD, Clipart,  Templates">
            <a:extLst>
              <a:ext uri="{FF2B5EF4-FFF2-40B4-BE49-F238E27FC236}">
                <a16:creationId xmlns:a16="http://schemas.microsoft.com/office/drawing/2014/main" id="{A98918C1-F663-114E-8179-456E3C2E3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85" y="393507"/>
            <a:ext cx="2580482" cy="1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ound Cloud Png Transparent Images – Free PNG Images Vector, PSD, Clipart,  Templates">
            <a:extLst>
              <a:ext uri="{FF2B5EF4-FFF2-40B4-BE49-F238E27FC236}">
                <a16:creationId xmlns:a16="http://schemas.microsoft.com/office/drawing/2014/main" id="{8D3C9745-B5EA-B645-BB4B-E934D0F9D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581" y="393507"/>
            <a:ext cx="2580482" cy="1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ound Cloud Png Transparent Images – Free PNG Images Vector, PSD, Clipart,  Templates">
            <a:extLst>
              <a:ext uri="{FF2B5EF4-FFF2-40B4-BE49-F238E27FC236}">
                <a16:creationId xmlns:a16="http://schemas.microsoft.com/office/drawing/2014/main" id="{8C66EA8E-BF93-094A-8ECF-97C2A4204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839" y="366520"/>
            <a:ext cx="2580482" cy="19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88FE2E2-93B8-714F-B169-A9DFECCA2011}"/>
              </a:ext>
            </a:extLst>
          </p:cNvPr>
          <p:cNvGrpSpPr/>
          <p:nvPr/>
        </p:nvGrpSpPr>
        <p:grpSpPr>
          <a:xfrm>
            <a:off x="6150966" y="2651006"/>
            <a:ext cx="1792984" cy="1612413"/>
            <a:chOff x="6354801" y="2916719"/>
            <a:chExt cx="1792984" cy="1612413"/>
          </a:xfrm>
        </p:grpSpPr>
        <p:pic>
          <p:nvPicPr>
            <p:cNvPr id="1034" name="Picture 10" descr="Dog Bone Cookie Cutter | Lakeland">
              <a:extLst>
                <a:ext uri="{FF2B5EF4-FFF2-40B4-BE49-F238E27FC236}">
                  <a16:creationId xmlns:a16="http://schemas.microsoft.com/office/drawing/2014/main" id="{B09CE5CA-571D-304D-B75B-7691761FE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rgbClr val="C7C86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3746" y="3094037"/>
              <a:ext cx="1435095" cy="1435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Wings Recovery | Mental Health Treatment">
              <a:extLst>
                <a:ext uri="{FF2B5EF4-FFF2-40B4-BE49-F238E27FC236}">
                  <a16:creationId xmlns:a16="http://schemas.microsoft.com/office/drawing/2014/main" id="{14FE7CD8-F29D-4148-B44F-F840E15D3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rgbClr val="C7C869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43841">
              <a:off x="6354801" y="2916719"/>
              <a:ext cx="1792984" cy="1024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B1332D-EA77-F440-9A94-5581EEB75C6F}"/>
              </a:ext>
            </a:extLst>
          </p:cNvPr>
          <p:cNvGrpSpPr/>
          <p:nvPr/>
        </p:nvGrpSpPr>
        <p:grpSpPr>
          <a:xfrm>
            <a:off x="8190613" y="2107472"/>
            <a:ext cx="1792984" cy="1612413"/>
            <a:chOff x="6354801" y="2916719"/>
            <a:chExt cx="1792984" cy="1612413"/>
          </a:xfrm>
        </p:grpSpPr>
        <p:pic>
          <p:nvPicPr>
            <p:cNvPr id="29" name="Picture 10" descr="Dog Bone Cookie Cutter | Lakeland">
              <a:extLst>
                <a:ext uri="{FF2B5EF4-FFF2-40B4-BE49-F238E27FC236}">
                  <a16:creationId xmlns:a16="http://schemas.microsoft.com/office/drawing/2014/main" id="{0E1FAD9C-2A7D-F347-ACA9-1F6D749F8A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3746" y="3094037"/>
              <a:ext cx="1435095" cy="1435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Wings Recovery | Mental Health Treatment">
              <a:extLst>
                <a:ext uri="{FF2B5EF4-FFF2-40B4-BE49-F238E27FC236}">
                  <a16:creationId xmlns:a16="http://schemas.microsoft.com/office/drawing/2014/main" id="{5E8C9213-DF72-4B4E-8112-16FBDDB28B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43841">
              <a:off x="6354801" y="2916719"/>
              <a:ext cx="1792984" cy="1024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Superhero dog flying Royalty Free Vector Image">
            <a:extLst>
              <a:ext uri="{FF2B5EF4-FFF2-40B4-BE49-F238E27FC236}">
                <a16:creationId xmlns:a16="http://schemas.microsoft.com/office/drawing/2014/main" id="{50FC972A-615D-674F-837F-153A08AD0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35" t="28975" r="9791" b="36199"/>
          <a:stretch/>
        </p:blipFill>
        <p:spPr bwMode="auto">
          <a:xfrm flipH="1">
            <a:off x="-1371922" y="2479696"/>
            <a:ext cx="3125940" cy="146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8C33BF7-D9AD-4645-AFA8-F5CEC50301D5}"/>
              </a:ext>
            </a:extLst>
          </p:cNvPr>
          <p:cNvGrpSpPr/>
          <p:nvPr/>
        </p:nvGrpSpPr>
        <p:grpSpPr>
          <a:xfrm>
            <a:off x="9559417" y="3852414"/>
            <a:ext cx="1792984" cy="1612413"/>
            <a:chOff x="6354801" y="2916719"/>
            <a:chExt cx="1792984" cy="1612413"/>
          </a:xfrm>
        </p:grpSpPr>
        <p:pic>
          <p:nvPicPr>
            <p:cNvPr id="19" name="Picture 10" descr="Dog Bone Cookie Cutter | Lakeland">
              <a:extLst>
                <a:ext uri="{FF2B5EF4-FFF2-40B4-BE49-F238E27FC236}">
                  <a16:creationId xmlns:a16="http://schemas.microsoft.com/office/drawing/2014/main" id="{8624C944-47B6-644A-ACCA-F735D7D74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rgbClr val="737532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3746" y="3094037"/>
              <a:ext cx="1435095" cy="1435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Wings Recovery | Mental Health Treatment">
              <a:extLst>
                <a:ext uri="{FF2B5EF4-FFF2-40B4-BE49-F238E27FC236}">
                  <a16:creationId xmlns:a16="http://schemas.microsoft.com/office/drawing/2014/main" id="{BEC7053C-20D8-D74D-98A9-B62C3CDAA7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rgbClr val="73753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43841">
              <a:off x="6354801" y="2916719"/>
              <a:ext cx="1792984" cy="1024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2E06E9-E861-6442-97AA-D63E8C1D1148}"/>
              </a:ext>
            </a:extLst>
          </p:cNvPr>
          <p:cNvSpPr txBox="1"/>
          <p:nvPr/>
        </p:nvSpPr>
        <p:spPr>
          <a:xfrm>
            <a:off x="6875373" y="3315038"/>
            <a:ext cx="102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774D73-2147-C94F-A1F3-7884C6B47FBD}"/>
              </a:ext>
            </a:extLst>
          </p:cNvPr>
          <p:cNvSpPr txBox="1"/>
          <p:nvPr/>
        </p:nvSpPr>
        <p:spPr>
          <a:xfrm>
            <a:off x="8915020" y="2752176"/>
            <a:ext cx="102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95D919-D352-D342-A7C9-A50495DB29D8}"/>
              </a:ext>
            </a:extLst>
          </p:cNvPr>
          <p:cNvSpPr txBox="1"/>
          <p:nvPr/>
        </p:nvSpPr>
        <p:spPr>
          <a:xfrm>
            <a:off x="10283824" y="4516446"/>
            <a:ext cx="102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9919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0B8082E-FBEA-6E43-B735-CF39E3D1EB0E}"/>
              </a:ext>
            </a:extLst>
          </p:cNvPr>
          <p:cNvGrpSpPr/>
          <p:nvPr/>
        </p:nvGrpSpPr>
        <p:grpSpPr>
          <a:xfrm>
            <a:off x="4147939" y="1128188"/>
            <a:ext cx="1994400" cy="1994400"/>
            <a:chOff x="5122474" y="166783"/>
            <a:chExt cx="1979443" cy="197944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73FF29C-3979-A54B-8769-35D941A41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2474" y="166783"/>
              <a:ext cx="1979443" cy="197944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2059DF2-3229-F041-A7BA-FFC47C108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25981">
              <a:off x="6520478" y="1150139"/>
              <a:ext cx="223200" cy="216347"/>
            </a:xfrm>
            <a:prstGeom prst="rect">
              <a:avLst/>
            </a:prstGeom>
          </p:spPr>
        </p:pic>
      </p:grpSp>
      <p:pic>
        <p:nvPicPr>
          <p:cNvPr id="1026" name="Picture 2" descr="Sport, Awards Icons PNG and SVG Vector Free Download">
            <a:extLst>
              <a:ext uri="{FF2B5EF4-FFF2-40B4-BE49-F238E27FC236}">
                <a16:creationId xmlns:a16="http://schemas.microsoft.com/office/drawing/2014/main" id="{5D93C898-0D56-2841-B276-CC3DE59A1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5012">
            <a:off x="8084126" y="2035953"/>
            <a:ext cx="184536" cy="17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port, Awards Icons PNG and SVG Vector Free Download">
            <a:extLst>
              <a:ext uri="{FF2B5EF4-FFF2-40B4-BE49-F238E27FC236}">
                <a16:creationId xmlns:a16="http://schemas.microsoft.com/office/drawing/2014/main" id="{29CB44D5-D613-AB4F-B9C7-D4EFB1944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5012">
            <a:off x="8122742" y="2521939"/>
            <a:ext cx="184536" cy="17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125799E-8F79-7C4F-9EEA-9A53E649840F}"/>
              </a:ext>
            </a:extLst>
          </p:cNvPr>
          <p:cNvGrpSpPr/>
          <p:nvPr/>
        </p:nvGrpSpPr>
        <p:grpSpPr>
          <a:xfrm>
            <a:off x="4215789" y="222422"/>
            <a:ext cx="1994400" cy="1994400"/>
            <a:chOff x="4147939" y="1128188"/>
            <a:chExt cx="1994400" cy="1994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174DAC-7BCA-4543-991A-60423988F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7939" y="1128188"/>
              <a:ext cx="1994400" cy="1994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9C8E048-49BC-4749-B496-80BCE6A08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860277">
              <a:off x="5555448" y="2121129"/>
              <a:ext cx="221500" cy="21739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E2094BE-B7A6-C240-A48D-B2411C6C4A18}"/>
              </a:ext>
            </a:extLst>
          </p:cNvPr>
          <p:cNvGrpSpPr/>
          <p:nvPr/>
        </p:nvGrpSpPr>
        <p:grpSpPr>
          <a:xfrm>
            <a:off x="5915660" y="130988"/>
            <a:ext cx="1994400" cy="1994400"/>
            <a:chOff x="5130953" y="915226"/>
            <a:chExt cx="1970963" cy="197096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6C00B7A-70D8-5844-9470-43358B04B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30953" y="915226"/>
              <a:ext cx="1970963" cy="197096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C958312-5995-264D-B659-928F0F42A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777668">
              <a:off x="6520963" y="1891913"/>
              <a:ext cx="223200" cy="216347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C5ADE6-E436-0D46-B6AA-77463DDCED1E}"/>
              </a:ext>
            </a:extLst>
          </p:cNvPr>
          <p:cNvGrpSpPr/>
          <p:nvPr/>
        </p:nvGrpSpPr>
        <p:grpSpPr>
          <a:xfrm>
            <a:off x="5920665" y="1002887"/>
            <a:ext cx="1993900" cy="1994400"/>
            <a:chOff x="5114007" y="1634142"/>
            <a:chExt cx="1993900" cy="19939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05955C-2AFD-0A49-A9BF-F299FA3D6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14007" y="1634142"/>
              <a:ext cx="1993900" cy="19939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C43D3CC-5A7C-A64D-A147-3B97052FF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896561">
              <a:off x="6520132" y="2625500"/>
              <a:ext cx="222842" cy="2160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D1253E-A6FF-6844-BEE2-7AB3F530759C}"/>
              </a:ext>
            </a:extLst>
          </p:cNvPr>
          <p:cNvGrpSpPr/>
          <p:nvPr/>
        </p:nvGrpSpPr>
        <p:grpSpPr>
          <a:xfrm>
            <a:off x="4749399" y="2421976"/>
            <a:ext cx="1993900" cy="1994400"/>
            <a:chOff x="5099050" y="2432050"/>
            <a:chExt cx="1993900" cy="199390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3893929-3495-744D-9A12-1C5E5F39C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99050" y="2432050"/>
              <a:ext cx="1993900" cy="19939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18A1236-A5DF-684B-94A7-0FD104903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896561">
              <a:off x="6494452" y="3430572"/>
              <a:ext cx="222842" cy="216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828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22022</TotalTime>
  <Words>131</Words>
  <Application>Microsoft Macintosh PowerPoint</Application>
  <PresentationFormat>Widescreen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Yurkewich</dc:creator>
  <cp:lastModifiedBy>Aaron Yurkewich</cp:lastModifiedBy>
  <cp:revision>21</cp:revision>
  <dcterms:created xsi:type="dcterms:W3CDTF">2020-11-29T17:50:48Z</dcterms:created>
  <dcterms:modified xsi:type="dcterms:W3CDTF">2022-02-23T18:23:47Z</dcterms:modified>
</cp:coreProperties>
</file>