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803-C0F8-8447-86ED-9EB49A427785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F8D8C-EA47-0A40-8CE1-4002261D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6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search?q</a:t>
            </a:r>
            <a:r>
              <a:rPr lang="en-US" dirty="0"/>
              <a:t>=</a:t>
            </a:r>
            <a:r>
              <a:rPr lang="en-US" dirty="0" err="1"/>
              <a:t>puppy+superhero+flying&amp;hl</a:t>
            </a:r>
            <a:r>
              <a:rPr lang="en-US" dirty="0"/>
              <a:t>=</a:t>
            </a:r>
            <a:r>
              <a:rPr lang="en-US" dirty="0" err="1"/>
              <a:t>en&amp;sxsrf</a:t>
            </a:r>
            <a:r>
              <a:rPr lang="en-US" dirty="0"/>
              <a:t>=ALeKk00A2TO9OLWxq4Ng7fRFdzAU2sgysw:1606672644325&amp;source=</a:t>
            </a:r>
            <a:r>
              <a:rPr lang="en-US" dirty="0" err="1"/>
              <a:t>lnms&amp;tbm</a:t>
            </a:r>
            <a:r>
              <a:rPr lang="en-US" dirty="0"/>
              <a:t>=</a:t>
            </a:r>
            <a:r>
              <a:rPr lang="en-US" dirty="0" err="1"/>
              <a:t>isch&amp;sa</a:t>
            </a:r>
            <a:r>
              <a:rPr lang="en-US" dirty="0"/>
              <a:t>=</a:t>
            </a:r>
            <a:r>
              <a:rPr lang="en-US" dirty="0" err="1"/>
              <a:t>X&amp;ved</a:t>
            </a:r>
            <a:r>
              <a:rPr lang="en-US" dirty="0"/>
              <a:t>=2ahUKEwjkxfCBqqjtAhWDoVwKHZDfDxYQ_AUoAXoECAQQAw&amp;biw=1377&amp;bih=605&amp;dpr=2#imgrc=sa-7uYiciRsKkM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F8D8C-EA47-0A40-8CE1-4002261D4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9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327B-5759-1D45-A4F6-AB2F6CBDC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9D243-B789-A149-866D-99079451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E2814-3BFA-4141-ACB1-F1E4AFB7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900AA-CE97-6743-B48F-CCD2D37B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F9FD-B85B-3246-8BFC-98A66018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6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43FF-80A5-7B4D-9074-B3733B3E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CDF7E-B7B6-7E4B-A27B-F8E42E773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E647-1114-0643-B9A1-C6E46462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7E2C8-CE66-C143-8CC7-7E084B5C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CF62-E982-814F-8C9A-8FC0A073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36AE3-5198-C543-AD4F-60D9CEB8C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D5DD1-0C71-1D44-B934-D833F6C16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42BC-9301-1E4B-B0B5-4F5F6AD6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AB0B-B359-8B4D-838B-EFFE0B23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24A5D-F73E-DF4F-AA3B-54F64D00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3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24BF-6CA4-3842-B5B0-5D6E9890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A41A-7E7D-A147-95FA-996A419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C230-B6C4-AC4A-979F-9376C3AD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4CB66-E187-F84F-BAC1-6F923B4A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74EBA-55F9-A14A-9234-5CE0FE0B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DC47-E8EB-0F40-A5EC-BE089EEF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7603B-3135-DF45-B0AA-C706B48B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7D16-5524-374A-876A-1F1B9617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951A-C105-9D46-8167-7269500C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32716-7257-7742-8B9E-C282A50A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D1A0-B423-0748-9514-1A571D2D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C099-235F-394E-B705-73D56FA3C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44C0-4058-FF49-B502-9D932DCE8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FFA97-26A5-3049-B202-B04CFF75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44F03-9F7D-DD40-B894-99D8E4E4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08F4-21A3-7F43-876C-6FD5667B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CDBE-714E-C749-81AC-10ACC037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59F4-E001-0149-B4DF-51F38F5E2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4A43B-809C-5946-BEB6-8922522B8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95B3F-AA78-E043-964C-AA98C8C14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33793-6EC2-D24E-81AD-7A62A2FAA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A953E-1212-F445-AEFB-DD54EFA2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52F17-7FEA-C842-AC73-D21B96FE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EC3FF-FF01-F547-913D-8215BC1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1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59D8-9C7E-6F43-9D81-E7ECA58D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512B8-DAD5-F143-99AA-28673F47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DEBC3-E846-1548-A8D1-108F9CBD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50FAC-5D97-3441-BACD-8DF89863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B5B4F-EDB0-AB4C-ACBA-2C68D2B3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7806E-7433-D145-95AE-58792B12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A9DE7-88BA-D246-B2BC-439C510A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9E6F-B405-1E42-BC36-5FCFCB81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90B6-2728-A041-8FE3-C60B41F8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FE509-26BE-DC48-BCB3-74DB088C0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D82EA-86EB-1F40-9615-4B1765F6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B268B-CB03-EA47-B6D6-F09BCCFC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097B1-4C16-5E44-8182-EAD5BD59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5653-2C09-614A-8576-7ACA2CEF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D36A3-8F2A-EF4B-823D-018136326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16FC5-4293-2E40-ACFB-21F5DA0B4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8D580-5835-BB4C-9FD1-34F2F6A9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F0A0E-AC00-1E43-B3AA-7729CEF0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AF8B0-69BE-F44F-8563-571B730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428BC-D879-124D-96F3-F0C419A7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16CED-0604-E841-8F34-23B86CD7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5E34-4674-2046-B4E2-45F36A56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914E-883D-4749-8536-C87127C9ADBD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25E3D-36AD-4E4F-8856-26B096909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F268D-E625-1742-BCC4-C7F343237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lor cross section ground with grass Royalty Free Vector">
            <a:extLst>
              <a:ext uri="{FF2B5EF4-FFF2-40B4-BE49-F238E27FC236}">
                <a16:creationId xmlns:a16="http://schemas.microsoft.com/office/drawing/2014/main" id="{A7949D88-2180-324B-90B5-09D524526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2"/>
          <a:stretch/>
        </p:blipFill>
        <p:spPr bwMode="auto">
          <a:xfrm>
            <a:off x="2855507" y="3182695"/>
            <a:ext cx="8791575" cy="367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FCF989-8C7E-3B4A-8887-16F8C529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016" y="1684362"/>
            <a:ext cx="4160033" cy="4160033"/>
          </a:xfrm>
          <a:prstGeom prst="rect">
            <a:avLst/>
          </a:prstGeom>
        </p:spPr>
      </p:pic>
      <p:pic>
        <p:nvPicPr>
          <p:cNvPr id="1030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27E4B43E-DD98-594E-A2C7-47D99AAF8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2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A98918C1-F663-114E-8179-456E3C2E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85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8D3C9745-B5EA-B645-BB4B-E934D0F9D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581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8C66EA8E-BF93-094A-8ECF-97C2A420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839" y="366520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88FE2E2-93B8-714F-B169-A9DFECCA2011}"/>
              </a:ext>
            </a:extLst>
          </p:cNvPr>
          <p:cNvGrpSpPr/>
          <p:nvPr/>
        </p:nvGrpSpPr>
        <p:grpSpPr>
          <a:xfrm>
            <a:off x="5945160" y="2916723"/>
            <a:ext cx="1792984" cy="1612413"/>
            <a:chOff x="6354801" y="2916719"/>
            <a:chExt cx="1792984" cy="1612413"/>
          </a:xfrm>
        </p:grpSpPr>
        <p:pic>
          <p:nvPicPr>
            <p:cNvPr id="1034" name="Picture 10" descr="Dog Bone Cookie Cutter | Lakeland">
              <a:extLst>
                <a:ext uri="{FF2B5EF4-FFF2-40B4-BE49-F238E27FC236}">
                  <a16:creationId xmlns:a16="http://schemas.microsoft.com/office/drawing/2014/main" id="{B09CE5CA-571D-304D-B75B-7691761FE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746" y="3094037"/>
              <a:ext cx="1435095" cy="143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Wings Recovery | Mental Health Treatment">
              <a:extLst>
                <a:ext uri="{FF2B5EF4-FFF2-40B4-BE49-F238E27FC236}">
                  <a16:creationId xmlns:a16="http://schemas.microsoft.com/office/drawing/2014/main" id="{14FE7CD8-F29D-4148-B44F-F840E15D3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43841">
              <a:off x="6354801" y="2916719"/>
              <a:ext cx="1792984" cy="1024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10" descr="Dog Bone Cookie Cutter | Lakeland">
            <a:extLst>
              <a:ext uri="{FF2B5EF4-FFF2-40B4-BE49-F238E27FC236}">
                <a16:creationId xmlns:a16="http://schemas.microsoft.com/office/drawing/2014/main" id="{46292401-F17A-0542-A9FA-3918B5D3C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697" y="3636762"/>
            <a:ext cx="1435095" cy="143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Wings Recovery | Mental Health Treatment">
            <a:extLst>
              <a:ext uri="{FF2B5EF4-FFF2-40B4-BE49-F238E27FC236}">
                <a16:creationId xmlns:a16="http://schemas.microsoft.com/office/drawing/2014/main" id="{D0390E50-B7B2-784A-BF2A-30F80C9AA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3841">
            <a:off x="7689752" y="2916512"/>
            <a:ext cx="1792984" cy="10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1B1332D-EA77-F440-9A94-5581EEB75C6F}"/>
              </a:ext>
            </a:extLst>
          </p:cNvPr>
          <p:cNvGrpSpPr/>
          <p:nvPr/>
        </p:nvGrpSpPr>
        <p:grpSpPr>
          <a:xfrm>
            <a:off x="9476774" y="2916512"/>
            <a:ext cx="1792984" cy="1612413"/>
            <a:chOff x="6354801" y="2916719"/>
            <a:chExt cx="1792984" cy="1612413"/>
          </a:xfrm>
        </p:grpSpPr>
        <p:pic>
          <p:nvPicPr>
            <p:cNvPr id="29" name="Picture 10" descr="Dog Bone Cookie Cutter | Lakeland">
              <a:extLst>
                <a:ext uri="{FF2B5EF4-FFF2-40B4-BE49-F238E27FC236}">
                  <a16:creationId xmlns:a16="http://schemas.microsoft.com/office/drawing/2014/main" id="{0E1FAD9C-2A7D-F347-ACA9-1F6D749F8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746" y="3094037"/>
              <a:ext cx="1435095" cy="143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Wings Recovery | Mental Health Treatment">
              <a:extLst>
                <a:ext uri="{FF2B5EF4-FFF2-40B4-BE49-F238E27FC236}">
                  <a16:creationId xmlns:a16="http://schemas.microsoft.com/office/drawing/2014/main" id="{5E8C9213-DF72-4B4E-8112-16FBDDB28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43841">
              <a:off x="6354801" y="2916719"/>
              <a:ext cx="1792984" cy="1024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813722-4E7A-524B-9658-819CA96742A2}"/>
              </a:ext>
            </a:extLst>
          </p:cNvPr>
          <p:cNvGrpSpPr/>
          <p:nvPr/>
        </p:nvGrpSpPr>
        <p:grpSpPr>
          <a:xfrm>
            <a:off x="398070" y="911598"/>
            <a:ext cx="1792984" cy="1612413"/>
            <a:chOff x="354773" y="2741896"/>
            <a:chExt cx="1792984" cy="16124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C3ABE0B-67D0-7645-9F8E-7DB2FD91C734}"/>
                </a:ext>
              </a:extLst>
            </p:cNvPr>
            <p:cNvGrpSpPr/>
            <p:nvPr/>
          </p:nvGrpSpPr>
          <p:grpSpPr>
            <a:xfrm>
              <a:off x="354773" y="2741896"/>
              <a:ext cx="1792984" cy="1612413"/>
              <a:chOff x="6354801" y="2916719"/>
              <a:chExt cx="1792984" cy="1612413"/>
            </a:xfrm>
          </p:grpSpPr>
          <p:pic>
            <p:nvPicPr>
              <p:cNvPr id="17" name="Picture 10" descr="Dog Bone Cookie Cutter | Lakeland">
                <a:extLst>
                  <a:ext uri="{FF2B5EF4-FFF2-40B4-BE49-F238E27FC236}">
                    <a16:creationId xmlns:a16="http://schemas.microsoft.com/office/drawing/2014/main" id="{23F9E09D-8795-1D48-8A45-BBC63D0190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3746" y="3094037"/>
                <a:ext cx="1435095" cy="1435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2" descr="Wings Recovery | Mental Health Treatment">
                <a:extLst>
                  <a:ext uri="{FF2B5EF4-FFF2-40B4-BE49-F238E27FC236}">
                    <a16:creationId xmlns:a16="http://schemas.microsoft.com/office/drawing/2014/main" id="{05308FA5-E873-3643-8F68-080EBE6E87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43841">
                <a:off x="6354801" y="2916719"/>
                <a:ext cx="1792984" cy="1024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37D70C4-A618-714D-96A7-54E5EACB63AE}"/>
                </a:ext>
              </a:extLst>
            </p:cNvPr>
            <p:cNvSpPr txBox="1"/>
            <p:nvPr/>
          </p:nvSpPr>
          <p:spPr>
            <a:xfrm>
              <a:off x="881763" y="3313595"/>
              <a:ext cx="749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B94D58-AEBB-EE40-9A6A-3628946F5E93}"/>
              </a:ext>
            </a:extLst>
          </p:cNvPr>
          <p:cNvGrpSpPr/>
          <p:nvPr/>
        </p:nvGrpSpPr>
        <p:grpSpPr>
          <a:xfrm>
            <a:off x="410601" y="2112551"/>
            <a:ext cx="1792984" cy="1612413"/>
            <a:chOff x="354773" y="2741896"/>
            <a:chExt cx="1792984" cy="161241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5319495-DD4D-1D44-B39D-9C2C27B8659B}"/>
                </a:ext>
              </a:extLst>
            </p:cNvPr>
            <p:cNvGrpSpPr/>
            <p:nvPr/>
          </p:nvGrpSpPr>
          <p:grpSpPr>
            <a:xfrm>
              <a:off x="354773" y="2741896"/>
              <a:ext cx="1792984" cy="1612413"/>
              <a:chOff x="6354801" y="2916719"/>
              <a:chExt cx="1792984" cy="1612413"/>
            </a:xfrm>
          </p:grpSpPr>
          <p:pic>
            <p:nvPicPr>
              <p:cNvPr id="43" name="Picture 10" descr="Dog Bone Cookie Cutter | Lakeland">
                <a:extLst>
                  <a:ext uri="{FF2B5EF4-FFF2-40B4-BE49-F238E27FC236}">
                    <a16:creationId xmlns:a16="http://schemas.microsoft.com/office/drawing/2014/main" id="{FB08C9E0-FC9F-2942-A0F3-463EDA2BFC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3746" y="3094037"/>
                <a:ext cx="1435095" cy="1435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12" descr="Wings Recovery | Mental Health Treatment">
                <a:extLst>
                  <a:ext uri="{FF2B5EF4-FFF2-40B4-BE49-F238E27FC236}">
                    <a16:creationId xmlns:a16="http://schemas.microsoft.com/office/drawing/2014/main" id="{06290452-1BF4-0543-9076-94F0D6C988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43841">
                <a:off x="6354801" y="2916719"/>
                <a:ext cx="1792984" cy="1024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AE582C-97F5-7441-AA07-3D8929B04576}"/>
                </a:ext>
              </a:extLst>
            </p:cNvPr>
            <p:cNvSpPr txBox="1"/>
            <p:nvPr/>
          </p:nvSpPr>
          <p:spPr>
            <a:xfrm>
              <a:off x="881763" y="3313595"/>
              <a:ext cx="749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3FD0560-FBC4-8349-934F-8B21FE893834}"/>
              </a:ext>
            </a:extLst>
          </p:cNvPr>
          <p:cNvGrpSpPr/>
          <p:nvPr/>
        </p:nvGrpSpPr>
        <p:grpSpPr>
          <a:xfrm>
            <a:off x="417603" y="3296538"/>
            <a:ext cx="1792984" cy="1612413"/>
            <a:chOff x="354773" y="2741896"/>
            <a:chExt cx="1792984" cy="161241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9E1A5F1-2EF7-984B-997A-748CE96FC596}"/>
                </a:ext>
              </a:extLst>
            </p:cNvPr>
            <p:cNvGrpSpPr/>
            <p:nvPr/>
          </p:nvGrpSpPr>
          <p:grpSpPr>
            <a:xfrm>
              <a:off x="354773" y="2741896"/>
              <a:ext cx="1792984" cy="1612413"/>
              <a:chOff x="6354801" y="2916719"/>
              <a:chExt cx="1792984" cy="1612413"/>
            </a:xfrm>
          </p:grpSpPr>
          <p:pic>
            <p:nvPicPr>
              <p:cNvPr id="48" name="Picture 10" descr="Dog Bone Cookie Cutter | Lakeland">
                <a:extLst>
                  <a:ext uri="{FF2B5EF4-FFF2-40B4-BE49-F238E27FC236}">
                    <a16:creationId xmlns:a16="http://schemas.microsoft.com/office/drawing/2014/main" id="{D799F847-2815-0046-9014-400B102857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3746" y="3094037"/>
                <a:ext cx="1435095" cy="1435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2" descr="Wings Recovery | Mental Health Treatment">
                <a:extLst>
                  <a:ext uri="{FF2B5EF4-FFF2-40B4-BE49-F238E27FC236}">
                    <a16:creationId xmlns:a16="http://schemas.microsoft.com/office/drawing/2014/main" id="{520B1091-9366-9D4B-90BB-086926386D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43841">
                <a:off x="6354801" y="2916719"/>
                <a:ext cx="1792984" cy="1024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369F70-AF1D-0547-A46A-5D944F4E9AFE}"/>
                </a:ext>
              </a:extLst>
            </p:cNvPr>
            <p:cNvSpPr txBox="1"/>
            <p:nvPr/>
          </p:nvSpPr>
          <p:spPr>
            <a:xfrm>
              <a:off x="881763" y="3313595"/>
              <a:ext cx="749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BD58D27-0434-F647-B126-D03392A3E5D6}"/>
              </a:ext>
            </a:extLst>
          </p:cNvPr>
          <p:cNvGrpSpPr/>
          <p:nvPr/>
        </p:nvGrpSpPr>
        <p:grpSpPr>
          <a:xfrm>
            <a:off x="410601" y="-239307"/>
            <a:ext cx="1792984" cy="1612413"/>
            <a:chOff x="354773" y="2741896"/>
            <a:chExt cx="1792984" cy="161241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CE7A0DB-505B-294A-8DED-CF0A5F93D71D}"/>
                </a:ext>
              </a:extLst>
            </p:cNvPr>
            <p:cNvGrpSpPr/>
            <p:nvPr/>
          </p:nvGrpSpPr>
          <p:grpSpPr>
            <a:xfrm>
              <a:off x="354773" y="2741896"/>
              <a:ext cx="1792984" cy="1612413"/>
              <a:chOff x="6354801" y="2916719"/>
              <a:chExt cx="1792984" cy="1612413"/>
            </a:xfrm>
          </p:grpSpPr>
          <p:pic>
            <p:nvPicPr>
              <p:cNvPr id="53" name="Picture 10" descr="Dog Bone Cookie Cutter | Lakeland">
                <a:extLst>
                  <a:ext uri="{FF2B5EF4-FFF2-40B4-BE49-F238E27FC236}">
                    <a16:creationId xmlns:a16="http://schemas.microsoft.com/office/drawing/2014/main" id="{31A6C1FD-187E-DE41-8151-58A4B91813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3746" y="3094037"/>
                <a:ext cx="1435095" cy="1435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12" descr="Wings Recovery | Mental Health Treatment">
                <a:extLst>
                  <a:ext uri="{FF2B5EF4-FFF2-40B4-BE49-F238E27FC236}">
                    <a16:creationId xmlns:a16="http://schemas.microsoft.com/office/drawing/2014/main" id="{5BA1B5CE-ABE3-C942-8755-4D2AB99A25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43841">
                <a:off x="6354801" y="2916719"/>
                <a:ext cx="1792984" cy="1024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A5191B0-2B60-ED4D-A520-8F1A7B1AD65C}"/>
                </a:ext>
              </a:extLst>
            </p:cNvPr>
            <p:cNvSpPr txBox="1"/>
            <p:nvPr/>
          </p:nvSpPr>
          <p:spPr>
            <a:xfrm>
              <a:off x="881763" y="3313595"/>
              <a:ext cx="749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4DCADF2-72E5-AB4E-9FA5-7FBD63D1E397}"/>
              </a:ext>
            </a:extLst>
          </p:cNvPr>
          <p:cNvGrpSpPr/>
          <p:nvPr/>
        </p:nvGrpSpPr>
        <p:grpSpPr>
          <a:xfrm>
            <a:off x="424248" y="4514568"/>
            <a:ext cx="1792984" cy="1612413"/>
            <a:chOff x="354773" y="2741896"/>
            <a:chExt cx="1792984" cy="161241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8D33954-BFB8-7842-B931-D30B36F9AF1F}"/>
                </a:ext>
              </a:extLst>
            </p:cNvPr>
            <p:cNvGrpSpPr/>
            <p:nvPr/>
          </p:nvGrpSpPr>
          <p:grpSpPr>
            <a:xfrm>
              <a:off x="354773" y="2741896"/>
              <a:ext cx="1792984" cy="1612413"/>
              <a:chOff x="6354801" y="2916719"/>
              <a:chExt cx="1792984" cy="1612413"/>
            </a:xfrm>
          </p:grpSpPr>
          <p:pic>
            <p:nvPicPr>
              <p:cNvPr id="58" name="Picture 10" descr="Dog Bone Cookie Cutter | Lakeland">
                <a:extLst>
                  <a:ext uri="{FF2B5EF4-FFF2-40B4-BE49-F238E27FC236}">
                    <a16:creationId xmlns:a16="http://schemas.microsoft.com/office/drawing/2014/main" id="{AAFEBA26-6D15-0A49-9C2B-41708EC3A2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3746" y="3094037"/>
                <a:ext cx="1435095" cy="1435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12" descr="Wings Recovery | Mental Health Treatment">
                <a:extLst>
                  <a:ext uri="{FF2B5EF4-FFF2-40B4-BE49-F238E27FC236}">
                    <a16:creationId xmlns:a16="http://schemas.microsoft.com/office/drawing/2014/main" id="{CF80DCFC-0714-DD41-A89A-412DAD3AAA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43841">
                <a:off x="6354801" y="2916719"/>
                <a:ext cx="1792984" cy="1024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07AA5D2-EEC5-F043-B631-1AA1CFDE20D3}"/>
                </a:ext>
              </a:extLst>
            </p:cNvPr>
            <p:cNvSpPr txBox="1"/>
            <p:nvPr/>
          </p:nvSpPr>
          <p:spPr>
            <a:xfrm>
              <a:off x="881763" y="3313595"/>
              <a:ext cx="749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5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899BD1E-52BF-2741-A388-E7CC867196CA}"/>
              </a:ext>
            </a:extLst>
          </p:cNvPr>
          <p:cNvGrpSpPr/>
          <p:nvPr/>
        </p:nvGrpSpPr>
        <p:grpSpPr>
          <a:xfrm>
            <a:off x="408155" y="5710250"/>
            <a:ext cx="1792984" cy="1612413"/>
            <a:chOff x="354773" y="2741896"/>
            <a:chExt cx="1792984" cy="161241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0C7489A-3548-9B44-9EC1-F291660AB198}"/>
                </a:ext>
              </a:extLst>
            </p:cNvPr>
            <p:cNvGrpSpPr/>
            <p:nvPr/>
          </p:nvGrpSpPr>
          <p:grpSpPr>
            <a:xfrm>
              <a:off x="354773" y="2741896"/>
              <a:ext cx="1792984" cy="1612413"/>
              <a:chOff x="6354801" y="2916719"/>
              <a:chExt cx="1792984" cy="1612413"/>
            </a:xfrm>
          </p:grpSpPr>
          <p:pic>
            <p:nvPicPr>
              <p:cNvPr id="63" name="Picture 10" descr="Dog Bone Cookie Cutter | Lakeland">
                <a:extLst>
                  <a:ext uri="{FF2B5EF4-FFF2-40B4-BE49-F238E27FC236}">
                    <a16:creationId xmlns:a16="http://schemas.microsoft.com/office/drawing/2014/main" id="{B3E99092-63E5-6B4F-B56C-F650641F5B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3746" y="3094037"/>
                <a:ext cx="1435095" cy="1435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12" descr="Wings Recovery | Mental Health Treatment">
                <a:extLst>
                  <a:ext uri="{FF2B5EF4-FFF2-40B4-BE49-F238E27FC236}">
                    <a16:creationId xmlns:a16="http://schemas.microsoft.com/office/drawing/2014/main" id="{D2C758D2-91A8-F246-9847-124EB494AF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43841">
                <a:off x="6354801" y="2916719"/>
                <a:ext cx="1792984" cy="1024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F18AE32-122C-414A-B714-C9462575C8BC}"/>
                </a:ext>
              </a:extLst>
            </p:cNvPr>
            <p:cNvSpPr txBox="1"/>
            <p:nvPr/>
          </p:nvSpPr>
          <p:spPr>
            <a:xfrm>
              <a:off x="881763" y="3313595"/>
              <a:ext cx="749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85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68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Yurkewich</dc:creator>
  <cp:lastModifiedBy>Aaron Yurkewich</cp:lastModifiedBy>
  <cp:revision>7</cp:revision>
  <dcterms:created xsi:type="dcterms:W3CDTF">2020-11-29T17:50:48Z</dcterms:created>
  <dcterms:modified xsi:type="dcterms:W3CDTF">2021-05-08T09:58:06Z</dcterms:modified>
</cp:coreProperties>
</file>