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613a382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613a382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13a382a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13a382a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13a382a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13a382a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613a382a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613a382a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613a382ab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613a382ab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13a382a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613a382a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orldwideweb.cern.ch/browser/#https://worldwideweb.cern.ch/browser/help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facebook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Sitios webs 1.0 y 2.0,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</a:rPr>
              <a:t>Características</a:t>
            </a:r>
            <a:r>
              <a:rPr b="1" lang="es">
                <a:solidFill>
                  <a:schemeClr val="lt2"/>
                </a:solidFill>
              </a:rPr>
              <a:t> y diferencias 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2650" y="3819900"/>
            <a:ext cx="83007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Estudiantes: Reinaldo Ordoñez y Facundo Marin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Carrera de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informática y desarrollo de aplicaciones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Docente: Edgardo cayo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301123" cy="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214575"/>
            <a:ext cx="8520600" cy="8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2"/>
                </a:highlight>
              </a:rPr>
              <a:t>¿que es la web 1.0 y la web 2.0</a:t>
            </a:r>
            <a:r>
              <a:rPr b="1" lang="es"/>
              <a:t> 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1138025"/>
            <a:ext cx="40887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dk1"/>
                </a:solidFill>
                <a:highlight>
                  <a:schemeClr val="lt2"/>
                </a:highlight>
              </a:rPr>
              <a:t>W</a:t>
            </a:r>
            <a:r>
              <a:rPr lang="es" sz="2000" u="sng">
                <a:solidFill>
                  <a:schemeClr val="dk1"/>
                </a:solidFill>
                <a:highlight>
                  <a:schemeClr val="lt2"/>
                </a:highlight>
              </a:rPr>
              <a:t>eb 1.0 </a:t>
            </a:r>
            <a:endParaRPr sz="2000" u="sng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2"/>
                </a:highlight>
              </a:rPr>
              <a:t>-La web 1.0 fue la primera en en aparecer(1990), y en el solo se podía consumir contenido sin posibilidad de modificar salvo el “Webmaster” (administrador).lo cual lo hace estático ya que el usuario normal no podría publicar ninguna información.</a:t>
            </a:r>
            <a:endParaRPr sz="18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chemeClr val="lt2"/>
                </a:highlight>
              </a:rPr>
              <a:t>-Era un sistema cerrado en el que solo el administrador </a:t>
            </a:r>
            <a:r>
              <a:rPr lang="es" sz="1800">
                <a:solidFill>
                  <a:schemeClr val="dk1"/>
                </a:solidFill>
                <a:highlight>
                  <a:schemeClr val="lt2"/>
                </a:highlight>
              </a:rPr>
              <a:t>tiene</a:t>
            </a:r>
            <a:r>
              <a:rPr lang="es" sz="1800">
                <a:solidFill>
                  <a:schemeClr val="dk1"/>
                </a:solidFill>
                <a:highlight>
                  <a:schemeClr val="lt2"/>
                </a:highlight>
              </a:rPr>
              <a:t> poder de publicar </a:t>
            </a:r>
            <a:r>
              <a:rPr lang="es" sz="1800">
                <a:solidFill>
                  <a:schemeClr val="dk1"/>
                </a:solidFill>
                <a:highlight>
                  <a:schemeClr val="lt2"/>
                </a:highlight>
              </a:rPr>
              <a:t>información y modificarla.</a:t>
            </a:r>
            <a:endParaRPr sz="18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8" name="Google Shape;68;p14"/>
          <p:cNvSpPr txBox="1"/>
          <p:nvPr/>
        </p:nvSpPr>
        <p:spPr>
          <a:xfrm>
            <a:off x="4400400" y="1233425"/>
            <a:ext cx="47034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u="sng">
                <a:highlight>
                  <a:schemeClr val="lt2"/>
                </a:highlight>
              </a:rPr>
              <a:t>W</a:t>
            </a:r>
            <a:r>
              <a:rPr lang="es" sz="2000" u="sng">
                <a:highlight>
                  <a:schemeClr val="lt2"/>
                </a:highlight>
              </a:rPr>
              <a:t>eb 2.0</a:t>
            </a:r>
            <a:endParaRPr sz="2000" u="sng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chemeClr val="lt2"/>
                </a:highlight>
              </a:rPr>
              <a:t>-El </a:t>
            </a:r>
            <a:r>
              <a:rPr lang="es" sz="1800">
                <a:highlight>
                  <a:schemeClr val="lt2"/>
                </a:highlight>
              </a:rPr>
              <a:t>término</a:t>
            </a:r>
            <a:r>
              <a:rPr lang="es" sz="1800">
                <a:highlight>
                  <a:schemeClr val="lt2"/>
                </a:highlight>
              </a:rPr>
              <a:t> web 2.0 se refiere a la nueva generación de sitios web en donde los usuarios pueden interactuar entre ellos,y suele ser </a:t>
            </a:r>
            <a:r>
              <a:rPr lang="es" sz="1800">
                <a:highlight>
                  <a:schemeClr val="lt2"/>
                </a:highlight>
              </a:rPr>
              <a:t>más</a:t>
            </a:r>
            <a:r>
              <a:rPr lang="es" sz="1800">
                <a:highlight>
                  <a:schemeClr val="lt2"/>
                </a:highlight>
              </a:rPr>
              <a:t> interactiva de lo que era antes.</a:t>
            </a:r>
            <a:endParaRPr sz="18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chemeClr val="lt2"/>
                </a:highlight>
              </a:rPr>
              <a:t>-Tiene muchas </a:t>
            </a:r>
            <a:r>
              <a:rPr lang="es" sz="1800">
                <a:highlight>
                  <a:schemeClr val="lt2"/>
                </a:highlight>
              </a:rPr>
              <a:t>características</a:t>
            </a:r>
            <a:r>
              <a:rPr lang="es" sz="1800">
                <a:highlight>
                  <a:schemeClr val="lt2"/>
                </a:highlight>
              </a:rPr>
              <a:t> novedosas entre ellos encontramos ,educación en </a:t>
            </a:r>
            <a:r>
              <a:rPr lang="es" sz="1800">
                <a:highlight>
                  <a:schemeClr val="lt2"/>
                </a:highlight>
              </a:rPr>
              <a:t>línea</a:t>
            </a:r>
            <a:r>
              <a:rPr lang="es" sz="1800">
                <a:highlight>
                  <a:schemeClr val="lt2"/>
                </a:highlight>
              </a:rPr>
              <a:t>, podcast mapas </a:t>
            </a:r>
            <a:r>
              <a:rPr lang="es" sz="1800">
                <a:highlight>
                  <a:schemeClr val="lt2"/>
                </a:highlight>
              </a:rPr>
              <a:t>online</a:t>
            </a:r>
            <a:r>
              <a:rPr lang="es" sz="1800">
                <a:highlight>
                  <a:schemeClr val="lt2"/>
                </a:highlight>
              </a:rPr>
              <a:t> ,juegos </a:t>
            </a:r>
            <a:r>
              <a:rPr lang="es" sz="1800">
                <a:highlight>
                  <a:schemeClr val="lt2"/>
                </a:highlight>
              </a:rPr>
              <a:t>online, etc...</a:t>
            </a:r>
            <a:r>
              <a:rPr lang="es" sz="1800">
                <a:highlight>
                  <a:schemeClr val="lt2"/>
                </a:highlight>
              </a:rPr>
              <a:t> </a:t>
            </a:r>
            <a:endParaRPr sz="18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2100" y="133875"/>
            <a:ext cx="9101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chemeClr val="lt1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Características</a:t>
            </a:r>
            <a:r>
              <a:rPr lang="es" sz="4300">
                <a:solidFill>
                  <a:schemeClr val="lt1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 clave de la web 1.0 </a:t>
            </a:r>
            <a:endParaRPr sz="4300">
              <a:solidFill>
                <a:schemeClr val="lt1"/>
              </a:solidFill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6050" y="1297750"/>
            <a:ext cx="91017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as características clave de la web 1.0 en su tiempo eran los siguientes: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Páginas estáticas :Las páginas no ofrecían páginas interactivas ya que en su momento era más informativo.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Contenido de sitio  web almacenado en archivos:en su tiempo toda la información en los archivos del sitio web. no en una base de datos separada como lo hacen hoy en dia.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Etiquetas html planteada: Durante la web 1.0 los navegadores plantearon  un soporte para etiquetas patentadas, así creando una incompatibilidad significativos entre los sitios web que usaban esta etiqueta  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2100" y="133875"/>
            <a:ext cx="91017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chemeClr val="lt1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Características clave de la web 2.0 </a:t>
            </a:r>
            <a:endParaRPr sz="4300">
              <a:solidFill>
                <a:schemeClr val="lt1"/>
              </a:solidFill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2225" y="960525"/>
            <a:ext cx="91017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El Webmaster se comparte con  los usuarios la posibilidad de </a:t>
            </a: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compartir</a:t>
            </a: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información y mantener el sitio actualizado.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El usuario es el centro de todo, es dinámico, lee, escribe, edita, participa, deja comentarios, sube archivos, colabora e incluso invita.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La web 2.0 es de lectura , escritura y  un entorno colaborativo donde los usuarios comparten de manera bidireccional.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La estructura de las páginas  son hechas en  HTML, Javascript, XML, u otros  lenguajes con más recursos multimediáticos e interactivos, incorporan videos, imagenes, gif, jpeg, archivos de audio entre otros.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La actualización de la información se realiza de manera constante.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s" sz="1600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Sitios muy diversos, buscadores, wikis, blogs, foros, redes sociales, chat en línea etc..</a:t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884325" y="64175"/>
            <a:ext cx="71286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4220">
                <a:highlight>
                  <a:schemeClr val="lt2"/>
                </a:highlight>
              </a:rPr>
              <a:t>Ejemplo de web 1.0 y análisis</a:t>
            </a:r>
            <a:endParaRPr sz="4120">
              <a:highlight>
                <a:schemeClr val="lt2"/>
              </a:highlight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40525" y="786075"/>
            <a:ext cx="74724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79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https://worldwideweb.cern.ch/browser/#https://worldwideweb.cern.ch/browser/help.html</a:t>
            </a:r>
            <a:endParaRPr sz="2679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23625" y="1989225"/>
            <a:ext cx="34590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448625" y="1879225"/>
            <a:ext cx="0" cy="3298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7"/>
          <p:cNvCxnSpPr/>
          <p:nvPr/>
        </p:nvCxnSpPr>
        <p:spPr>
          <a:xfrm flipH="1" rot="10800000">
            <a:off x="-4950" y="1347900"/>
            <a:ext cx="9153900" cy="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0" y="1357800"/>
            <a:ext cx="4981200" cy="37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aracterísticas</a:t>
            </a: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El sitio web es muy simple, realmente solo es un listado de </a:t>
            </a: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navegación bastante arcaico, ya que solo permite navegar a través de la página y leer información.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No presenta ningún tipo de diseño amigable al usuario, no tiene un tema, algo que  le de una vista agradable al usuario.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No hay funciones realmente extensas, analizando el código de la página, encontrè que tiene funciones scripts bastante básicas.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s"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No presenta un sistema de búsqueda, tampoco imágenes, videos o algún tipo de archivo multimedia.</a:t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250" y="1347900"/>
            <a:ext cx="4172701" cy="17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250" y="3082107"/>
            <a:ext cx="4172700" cy="206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400800" y="0"/>
            <a:ext cx="83424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2"/>
                </a:highlight>
              </a:rPr>
              <a:t>Ejemplo de web 2.0 y su </a:t>
            </a:r>
            <a:r>
              <a:rPr lang="es">
                <a:highlight>
                  <a:schemeClr val="lt2"/>
                </a:highlight>
              </a:rPr>
              <a:t>análisis.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0">
                <a:solidFill>
                  <a:schemeClr val="dk1"/>
                </a:solidFill>
                <a:highlight>
                  <a:schemeClr val="lt2"/>
                </a:highlight>
              </a:rPr>
              <a:t>Como ejemplo de la web 2.0 tenemos el siguiente :</a:t>
            </a:r>
            <a:endParaRPr sz="17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s" sz="1750" u="sng">
                <a:solidFill>
                  <a:srgbClr val="000000"/>
                </a:solidFill>
                <a:highlight>
                  <a:schemeClr val="lt2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www.facebook.com</a:t>
            </a:r>
            <a:endParaRPr sz="1750"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0" y="1538025"/>
            <a:ext cx="54072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Las 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características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 de facebook:</a:t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Es de uso amigable ya que fomenta la interacción entre usuarios lo cual lo hace 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más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 interactivo . </a:t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tiene una interfaz llamativa y 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atractiva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 en lo cual hace 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más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 sencillo su uso .</a:t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2895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813"/>
              <a:buChar char="-"/>
            </a:pP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Los scripts utilizados en facebook es bastante completa ,lo cual hace 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más</a:t>
            </a:r>
            <a:r>
              <a:rPr lang="es" sz="4300">
                <a:solidFill>
                  <a:schemeClr val="dk1"/>
                </a:solidFill>
                <a:highlight>
                  <a:schemeClr val="lt2"/>
                </a:highlight>
              </a:rPr>
              <a:t> sencillo en trabajo.</a:t>
            </a:r>
            <a:r>
              <a:rPr lang="es" sz="375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endParaRPr sz="37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s" sz="3750">
                <a:solidFill>
                  <a:schemeClr val="dk1"/>
                </a:solidFill>
                <a:highlight>
                  <a:schemeClr val="lt2"/>
                </a:highlight>
              </a:rPr>
              <a:t>Contiene todo tipo de diseños, efectos, archivos multimedia, sistema de ingreso con sistema de </a:t>
            </a:r>
            <a:r>
              <a:rPr lang="es" sz="3750">
                <a:solidFill>
                  <a:schemeClr val="dk1"/>
                </a:solidFill>
                <a:highlight>
                  <a:schemeClr val="lt2"/>
                </a:highlight>
              </a:rPr>
              <a:t>autenticación</a:t>
            </a:r>
            <a:r>
              <a:rPr lang="es" sz="3750">
                <a:solidFill>
                  <a:schemeClr val="dk1"/>
                </a:solidFill>
                <a:highlight>
                  <a:schemeClr val="lt2"/>
                </a:highlight>
              </a:rPr>
              <a:t>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222" y="1101025"/>
            <a:ext cx="3758429" cy="1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875" y="3053751"/>
            <a:ext cx="3715123" cy="208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430250" y="44125"/>
            <a:ext cx="81231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highlight>
                  <a:schemeClr val="dk2"/>
                </a:highlight>
              </a:rPr>
              <a:t>E</a:t>
            </a:r>
            <a:r>
              <a:rPr lang="es" sz="4300">
                <a:highlight>
                  <a:schemeClr val="dk2"/>
                </a:highlight>
              </a:rPr>
              <a:t>n que aporta la web 2.0</a:t>
            </a:r>
            <a:r>
              <a:rPr lang="es" sz="4300"/>
              <a:t> </a:t>
            </a:r>
            <a:endParaRPr sz="4300"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32875" y="906375"/>
            <a:ext cx="83007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-La web 2.0 aporta a los usuarios en su facilidad de interacción</a:t>
            </a:r>
            <a:r>
              <a:rPr lang="es">
                <a:highlight>
                  <a:schemeClr val="lt2"/>
                </a:highlight>
              </a:rPr>
              <a:t> ,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puedan organizar sus propios directorios de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páginas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 web y compartirlas en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línea.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-Tiene la ventaja de poder actualizar la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página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 constantemente, en contenido y en funciones.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-Permite al usuario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compartir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información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, recibirla y 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también</a:t>
            </a: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  crearla.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 El sistema se vuelve mucho más amigable al usuario y facilita bastante aprender a usarlo.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-Gran cantidad y variedad de herramientas que se pueden integrar en los procesos de enseñanza ,aprendizaje a bajo costo .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2"/>
                </a:highlight>
              </a:rPr>
              <a:t>-Posibilidad de compartir archivos  multimedia con el resto de los usuarios.</a:t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