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753600" cy="7315200"/>
  <p:notesSz cx="6858000" cy="9144000"/>
  <p:embeddedFontLst>
    <p:embeddedFont>
      <p:font typeface="TT Rounds Condensed Bold" charset="1" panose="02000806030000020003"/>
      <p:regular r:id="rId12"/>
    </p:embeddedFont>
    <p:embeddedFont>
      <p:font typeface="Poppins Bold" charset="1" panose="000008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1520" y="1303388"/>
            <a:ext cx="8353265" cy="2779359"/>
          </a:xfrm>
          <a:custGeom>
            <a:avLst/>
            <a:gdLst/>
            <a:ahLst/>
            <a:cxnLst/>
            <a:rect r="r" b="b" t="t" l="l"/>
            <a:pathLst>
              <a:path h="2779359" w="8353265">
                <a:moveTo>
                  <a:pt x="0" y="0"/>
                </a:moveTo>
                <a:lnTo>
                  <a:pt x="8353265" y="0"/>
                </a:lnTo>
                <a:lnTo>
                  <a:pt x="8353265" y="2779359"/>
                </a:lnTo>
                <a:lnTo>
                  <a:pt x="0" y="2779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1520" y="1792948"/>
            <a:ext cx="8595360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b="true" sz="4693" spc="42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Evolusi Teori</a:t>
            </a:r>
          </a:p>
          <a:p>
            <a:pPr algn="ctr">
              <a:lnSpc>
                <a:spcPts val="5631"/>
              </a:lnSpc>
            </a:pPr>
            <a:r>
              <a:rPr lang="en-US" b="true" sz="4693" spc="4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Manajemen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9425" y="5411924"/>
            <a:ext cx="8595360" cy="173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4"/>
              </a:lnSpc>
            </a:pPr>
          </a:p>
          <a:p>
            <a:pPr algn="l">
              <a:lnSpc>
                <a:spcPts val="2304"/>
              </a:lnSpc>
            </a:pPr>
            <a:r>
              <a:rPr lang="en-US" b="true" sz="1920" spc="1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Nama: MADELYN ISABELLE ALMIRA AHMAD</a:t>
            </a:r>
          </a:p>
          <a:p>
            <a:pPr algn="l">
              <a:lnSpc>
                <a:spcPts val="2304"/>
              </a:lnSpc>
            </a:pPr>
            <a:r>
              <a:rPr lang="en-US" b="true" sz="1920" spc="1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NIM: 24240021</a:t>
            </a:r>
          </a:p>
          <a:p>
            <a:pPr algn="l">
              <a:lnSpc>
                <a:spcPts val="2304"/>
              </a:lnSpc>
            </a:pPr>
            <a:r>
              <a:rPr lang="en-US" b="true" sz="1920" spc="1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Mata Kuliah: Manajemen Syariah</a:t>
            </a:r>
          </a:p>
          <a:p>
            <a:pPr algn="l">
              <a:lnSpc>
                <a:spcPts val="2304"/>
              </a:lnSpc>
            </a:pPr>
          </a:p>
          <a:p>
            <a:pPr algn="l">
              <a:lnSpc>
                <a:spcPts val="2304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32883" y="2533734"/>
            <a:ext cx="5027763" cy="3073220"/>
          </a:xfrm>
          <a:custGeom>
            <a:avLst/>
            <a:gdLst/>
            <a:ahLst/>
            <a:cxnLst/>
            <a:rect r="r" b="b" t="t" l="l"/>
            <a:pathLst>
              <a:path h="3073220" w="5027763">
                <a:moveTo>
                  <a:pt x="0" y="0"/>
                </a:moveTo>
                <a:lnTo>
                  <a:pt x="5027763" y="0"/>
                </a:lnTo>
                <a:lnTo>
                  <a:pt x="5027763" y="3073221"/>
                </a:lnTo>
                <a:lnTo>
                  <a:pt x="0" y="30732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831543" y="2255123"/>
            <a:ext cx="3630444" cy="3630444"/>
          </a:xfrm>
          <a:custGeom>
            <a:avLst/>
            <a:gdLst/>
            <a:ahLst/>
            <a:cxnLst/>
            <a:rect r="r" b="b" t="t" l="l"/>
            <a:pathLst>
              <a:path h="3630444" w="3630444">
                <a:moveTo>
                  <a:pt x="0" y="0"/>
                </a:moveTo>
                <a:lnTo>
                  <a:pt x="3630444" y="0"/>
                </a:lnTo>
                <a:lnTo>
                  <a:pt x="3630444" y="3630443"/>
                </a:lnTo>
                <a:lnTo>
                  <a:pt x="0" y="36304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6720" y="364807"/>
            <a:ext cx="859536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b="true" sz="4693" spc="4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Era Klasik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0570" y="1600284"/>
            <a:ext cx="8595360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3"/>
              </a:lnSpc>
            </a:pPr>
            <a:r>
              <a:rPr lang="en-US" b="true" sz="2719" spc="24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Apa itu teori manajemen?</a:t>
            </a:r>
          </a:p>
          <a:p>
            <a:pPr algn="l">
              <a:lnSpc>
                <a:spcPts val="3263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132883" y="2533734"/>
            <a:ext cx="5027763" cy="3073220"/>
          </a:xfrm>
          <a:custGeom>
            <a:avLst/>
            <a:gdLst/>
            <a:ahLst/>
            <a:cxnLst/>
            <a:rect r="r" b="b" t="t" l="l"/>
            <a:pathLst>
              <a:path h="3073220" w="5027763">
                <a:moveTo>
                  <a:pt x="0" y="0"/>
                </a:moveTo>
                <a:lnTo>
                  <a:pt x="5027763" y="0"/>
                </a:lnTo>
                <a:lnTo>
                  <a:pt x="5027763" y="3073221"/>
                </a:lnTo>
                <a:lnTo>
                  <a:pt x="0" y="30732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7" id="7"/>
          <p:cNvSpPr/>
          <p:nvPr/>
        </p:nvSpPr>
        <p:spPr>
          <a:xfrm flipV="true">
            <a:off x="750570" y="2227966"/>
            <a:ext cx="0" cy="365760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750570" y="6196090"/>
            <a:ext cx="3316224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5502534" y="1485984"/>
            <a:ext cx="3316224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H="true">
            <a:off x="8818758" y="1842378"/>
            <a:ext cx="19050" cy="3764577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14570" y="2962434"/>
            <a:ext cx="3630444" cy="3630444"/>
          </a:xfrm>
          <a:custGeom>
            <a:avLst/>
            <a:gdLst/>
            <a:ahLst/>
            <a:cxnLst/>
            <a:rect r="r" b="b" t="t" l="l"/>
            <a:pathLst>
              <a:path h="3630444" w="3630444">
                <a:moveTo>
                  <a:pt x="0" y="0"/>
                </a:moveTo>
                <a:lnTo>
                  <a:pt x="3630444" y="0"/>
                </a:lnTo>
                <a:lnTo>
                  <a:pt x="3630444" y="3630444"/>
                </a:lnTo>
                <a:lnTo>
                  <a:pt x="0" y="3630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6123" y="3235254"/>
            <a:ext cx="6027338" cy="3066408"/>
          </a:xfrm>
          <a:custGeom>
            <a:avLst/>
            <a:gdLst/>
            <a:ahLst/>
            <a:cxnLst/>
            <a:rect r="r" b="b" t="t" l="l"/>
            <a:pathLst>
              <a:path h="3066408" w="6027338">
                <a:moveTo>
                  <a:pt x="0" y="0"/>
                </a:moveTo>
                <a:lnTo>
                  <a:pt x="6027338" y="0"/>
                </a:lnTo>
                <a:lnTo>
                  <a:pt x="6027338" y="3066408"/>
                </a:lnTo>
                <a:lnTo>
                  <a:pt x="0" y="30664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26366" y="1880544"/>
            <a:ext cx="8748114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392366" y="2953236"/>
            <a:ext cx="3630444" cy="3630444"/>
          </a:xfrm>
          <a:custGeom>
            <a:avLst/>
            <a:gdLst/>
            <a:ahLst/>
            <a:cxnLst/>
            <a:rect r="r" b="b" t="t" l="l"/>
            <a:pathLst>
              <a:path h="3630444" w="3630444">
                <a:moveTo>
                  <a:pt x="0" y="0"/>
                </a:moveTo>
                <a:lnTo>
                  <a:pt x="3630444" y="0"/>
                </a:lnTo>
                <a:lnTo>
                  <a:pt x="3630444" y="3630444"/>
                </a:lnTo>
                <a:lnTo>
                  <a:pt x="0" y="3630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204077" y="2953236"/>
            <a:ext cx="3630444" cy="3630444"/>
          </a:xfrm>
          <a:custGeom>
            <a:avLst/>
            <a:gdLst/>
            <a:ahLst/>
            <a:cxnLst/>
            <a:rect r="r" b="b" t="t" l="l"/>
            <a:pathLst>
              <a:path h="3630444" w="3630444">
                <a:moveTo>
                  <a:pt x="0" y="0"/>
                </a:moveTo>
                <a:lnTo>
                  <a:pt x="3630443" y="0"/>
                </a:lnTo>
                <a:lnTo>
                  <a:pt x="3630443" y="3630444"/>
                </a:lnTo>
                <a:lnTo>
                  <a:pt x="0" y="3630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9120" y="178647"/>
            <a:ext cx="8595360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b="true" sz="4693" spc="4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Era Neo-Klasik (Hubungan Manusia)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26366" y="2204721"/>
            <a:ext cx="9562173" cy="510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0"/>
              </a:lnSpc>
            </a:pPr>
            <a:r>
              <a:rPr lang="en-US" b="true" sz="181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Pendekatan Hubungan Manusia:</a:t>
            </a:r>
          </a:p>
          <a:p>
            <a:pPr algn="l">
              <a:lnSpc>
                <a:spcPts val="1230"/>
              </a:lnSpc>
            </a:pPr>
            <a:r>
              <a:rPr lang="en-US" b="true" sz="181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  <a:p>
            <a:pPr algn="l">
              <a:lnSpc>
                <a:spcPts val="1230"/>
              </a:lnSpc>
            </a:pPr>
            <a:r>
              <a:rPr lang="en-US" b="true" sz="181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         Mengakui pentingnya aspek psikologis dan sosial bagi karyawan.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72003" y="3187822"/>
            <a:ext cx="5098060" cy="3396583"/>
          </a:xfrm>
          <a:custGeom>
            <a:avLst/>
            <a:gdLst/>
            <a:ahLst/>
            <a:cxnLst/>
            <a:rect r="r" b="b" t="t" l="l"/>
            <a:pathLst>
              <a:path h="3396583" w="5098060">
                <a:moveTo>
                  <a:pt x="0" y="0"/>
                </a:moveTo>
                <a:lnTo>
                  <a:pt x="5098061" y="0"/>
                </a:lnTo>
                <a:lnTo>
                  <a:pt x="5098061" y="3396583"/>
                </a:lnTo>
                <a:lnTo>
                  <a:pt x="0" y="33965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29053" y="2964813"/>
            <a:ext cx="3842602" cy="3842602"/>
          </a:xfrm>
          <a:custGeom>
            <a:avLst/>
            <a:gdLst/>
            <a:ahLst/>
            <a:cxnLst/>
            <a:rect r="r" b="b" t="t" l="l"/>
            <a:pathLst>
              <a:path h="3842602" w="3842602">
                <a:moveTo>
                  <a:pt x="0" y="0"/>
                </a:moveTo>
                <a:lnTo>
                  <a:pt x="3842602" y="0"/>
                </a:lnTo>
                <a:lnTo>
                  <a:pt x="3842602" y="3842601"/>
                </a:lnTo>
                <a:lnTo>
                  <a:pt x="0" y="38426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72003" y="3187097"/>
            <a:ext cx="5098060" cy="3396583"/>
          </a:xfrm>
          <a:custGeom>
            <a:avLst/>
            <a:gdLst/>
            <a:ahLst/>
            <a:cxnLst/>
            <a:rect r="r" b="b" t="t" l="l"/>
            <a:pathLst>
              <a:path h="3396583" w="5098060">
                <a:moveTo>
                  <a:pt x="0" y="0"/>
                </a:moveTo>
                <a:lnTo>
                  <a:pt x="5098061" y="0"/>
                </a:lnTo>
                <a:lnTo>
                  <a:pt x="5098061" y="3396583"/>
                </a:lnTo>
                <a:lnTo>
                  <a:pt x="0" y="33965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28147" y="2953236"/>
            <a:ext cx="3630444" cy="3630444"/>
          </a:xfrm>
          <a:custGeom>
            <a:avLst/>
            <a:gdLst/>
            <a:ahLst/>
            <a:cxnLst/>
            <a:rect r="r" b="b" t="t" l="l"/>
            <a:pathLst>
              <a:path h="3630444" w="3630444">
                <a:moveTo>
                  <a:pt x="0" y="0"/>
                </a:moveTo>
                <a:lnTo>
                  <a:pt x="3630444" y="0"/>
                </a:lnTo>
                <a:lnTo>
                  <a:pt x="3630444" y="3630444"/>
                </a:lnTo>
                <a:lnTo>
                  <a:pt x="0" y="36304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320127" y="3070167"/>
            <a:ext cx="3630444" cy="3630444"/>
          </a:xfrm>
          <a:custGeom>
            <a:avLst/>
            <a:gdLst/>
            <a:ahLst/>
            <a:cxnLst/>
            <a:rect r="r" b="b" t="t" l="l"/>
            <a:pathLst>
              <a:path h="3630444" w="3630444">
                <a:moveTo>
                  <a:pt x="0" y="0"/>
                </a:moveTo>
                <a:lnTo>
                  <a:pt x="3630443" y="0"/>
                </a:lnTo>
                <a:lnTo>
                  <a:pt x="3630443" y="3630444"/>
                </a:lnTo>
                <a:lnTo>
                  <a:pt x="0" y="36304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9120" y="178647"/>
            <a:ext cx="8595360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b="true" sz="4693" spc="4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Era Modern (Sistem dan Kontingensi)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9120" y="1838430"/>
            <a:ext cx="8037668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92"/>
              </a:lnSpc>
              <a:spcBef>
                <a:spcPct val="0"/>
              </a:spcBef>
            </a:pPr>
          </a:p>
          <a:p>
            <a:pPr algn="just">
              <a:lnSpc>
                <a:spcPts val="2392"/>
              </a:lnSpc>
              <a:spcBef>
                <a:spcPct val="0"/>
              </a:spcBef>
            </a:pPr>
            <a:r>
              <a:rPr lang="en-US" b="true" sz="1993" spc="1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Memahami organisasi sebagai sistem yang saling berhubungan dan bergantung satu sama lain.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79120" y="1848485"/>
            <a:ext cx="844296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197359" y="3438691"/>
            <a:ext cx="3630444" cy="3630444"/>
          </a:xfrm>
          <a:custGeom>
            <a:avLst/>
            <a:gdLst/>
            <a:ahLst/>
            <a:cxnLst/>
            <a:rect r="r" b="b" t="t" l="l"/>
            <a:pathLst>
              <a:path h="3630444" w="3630444">
                <a:moveTo>
                  <a:pt x="0" y="0"/>
                </a:moveTo>
                <a:lnTo>
                  <a:pt x="3630444" y="0"/>
                </a:lnTo>
                <a:lnTo>
                  <a:pt x="3630444" y="3630444"/>
                </a:lnTo>
                <a:lnTo>
                  <a:pt x="0" y="3630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79120" y="178647"/>
            <a:ext cx="8595360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b="true" sz="4693" spc="4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Era Kontemporer (Nilai dan Teknologi)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9120" y="2095666"/>
            <a:ext cx="7812185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2"/>
              </a:lnSpc>
              <a:spcBef>
                <a:spcPct val="0"/>
              </a:spcBef>
            </a:pPr>
            <a:r>
              <a:rPr lang="en-US" b="true" sz="2493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Pendekatan Kontemporer:</a:t>
            </a:r>
          </a:p>
          <a:p>
            <a:pPr algn="just">
              <a:lnSpc>
                <a:spcPts val="2992"/>
              </a:lnSpc>
              <a:spcBef>
                <a:spcPct val="0"/>
              </a:spcBef>
            </a:pPr>
            <a:r>
              <a:rPr lang="en-US" b="true" sz="2493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Menekankan nilai-nilai organisasi, keberlanjutan, dan adaptasi teknologi.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822577" y="3764181"/>
            <a:ext cx="5804453" cy="2979464"/>
          </a:xfrm>
          <a:custGeom>
            <a:avLst/>
            <a:gdLst/>
            <a:ahLst/>
            <a:cxnLst/>
            <a:rect r="r" b="b" t="t" l="l"/>
            <a:pathLst>
              <a:path h="2979464" w="5804453">
                <a:moveTo>
                  <a:pt x="0" y="0"/>
                </a:moveTo>
                <a:lnTo>
                  <a:pt x="5804453" y="0"/>
                </a:lnTo>
                <a:lnTo>
                  <a:pt x="5804453" y="2979464"/>
                </a:lnTo>
                <a:lnTo>
                  <a:pt x="0" y="29794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019" r="0" b="-15019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FC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13980" y="3290887"/>
            <a:ext cx="3246735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2"/>
              </a:lnSpc>
              <a:spcBef>
                <a:spcPct val="0"/>
              </a:spcBef>
            </a:pPr>
            <a:r>
              <a:rPr lang="en-US" b="true" sz="4693" spc="4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Terima Kasih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4537348" y="374332"/>
            <a:ext cx="0" cy="292608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6437376" y="3676650"/>
            <a:ext cx="331622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4537348" y="4014788"/>
            <a:ext cx="0" cy="292608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651070" y="3695700"/>
            <a:ext cx="331622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DAGWSNNV1C0</dc:identifier>
  <dcterms:modified xsi:type="dcterms:W3CDTF">2011-08-01T06:04:30Z</dcterms:modified>
  <cp:revision>1</cp:revision>
  <dc:title>MADELYN ISABELLE ALMIRA_24240021.pptx</dc:title>
</cp:coreProperties>
</file>