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960" y="2325467"/>
            <a:ext cx="9414757" cy="830997"/>
          </a:xfrm>
          <a:prstGeom prst="rect">
            <a:avLst/>
          </a:prstGeom>
          <a:noFill/>
        </p:spPr>
        <p:txBody>
          <a:bodyPr wrap="none" rtlCol="0">
            <a:spAutoFit/>
          </a:bodyPr>
          <a:lstStyle/>
          <a:p>
            <a:r>
              <a:rPr lang="en-US" sz="4800" b="1" dirty="0" smtClean="0"/>
              <a:t>HOTEL   </a:t>
            </a:r>
            <a:r>
              <a:rPr lang="en-US" sz="4800" b="1" dirty="0" smtClean="0"/>
              <a:t>MANAGEMENT  SYSTEM</a:t>
            </a:r>
            <a:endParaRPr lang="en-US" sz="4800" b="1" dirty="0"/>
          </a:p>
        </p:txBody>
      </p:sp>
      <p:sp>
        <p:nvSpPr>
          <p:cNvPr id="2" name="Rectangle 1"/>
          <p:cNvSpPr/>
          <p:nvPr/>
        </p:nvSpPr>
        <p:spPr>
          <a:xfrm>
            <a:off x="193183" y="167424"/>
            <a:ext cx="11809928" cy="6452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770513" y="4103893"/>
            <a:ext cx="3036409" cy="2215991"/>
          </a:xfrm>
          <a:prstGeom prst="rect">
            <a:avLst/>
          </a:prstGeom>
          <a:noFill/>
        </p:spPr>
        <p:txBody>
          <a:bodyPr wrap="none" rtlCol="0">
            <a:spAutoFit/>
          </a:bodyPr>
          <a:lstStyle/>
          <a:p>
            <a:pPr>
              <a:lnSpc>
                <a:spcPct val="150000"/>
              </a:lnSpc>
            </a:pPr>
            <a:r>
              <a:rPr lang="en-US" sz="3200" b="1" dirty="0" smtClean="0"/>
              <a:t>Submitted  by:</a:t>
            </a:r>
          </a:p>
          <a:p>
            <a:pPr>
              <a:lnSpc>
                <a:spcPct val="150000"/>
              </a:lnSpc>
            </a:pPr>
            <a:r>
              <a:rPr lang="en-US" dirty="0" smtClean="0"/>
              <a:t>   </a:t>
            </a:r>
            <a:r>
              <a:rPr lang="en-US" sz="2000" dirty="0" smtClean="0"/>
              <a:t>Name      : </a:t>
            </a:r>
            <a:r>
              <a:rPr lang="en-US" sz="2000" dirty="0" err="1" smtClean="0"/>
              <a:t>Rekha</a:t>
            </a:r>
            <a:r>
              <a:rPr lang="en-US" sz="2000" dirty="0" smtClean="0"/>
              <a:t>  C</a:t>
            </a:r>
          </a:p>
          <a:p>
            <a:pPr>
              <a:lnSpc>
                <a:spcPct val="150000"/>
              </a:lnSpc>
            </a:pPr>
            <a:r>
              <a:rPr lang="en-US" sz="2000" dirty="0" smtClean="0"/>
              <a:t>   Batch No : 6258</a:t>
            </a:r>
          </a:p>
          <a:p>
            <a:pPr>
              <a:lnSpc>
                <a:spcPct val="150000"/>
              </a:lnSpc>
            </a:pPr>
            <a:r>
              <a:rPr lang="en-US" sz="2000" dirty="0" smtClean="0"/>
              <a:t>   Branch     : </a:t>
            </a:r>
            <a:r>
              <a:rPr lang="en-US" sz="2000" dirty="0" err="1" smtClean="0"/>
              <a:t>Banglore</a:t>
            </a:r>
            <a:endParaRPr lang="en-US" sz="2000" dirty="0"/>
          </a:p>
        </p:txBody>
      </p:sp>
    </p:spTree>
    <p:extLst>
      <p:ext uri="{BB962C8B-B14F-4D97-AF65-F5344CB8AC3E}">
        <p14:creationId xmlns:p14="http://schemas.microsoft.com/office/powerpoint/2010/main" val="410898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0778" y="515154"/>
            <a:ext cx="4056844" cy="91440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rPr>
              <a:t>INTRODUCTION</a:t>
            </a:r>
          </a:p>
        </p:txBody>
      </p:sp>
      <p:sp>
        <p:nvSpPr>
          <p:cNvPr id="4" name="TextBox 3"/>
          <p:cNvSpPr txBox="1"/>
          <p:nvPr/>
        </p:nvSpPr>
        <p:spPr>
          <a:xfrm>
            <a:off x="553792" y="1906073"/>
            <a:ext cx="10575422" cy="39703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smtClean="0"/>
              <a:t>This is a Hotel Management tool which can be used to manage activities  like storing customer details, booking rooms of four different types, ordering food for particular rooms, unbooking rooms and showing the bill. It can also be used to see different room features and room availability.</a:t>
            </a:r>
          </a:p>
          <a:p>
            <a:pPr marL="285750" indent="-285750">
              <a:lnSpc>
                <a:spcPct val="150000"/>
              </a:lnSpc>
              <a:buFont typeface="Wingdings" panose="05000000000000000000" pitchFamily="2" charset="2"/>
              <a:buChar char="Ø"/>
            </a:pPr>
            <a:r>
              <a:rPr lang="en-US" sz="2400" dirty="0" smtClean="0"/>
              <a:t> It is a menu driven program and it runs until the user exits.</a:t>
            </a:r>
          </a:p>
          <a:p>
            <a:pPr>
              <a:lnSpc>
                <a:spcPct val="150000"/>
              </a:lnSpc>
            </a:pPr>
            <a:endParaRPr lang="en-US" sz="2400" dirty="0" smtClean="0"/>
          </a:p>
        </p:txBody>
      </p:sp>
      <p:sp>
        <p:nvSpPr>
          <p:cNvPr id="2" name="Rectangle 1"/>
          <p:cNvSpPr/>
          <p:nvPr/>
        </p:nvSpPr>
        <p:spPr>
          <a:xfrm>
            <a:off x="244699" y="231819"/>
            <a:ext cx="11719774" cy="640080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 y="270456"/>
            <a:ext cx="11642503" cy="6349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49273" y="540787"/>
            <a:ext cx="1867438" cy="618186"/>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OUTPUT</a:t>
            </a:r>
            <a:endParaRPr lang="en-US" sz="3200" b="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43" y="1429304"/>
            <a:ext cx="10554639" cy="4993595"/>
          </a:xfrm>
          <a:prstGeom prst="rect">
            <a:avLst/>
          </a:prstGeom>
        </p:spPr>
      </p:pic>
    </p:spTree>
    <p:extLst>
      <p:ext uri="{BB962C8B-B14F-4D97-AF65-F5344CB8AC3E}">
        <p14:creationId xmlns:p14="http://schemas.microsoft.com/office/powerpoint/2010/main" val="113299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 y="270456"/>
            <a:ext cx="11642503" cy="6349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952" y="816581"/>
            <a:ext cx="10058400" cy="5566125"/>
          </a:xfrm>
          <a:prstGeom prst="rect">
            <a:avLst/>
          </a:prstGeom>
        </p:spPr>
      </p:pic>
    </p:spTree>
    <p:extLst>
      <p:ext uri="{BB962C8B-B14F-4D97-AF65-F5344CB8AC3E}">
        <p14:creationId xmlns:p14="http://schemas.microsoft.com/office/powerpoint/2010/main" val="50787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 y="270456"/>
            <a:ext cx="11642503" cy="6349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14411" y="2421228"/>
            <a:ext cx="5336717" cy="1200329"/>
          </a:xfrm>
          <a:prstGeom prst="rect">
            <a:avLst/>
          </a:prstGeom>
          <a:noFill/>
        </p:spPr>
        <p:txBody>
          <a:bodyPr wrap="none" rtlCol="0">
            <a:spAutoFit/>
          </a:bodyPr>
          <a:lstStyle/>
          <a:p>
            <a:r>
              <a:rPr lang="en-US" sz="7200" b="1" dirty="0" smtClean="0"/>
              <a:t>THANK YOU</a:t>
            </a:r>
            <a:endParaRPr lang="en-US" sz="7200" b="1" dirty="0"/>
          </a:p>
        </p:txBody>
      </p:sp>
    </p:spTree>
    <p:extLst>
      <p:ext uri="{BB962C8B-B14F-4D97-AF65-F5344CB8AC3E}">
        <p14:creationId xmlns:p14="http://schemas.microsoft.com/office/powerpoint/2010/main" val="40042479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250</TotalTime>
  <Words>76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2021-12-28T14:09:21Z</dcterms:created>
  <dcterms:modified xsi:type="dcterms:W3CDTF">2021-12-29T07:07:00Z</dcterms:modified>
</cp:coreProperties>
</file>