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0" d="100"/>
          <a:sy n="110" d="100"/>
        </p:scale>
        <p:origin x="82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248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D9B2B17-C70B-492E-BC1F-EEFD9BA1FB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E43732-97EA-43E8-80FF-CBE99BE7ED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461C-9488-4B33-8404-FB69A384252D}" type="datetimeFigureOut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C9CDA5-3E80-469F-A690-B9A7D0A29C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4563EA-69FB-40D2-BAAF-3DF1708D01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80082-30CC-49CF-873B-8F31C4934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736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3D6BA-2164-40E7-BA8B-970E642CDFC3}" type="datetimeFigureOut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97965-6EED-41C4-9524-993B001C7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33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47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32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96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11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06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81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93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93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4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78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60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78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907704" y="6356350"/>
            <a:ext cx="5328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K.Naruse(UAizu)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308304" y="6356350"/>
            <a:ext cx="1378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CD68D70-93DA-4EE4-9A1A-18650286EF0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142755-E942-4ABF-BC08-9119EA177625}"/>
              </a:ext>
            </a:extLst>
          </p:cNvPr>
          <p:cNvSpPr txBox="1"/>
          <p:nvPr userDrawn="1"/>
        </p:nvSpPr>
        <p:spPr>
          <a:xfrm>
            <a:off x="251520" y="21328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 dirty="0"/>
          </a:p>
        </p:txBody>
      </p:sp>
      <p:pic>
        <p:nvPicPr>
          <p:cNvPr id="8" name="Picture 4" descr="https://licensebuttons.net/l/by/4.0/88x31.png">
            <a:extLst>
              <a:ext uri="{FF2B5EF4-FFF2-40B4-BE49-F238E27FC236}">
                <a16:creationId xmlns:a16="http://schemas.microsoft.com/office/drawing/2014/main" id="{36FA7B71-4A5C-449D-840F-D4C64E054E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96" y="11663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04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86A782-299B-437B-A980-B5914F7D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Fiber Scope Camera Structure and DH parameters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F92D5E-2F47-4216-B27B-B9EE3B00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666DC72-4625-4E4F-9565-C495437C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5CB1D9A-DDE7-4AF1-A195-C9391B33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1</a:t>
            </a:fld>
            <a:endParaRPr kumimoji="1" lang="ja-JP" altLang="en-US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269FD34-2A1F-4AB5-BB53-E27C1426B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660988"/>
              </p:ext>
            </p:extLst>
          </p:nvPr>
        </p:nvGraphicFramePr>
        <p:xfrm>
          <a:off x="3087259" y="1531116"/>
          <a:ext cx="5760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387">
                  <a:extLst>
                    <a:ext uri="{9D8B030D-6E8A-4147-A177-3AD203B41FA5}">
                      <a16:colId xmlns:a16="http://schemas.microsoft.com/office/drawing/2014/main" val="2887062876"/>
                    </a:ext>
                  </a:extLst>
                </a:gridCol>
                <a:gridCol w="1329917">
                  <a:extLst>
                    <a:ext uri="{9D8B030D-6E8A-4147-A177-3AD203B41FA5}">
                      <a16:colId xmlns:a16="http://schemas.microsoft.com/office/drawing/2014/main" val="2111722294"/>
                    </a:ext>
                  </a:extLst>
                </a:gridCol>
                <a:gridCol w="1456567">
                  <a:extLst>
                    <a:ext uri="{9D8B030D-6E8A-4147-A177-3AD203B41FA5}">
                      <a16:colId xmlns:a16="http://schemas.microsoft.com/office/drawing/2014/main" val="375137266"/>
                    </a:ext>
                  </a:extLst>
                </a:gridCol>
                <a:gridCol w="886618">
                  <a:extLst>
                    <a:ext uri="{9D8B030D-6E8A-4147-A177-3AD203B41FA5}">
                      <a16:colId xmlns:a16="http://schemas.microsoft.com/office/drawing/2014/main" val="274840172"/>
                    </a:ext>
                  </a:extLst>
                </a:gridCol>
                <a:gridCol w="1254511">
                  <a:extLst>
                    <a:ext uri="{9D8B030D-6E8A-4147-A177-3AD203B41FA5}">
                      <a16:colId xmlns:a16="http://schemas.microsoft.com/office/drawing/2014/main" val="1437729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Frame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Twist </a:t>
                      </a:r>
                    </a:p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angle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</a:t>
                      </a:r>
                    </a:p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length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Offset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Joint </a:t>
                      </a:r>
                    </a:p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angle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7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L1 = 0.1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 = 0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992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/2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L2 = 0.1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D2 = 0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43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L3 = 0.1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 = 0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2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/2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L4 = 0.1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D4 = 0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92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L5 = 0.1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D5 = 0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1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/2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L6 = 0.1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D6 = 0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77424"/>
                  </a:ext>
                </a:extLst>
              </a:tr>
            </a:tbl>
          </a:graphicData>
        </a:graphic>
      </p:graphicFrame>
      <p:sp>
        <p:nvSpPr>
          <p:cNvPr id="8" name="円柱 7">
            <a:extLst>
              <a:ext uri="{FF2B5EF4-FFF2-40B4-BE49-F238E27FC236}">
                <a16:creationId xmlns:a16="http://schemas.microsoft.com/office/drawing/2014/main" id="{26B59AE5-B025-460B-9F74-57B725DF4713}"/>
              </a:ext>
            </a:extLst>
          </p:cNvPr>
          <p:cNvSpPr/>
          <p:nvPr/>
        </p:nvSpPr>
        <p:spPr>
          <a:xfrm>
            <a:off x="1835696" y="4869160"/>
            <a:ext cx="370384" cy="432048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5E12D41E-4B14-4C2D-9D52-14788BD50400}"/>
              </a:ext>
            </a:extLst>
          </p:cNvPr>
          <p:cNvSpPr/>
          <p:nvPr/>
        </p:nvSpPr>
        <p:spPr>
          <a:xfrm rot="16200000">
            <a:off x="2134072" y="4262264"/>
            <a:ext cx="370384" cy="432048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円柱 9">
            <a:extLst>
              <a:ext uri="{FF2B5EF4-FFF2-40B4-BE49-F238E27FC236}">
                <a16:creationId xmlns:a16="http://schemas.microsoft.com/office/drawing/2014/main" id="{F8B25147-AFDE-478C-9F32-9E358287D152}"/>
              </a:ext>
            </a:extLst>
          </p:cNvPr>
          <p:cNvSpPr/>
          <p:nvPr/>
        </p:nvSpPr>
        <p:spPr>
          <a:xfrm rot="16200000">
            <a:off x="2410058" y="3671754"/>
            <a:ext cx="370384" cy="432048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円柱 10">
            <a:extLst>
              <a:ext uri="{FF2B5EF4-FFF2-40B4-BE49-F238E27FC236}">
                <a16:creationId xmlns:a16="http://schemas.microsoft.com/office/drawing/2014/main" id="{910C4AD1-D8A3-4152-9EE9-3CB061520A13}"/>
              </a:ext>
            </a:extLst>
          </p:cNvPr>
          <p:cNvSpPr/>
          <p:nvPr/>
        </p:nvSpPr>
        <p:spPr>
          <a:xfrm>
            <a:off x="1918048" y="3102726"/>
            <a:ext cx="370384" cy="432048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円柱 11">
            <a:extLst>
              <a:ext uri="{FF2B5EF4-FFF2-40B4-BE49-F238E27FC236}">
                <a16:creationId xmlns:a16="http://schemas.microsoft.com/office/drawing/2014/main" id="{C967B4A5-4ABF-4BEA-BAF4-620527BDFAD7}"/>
              </a:ext>
            </a:extLst>
          </p:cNvPr>
          <p:cNvSpPr/>
          <p:nvPr/>
        </p:nvSpPr>
        <p:spPr>
          <a:xfrm>
            <a:off x="1331640" y="2851752"/>
            <a:ext cx="370384" cy="432048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975CEC0-2B5C-4FAA-A773-BC6B7D60D38B}"/>
              </a:ext>
            </a:extLst>
          </p:cNvPr>
          <p:cNvCxnSpPr>
            <a:stCxn id="8" idx="4"/>
            <a:endCxn id="9" idx="2"/>
          </p:cNvCxnSpPr>
          <p:nvPr/>
        </p:nvCxnSpPr>
        <p:spPr>
          <a:xfrm flipV="1">
            <a:off x="2206080" y="4663480"/>
            <a:ext cx="113184" cy="4217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A1D8117-F502-4274-813E-B3C5A5F737A6}"/>
              </a:ext>
            </a:extLst>
          </p:cNvPr>
          <p:cNvCxnSpPr>
            <a:cxnSpLocks/>
            <a:stCxn id="9" idx="4"/>
            <a:endCxn id="10" idx="2"/>
          </p:cNvCxnSpPr>
          <p:nvPr/>
        </p:nvCxnSpPr>
        <p:spPr>
          <a:xfrm flipV="1">
            <a:off x="2319264" y="4072970"/>
            <a:ext cx="275986" cy="220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45B13F3-D646-4D8D-AEBC-C0716123B911}"/>
              </a:ext>
            </a:extLst>
          </p:cNvPr>
          <p:cNvCxnSpPr>
            <a:cxnSpLocks/>
            <a:stCxn id="10" idx="4"/>
            <a:endCxn id="11" idx="4"/>
          </p:cNvCxnSpPr>
          <p:nvPr/>
        </p:nvCxnSpPr>
        <p:spPr>
          <a:xfrm flipH="1" flipV="1">
            <a:off x="2288432" y="3318750"/>
            <a:ext cx="306818" cy="383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E60E53B-AD99-41A6-A1DA-A593DAF3A5E9}"/>
              </a:ext>
            </a:extLst>
          </p:cNvPr>
          <p:cNvCxnSpPr>
            <a:cxnSpLocks/>
            <a:stCxn id="11" idx="2"/>
            <a:endCxn id="12" idx="4"/>
          </p:cNvCxnSpPr>
          <p:nvPr/>
        </p:nvCxnSpPr>
        <p:spPr>
          <a:xfrm flipH="1" flipV="1">
            <a:off x="1702024" y="3067776"/>
            <a:ext cx="216024" cy="2509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円柱 24">
            <a:extLst>
              <a:ext uri="{FF2B5EF4-FFF2-40B4-BE49-F238E27FC236}">
                <a16:creationId xmlns:a16="http://schemas.microsoft.com/office/drawing/2014/main" id="{4160E51E-9D54-4F99-95E5-8DE022D09ABE}"/>
              </a:ext>
            </a:extLst>
          </p:cNvPr>
          <p:cNvSpPr/>
          <p:nvPr/>
        </p:nvSpPr>
        <p:spPr>
          <a:xfrm rot="16200000">
            <a:off x="920080" y="2318048"/>
            <a:ext cx="370384" cy="432048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8409E6C-537B-4B5B-9303-9DB3B2307FA7}"/>
              </a:ext>
            </a:extLst>
          </p:cNvPr>
          <p:cNvCxnSpPr>
            <a:cxnSpLocks/>
            <a:stCxn id="12" idx="2"/>
            <a:endCxn id="25" idx="2"/>
          </p:cNvCxnSpPr>
          <p:nvPr/>
        </p:nvCxnSpPr>
        <p:spPr>
          <a:xfrm flipH="1" flipV="1">
            <a:off x="1105272" y="2719264"/>
            <a:ext cx="226368" cy="348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AD7CA5B5-2D3B-4CDB-ACD4-0E00B88ABB0D}"/>
              </a:ext>
            </a:extLst>
          </p:cNvPr>
          <p:cNvCxnSpPr>
            <a:cxnSpLocks/>
            <a:stCxn id="25" idx="4"/>
            <a:endCxn id="32" idx="2"/>
          </p:cNvCxnSpPr>
          <p:nvPr/>
        </p:nvCxnSpPr>
        <p:spPr>
          <a:xfrm flipH="1" flipV="1">
            <a:off x="665274" y="2225290"/>
            <a:ext cx="439998" cy="123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ローチャート: 組合せ 31">
            <a:extLst>
              <a:ext uri="{FF2B5EF4-FFF2-40B4-BE49-F238E27FC236}">
                <a16:creationId xmlns:a16="http://schemas.microsoft.com/office/drawing/2014/main" id="{E4C09B8D-6377-4B09-9A5B-AE1207E20A07}"/>
              </a:ext>
            </a:extLst>
          </p:cNvPr>
          <p:cNvSpPr/>
          <p:nvPr/>
        </p:nvSpPr>
        <p:spPr>
          <a:xfrm rot="18566831">
            <a:off x="347916" y="2065241"/>
            <a:ext cx="483568" cy="195735"/>
          </a:xfrm>
          <a:prstGeom prst="flowChartMerg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47293CB-19A5-497B-89DF-4AF6165EFD49}"/>
              </a:ext>
            </a:extLst>
          </p:cNvPr>
          <p:cNvSpPr txBox="1"/>
          <p:nvPr/>
        </p:nvSpPr>
        <p:spPr>
          <a:xfrm>
            <a:off x="2972962" y="4869160"/>
            <a:ext cx="54633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変更点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ヤコビアンが６</a:t>
            </a:r>
            <a:r>
              <a:rPr lang="en-US" altLang="ja-JP" dirty="0"/>
              <a:t>×</a:t>
            </a:r>
            <a:r>
              <a:rPr lang="ja-JP" altLang="en-US" dirty="0"/>
              <a:t>６行列になるように ５関節→６関節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特異姿勢が減るように関節</a:t>
            </a:r>
            <a:r>
              <a:rPr kumimoji="1" lang="ja-JP" altLang="en-US"/>
              <a:t>構造を互い違いに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6265350"/>
      </p:ext>
    </p:extLst>
  </p:cSld>
  <p:clrMapOvr>
    <a:masterClrMapping/>
  </p:clrMapOvr>
</p:sld>
</file>

<file path=ppt/theme/theme1.xml><?xml version="1.0" encoding="utf-8"?>
<a:theme xmlns:a="http://schemas.openxmlformats.org/drawingml/2006/main" name="MyWhiteB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t"/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aruseSlideTemplateCCSimpleWhite24" id="{DE14322D-834C-4057-8C3C-9B3812781792}" vid="{BB54976D-DA7A-4CC9-8A51-09D41668B3D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NaruseSlideTemplateCCSimpleWhite24</Template>
  <TotalTime>47</TotalTime>
  <Words>110</Words>
  <Application>Microsoft Office PowerPoint</Application>
  <PresentationFormat>画面に合わせる (4:3)</PresentationFormat>
  <Paragraphs>44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Arial</vt:lpstr>
      <vt:lpstr>Calibri</vt:lpstr>
      <vt:lpstr>Symbol</vt:lpstr>
      <vt:lpstr>Times New Roman</vt:lpstr>
      <vt:lpstr>MyWhiteBack</vt:lpstr>
      <vt:lpstr>Fiber Scope Camera Structure and DH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成瀬継太郎</dc:creator>
  <cp:lastModifiedBy>成瀬継太郎</cp:lastModifiedBy>
  <cp:revision>5</cp:revision>
  <dcterms:created xsi:type="dcterms:W3CDTF">2020-03-24T08:12:01Z</dcterms:created>
  <dcterms:modified xsi:type="dcterms:W3CDTF">2020-03-24T08:59:02Z</dcterms:modified>
</cp:coreProperties>
</file>