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sldIdLst>
    <p:sldId id="277" r:id="rId2"/>
    <p:sldId id="274" r:id="rId3"/>
    <p:sldId id="275" r:id="rId4"/>
    <p:sldId id="278" r:id="rId5"/>
    <p:sldId id="27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>
      <p:cViewPr varScale="1">
        <p:scale>
          <a:sx n="102" d="100"/>
          <a:sy n="102" d="100"/>
        </p:scale>
        <p:origin x="2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54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483768" y="6356350"/>
            <a:ext cx="4176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1954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E474F-1632-4DE0-90C9-9BD2E0ED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Jaco Arm: Draft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D7D49E-027C-424B-A00E-4C63FA63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18B696-6336-4FF6-A654-6C313D22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EF6C35-5424-412F-9671-B351D3FC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E1E375D-1141-4ECA-8629-3E1DCE32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41054" y="529124"/>
            <a:ext cx="4861891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10ABA01-BE96-4D7B-B313-E11049268943}"/>
              </a:ext>
            </a:extLst>
          </p:cNvPr>
          <p:cNvSpPr/>
          <p:nvPr/>
        </p:nvSpPr>
        <p:spPr>
          <a:xfrm>
            <a:off x="3923928" y="195660"/>
            <a:ext cx="496855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rgbClr val="FF0000"/>
                </a:solidFill>
              </a:rPr>
              <a:t>taken from DH Parameters - </a:t>
            </a:r>
            <a:r>
              <a:rPr lang="en-US" altLang="ja-JP" dirty="0" err="1">
                <a:solidFill>
                  <a:srgbClr val="FF0000"/>
                </a:solidFill>
              </a:rPr>
              <a:t>Kinova</a:t>
            </a:r>
            <a:r>
              <a:rPr lang="en-US" altLang="ja-JP" dirty="0">
                <a:solidFill>
                  <a:srgbClr val="FF0000"/>
                </a:solidFill>
              </a:rPr>
              <a:t> - 1.1.6.pdf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4FC57941-FC38-4B7B-88A7-94E22DF5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Jaco Arm: Mechanical Parameters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2868D8-633E-46BB-A8EE-E2D31DB5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51C6E-5428-4508-907A-99CC6852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ABA21B-7C7B-4E5B-9459-1A63C7B3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A580C1A-CD23-4D21-B44D-C1BF06921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452" y="1480525"/>
            <a:ext cx="4199250" cy="442346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7417C0D-4BBC-4EB2-9555-730156AA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80525"/>
            <a:ext cx="3810000" cy="34004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79A38DD-188A-4598-AC5E-A751C354F836}"/>
              </a:ext>
            </a:extLst>
          </p:cNvPr>
          <p:cNvSpPr/>
          <p:nvPr/>
        </p:nvSpPr>
        <p:spPr>
          <a:xfrm>
            <a:off x="3923928" y="195660"/>
            <a:ext cx="496855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rgbClr val="FF0000"/>
                </a:solidFill>
              </a:rPr>
              <a:t>taken from DH Parameters - </a:t>
            </a:r>
            <a:r>
              <a:rPr lang="en-US" altLang="ja-JP" dirty="0" err="1">
                <a:solidFill>
                  <a:srgbClr val="FF0000"/>
                </a:solidFill>
              </a:rPr>
              <a:t>Kinova</a:t>
            </a:r>
            <a:r>
              <a:rPr lang="en-US" altLang="ja-JP" dirty="0">
                <a:solidFill>
                  <a:srgbClr val="FF0000"/>
                </a:solidFill>
              </a:rPr>
              <a:t> - 1.1.6.pdf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4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D3459-9633-40F0-8E64-3D67C0C6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Jaco Arm: Modified DH Parameters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043487-BD2B-4622-8CB2-51059E98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356FD8-14A2-448A-953A-03AC769D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5602A4-8741-4C07-ADD7-39E706E1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848A971-A307-4130-9D14-01FB4055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53" y="1648197"/>
            <a:ext cx="5857875" cy="242887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1D1885-3D31-480B-A86C-FE05140413E9}"/>
              </a:ext>
            </a:extLst>
          </p:cNvPr>
          <p:cNvSpPr/>
          <p:nvPr/>
        </p:nvSpPr>
        <p:spPr>
          <a:xfrm>
            <a:off x="3923928" y="195660"/>
            <a:ext cx="496855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rgbClr val="FF0000"/>
                </a:solidFill>
              </a:rPr>
              <a:t>taken from DH Parameters - </a:t>
            </a:r>
            <a:r>
              <a:rPr lang="en-US" altLang="ja-JP" dirty="0" err="1">
                <a:solidFill>
                  <a:srgbClr val="FF0000"/>
                </a:solidFill>
              </a:rPr>
              <a:t>Kinova</a:t>
            </a:r>
            <a:r>
              <a:rPr lang="en-US" altLang="ja-JP" dirty="0">
                <a:solidFill>
                  <a:srgbClr val="FF0000"/>
                </a:solidFill>
              </a:rPr>
              <a:t> - 1.1.6.pdf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45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65CA0-7A12-4409-9906-B3FFA97E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Jaco Arm: Frame by Modified DH Method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D39D5D-86E8-49A8-95D0-2B51276C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9C2130-CEF7-4A6C-A8FC-F6F6DC89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EB3793-6356-4BF8-897F-D7CA994D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6B94BC6-6E4E-42E0-8B5A-4CD11061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31" y="1738748"/>
            <a:ext cx="4907280" cy="472440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278C0C6-918F-4109-A0DD-3A2B6B9F06EE}"/>
              </a:ext>
            </a:extLst>
          </p:cNvPr>
          <p:cNvGrpSpPr/>
          <p:nvPr/>
        </p:nvGrpSpPr>
        <p:grpSpPr>
          <a:xfrm>
            <a:off x="5227572" y="3919477"/>
            <a:ext cx="863162" cy="1175654"/>
            <a:chOff x="7583739" y="3369269"/>
            <a:chExt cx="863162" cy="1175654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84614E6-8F66-433B-81FF-918A7109C4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3062" y="3881815"/>
              <a:ext cx="710605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E3FBAE5F-E105-4CAE-8F87-C3AB46D34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0982" y="3624437"/>
              <a:ext cx="0" cy="64146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4ED3BB4F-A648-4424-A547-071058F52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0717" y="4241856"/>
              <a:ext cx="580264" cy="30306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EF1086B-C396-4751-A4E1-7BBEB71EF47A}"/>
                </a:ext>
              </a:extLst>
            </p:cNvPr>
            <p:cNvSpPr txBox="1"/>
            <p:nvPr/>
          </p:nvSpPr>
          <p:spPr>
            <a:xfrm>
              <a:off x="7583739" y="356591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x0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42D9C232-BBDF-4E92-B6C9-8690EF567E27}"/>
                </a:ext>
              </a:extLst>
            </p:cNvPr>
            <p:cNvSpPr txBox="1"/>
            <p:nvPr/>
          </p:nvSpPr>
          <p:spPr>
            <a:xfrm>
              <a:off x="7642794" y="409845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y0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5019DEA-D798-4D70-84BE-FE2940E9C04D}"/>
                </a:ext>
              </a:extLst>
            </p:cNvPr>
            <p:cNvSpPr txBox="1"/>
            <p:nvPr/>
          </p:nvSpPr>
          <p:spPr>
            <a:xfrm>
              <a:off x="7997171" y="3369269"/>
              <a:ext cx="449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z0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CBFDFF2E-7BDC-4B44-B793-980E15032F89}"/>
              </a:ext>
            </a:extLst>
          </p:cNvPr>
          <p:cNvGrpSpPr/>
          <p:nvPr/>
        </p:nvGrpSpPr>
        <p:grpSpPr>
          <a:xfrm>
            <a:off x="5335421" y="2474226"/>
            <a:ext cx="863162" cy="1175654"/>
            <a:chOff x="7583739" y="3369269"/>
            <a:chExt cx="863162" cy="1175654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1C274D02-46EC-4421-AE19-49876B8413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3062" y="3881815"/>
              <a:ext cx="710605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CAC54C6B-1337-4C78-8267-481D645374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0982" y="3624437"/>
              <a:ext cx="0" cy="64146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D0E47877-0890-4DB5-825F-95F4EF9B9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0717" y="4241856"/>
              <a:ext cx="580264" cy="30306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2BC5C1E6-1438-406C-AB88-4E0BD90DA438}"/>
                </a:ext>
              </a:extLst>
            </p:cNvPr>
            <p:cNvSpPr txBox="1"/>
            <p:nvPr/>
          </p:nvSpPr>
          <p:spPr>
            <a:xfrm>
              <a:off x="7583739" y="356591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x1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395EFBEB-9ECC-4CE1-89D8-E4CEF8031687}"/>
                </a:ext>
              </a:extLst>
            </p:cNvPr>
            <p:cNvSpPr txBox="1"/>
            <p:nvPr/>
          </p:nvSpPr>
          <p:spPr>
            <a:xfrm>
              <a:off x="7642794" y="409845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y1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76DD2291-FC55-431B-98CA-A64F429E52A1}"/>
                </a:ext>
              </a:extLst>
            </p:cNvPr>
            <p:cNvSpPr txBox="1"/>
            <p:nvPr/>
          </p:nvSpPr>
          <p:spPr>
            <a:xfrm>
              <a:off x="7997171" y="3369269"/>
              <a:ext cx="449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z1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002B6CE6-3FFF-46C2-80DA-8C34C73889B9}"/>
              </a:ext>
            </a:extLst>
          </p:cNvPr>
          <p:cNvGrpSpPr/>
          <p:nvPr/>
        </p:nvGrpSpPr>
        <p:grpSpPr>
          <a:xfrm>
            <a:off x="5755910" y="2058185"/>
            <a:ext cx="1444401" cy="977578"/>
            <a:chOff x="7583739" y="3288325"/>
            <a:chExt cx="1444401" cy="977578"/>
          </a:xfrm>
        </p:grpSpPr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ED9E3E18-7C9A-4BC3-A856-C37B882CE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3062" y="3881815"/>
              <a:ext cx="710605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5D80FAD7-68E2-49A4-A884-6A6471A8D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0982" y="3935246"/>
              <a:ext cx="566625" cy="330657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A6C68CFA-F756-448F-9B03-3E924AF0C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0981" y="3473644"/>
              <a:ext cx="1" cy="768212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41C430B9-70B8-44F3-8804-BF9F06D8344D}"/>
                </a:ext>
              </a:extLst>
            </p:cNvPr>
            <p:cNvSpPr txBox="1"/>
            <p:nvPr/>
          </p:nvSpPr>
          <p:spPr>
            <a:xfrm>
              <a:off x="7583739" y="356591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x2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7DD74FAD-1704-4050-AFB5-B5406E96C5B7}"/>
                </a:ext>
              </a:extLst>
            </p:cNvPr>
            <p:cNvSpPr txBox="1"/>
            <p:nvPr/>
          </p:nvSpPr>
          <p:spPr>
            <a:xfrm>
              <a:off x="7907122" y="328832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y2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5DE8E7DC-E6CC-4C35-9E13-5E45FF41EDA1}"/>
                </a:ext>
              </a:extLst>
            </p:cNvPr>
            <p:cNvSpPr txBox="1"/>
            <p:nvPr/>
          </p:nvSpPr>
          <p:spPr>
            <a:xfrm>
              <a:off x="8578410" y="3546549"/>
              <a:ext cx="449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z2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250EAF76-6ED3-43A7-A065-A3AE80A65247}"/>
              </a:ext>
            </a:extLst>
          </p:cNvPr>
          <p:cNvGrpSpPr/>
          <p:nvPr/>
        </p:nvGrpSpPr>
        <p:grpSpPr>
          <a:xfrm>
            <a:off x="3288645" y="1413543"/>
            <a:ext cx="1444401" cy="977578"/>
            <a:chOff x="7583739" y="3288325"/>
            <a:chExt cx="1444401" cy="977578"/>
          </a:xfrm>
        </p:grpSpPr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9EE32E73-6D31-45C2-89FD-BF4D7EA7C4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3062" y="3881815"/>
              <a:ext cx="710605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矢印コネクタ 129">
              <a:extLst>
                <a:ext uri="{FF2B5EF4-FFF2-40B4-BE49-F238E27FC236}">
                  <a16:creationId xmlns:a16="http://schemas.microsoft.com/office/drawing/2014/main" id="{53AD73EE-E3DA-44D1-A555-971468EB3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0982" y="3935246"/>
              <a:ext cx="566625" cy="330657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>
              <a:extLst>
                <a:ext uri="{FF2B5EF4-FFF2-40B4-BE49-F238E27FC236}">
                  <a16:creationId xmlns:a16="http://schemas.microsoft.com/office/drawing/2014/main" id="{A3B764DF-9A73-4959-8945-053E6606A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0981" y="3473644"/>
              <a:ext cx="1" cy="768212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D7889982-895A-4C1F-A32D-9D4949019B98}"/>
                </a:ext>
              </a:extLst>
            </p:cNvPr>
            <p:cNvSpPr txBox="1"/>
            <p:nvPr/>
          </p:nvSpPr>
          <p:spPr>
            <a:xfrm>
              <a:off x="7583739" y="356591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x3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EBC9B530-2DCF-491F-9726-EA92A201F1C1}"/>
                </a:ext>
              </a:extLst>
            </p:cNvPr>
            <p:cNvSpPr txBox="1"/>
            <p:nvPr/>
          </p:nvSpPr>
          <p:spPr>
            <a:xfrm>
              <a:off x="7907122" y="328832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y3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EA29EC68-C036-4350-B053-CC23C2D956D1}"/>
                </a:ext>
              </a:extLst>
            </p:cNvPr>
            <p:cNvSpPr txBox="1"/>
            <p:nvPr/>
          </p:nvSpPr>
          <p:spPr>
            <a:xfrm>
              <a:off x="8578410" y="3546549"/>
              <a:ext cx="449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z3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2FCE55DC-CAE4-48E7-910B-87E041663B9A}"/>
              </a:ext>
            </a:extLst>
          </p:cNvPr>
          <p:cNvGrpSpPr/>
          <p:nvPr/>
        </p:nvGrpSpPr>
        <p:grpSpPr>
          <a:xfrm>
            <a:off x="3168317" y="2919058"/>
            <a:ext cx="1304574" cy="1390279"/>
            <a:chOff x="7583739" y="3565914"/>
            <a:chExt cx="1304574" cy="1390279"/>
          </a:xfrm>
        </p:grpSpPr>
        <p:cxnSp>
          <p:nvCxnSpPr>
            <p:cNvPr id="136" name="直線矢印コネクタ 135">
              <a:extLst>
                <a:ext uri="{FF2B5EF4-FFF2-40B4-BE49-F238E27FC236}">
                  <a16:creationId xmlns:a16="http://schemas.microsoft.com/office/drawing/2014/main" id="{86E57FD7-F1E5-43BC-8486-9AB87F1BB9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3062" y="3881815"/>
              <a:ext cx="710605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BDC06745-4E32-4272-AA74-9315473EB5F4}"/>
                </a:ext>
              </a:extLst>
            </p:cNvPr>
            <p:cNvCxnSpPr>
              <a:cxnSpLocks/>
            </p:cNvCxnSpPr>
            <p:nvPr/>
          </p:nvCxnSpPr>
          <p:spPr>
            <a:xfrm>
              <a:off x="8360982" y="4265904"/>
              <a:ext cx="0" cy="690289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1064036C-0F55-411A-8BCF-C736C4ACC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0981" y="3935246"/>
              <a:ext cx="527332" cy="30661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69C6A7CC-D973-4558-A34F-4D968DC455FF}"/>
                </a:ext>
              </a:extLst>
            </p:cNvPr>
            <p:cNvSpPr txBox="1"/>
            <p:nvPr/>
          </p:nvSpPr>
          <p:spPr>
            <a:xfrm>
              <a:off x="7583739" y="356591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x4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3DE4E552-3310-4F17-B50E-1B80ED01B359}"/>
                </a:ext>
              </a:extLst>
            </p:cNvPr>
            <p:cNvSpPr txBox="1"/>
            <p:nvPr/>
          </p:nvSpPr>
          <p:spPr>
            <a:xfrm>
              <a:off x="8395870" y="359705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y4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799DC486-218A-4345-8D58-D97549E2C718}"/>
                </a:ext>
              </a:extLst>
            </p:cNvPr>
            <p:cNvSpPr txBox="1"/>
            <p:nvPr/>
          </p:nvSpPr>
          <p:spPr>
            <a:xfrm>
              <a:off x="7816442" y="4316006"/>
              <a:ext cx="449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z4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DB5D2F8-D15C-4F7F-9F18-9E79533A1292}"/>
              </a:ext>
            </a:extLst>
          </p:cNvPr>
          <p:cNvSpPr txBox="1"/>
          <p:nvPr/>
        </p:nvSpPr>
        <p:spPr>
          <a:xfrm>
            <a:off x="7297342" y="1271120"/>
            <a:ext cx="17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aa = 55[deg]</a:t>
            </a:r>
          </a:p>
          <a:p>
            <a:r>
              <a:rPr lang="en-US" altLang="ja-JP" dirty="0"/>
              <a:t>2aa = 110[deg]</a:t>
            </a:r>
            <a:endParaRPr kumimoji="1" lang="ja-JP" altLang="en-US" dirty="0"/>
          </a:p>
        </p:txBody>
      </p: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D0BEE3C3-484E-4E6C-9AF3-4FCA3A920ABA}"/>
              </a:ext>
            </a:extLst>
          </p:cNvPr>
          <p:cNvGrpSpPr/>
          <p:nvPr/>
        </p:nvGrpSpPr>
        <p:grpSpPr>
          <a:xfrm>
            <a:off x="3101247" y="3290169"/>
            <a:ext cx="1244045" cy="1050443"/>
            <a:chOff x="7583739" y="3565914"/>
            <a:chExt cx="1244045" cy="1050443"/>
          </a:xfrm>
        </p:grpSpPr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30829139-1AB0-4705-9B6E-5380AD8422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3062" y="3881815"/>
              <a:ext cx="710605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矢印コネクタ 144">
              <a:extLst>
                <a:ext uri="{FF2B5EF4-FFF2-40B4-BE49-F238E27FC236}">
                  <a16:creationId xmlns:a16="http://schemas.microsoft.com/office/drawing/2014/main" id="{F5EE9DD2-3BB7-4FB9-85FE-E56F838AD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0085" y="4265904"/>
              <a:ext cx="360898" cy="35045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矢印コネクタ 145">
              <a:extLst>
                <a:ext uri="{FF2B5EF4-FFF2-40B4-BE49-F238E27FC236}">
                  <a16:creationId xmlns:a16="http://schemas.microsoft.com/office/drawing/2014/main" id="{CF7D7EE3-92FA-4164-8434-9CE2D7959B6D}"/>
                </a:ext>
              </a:extLst>
            </p:cNvPr>
            <p:cNvCxnSpPr>
              <a:cxnSpLocks/>
            </p:cNvCxnSpPr>
            <p:nvPr/>
          </p:nvCxnSpPr>
          <p:spPr>
            <a:xfrm>
              <a:off x="8360981" y="4241856"/>
              <a:ext cx="337294" cy="37450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AC5DC836-BC7A-490A-BC82-1210DD93908F}"/>
                </a:ext>
              </a:extLst>
            </p:cNvPr>
            <p:cNvSpPr txBox="1"/>
            <p:nvPr/>
          </p:nvSpPr>
          <p:spPr>
            <a:xfrm>
              <a:off x="7583739" y="356591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x5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02D7D353-86A9-4842-9171-637CE3313F53}"/>
                </a:ext>
              </a:extLst>
            </p:cNvPr>
            <p:cNvSpPr txBox="1"/>
            <p:nvPr/>
          </p:nvSpPr>
          <p:spPr>
            <a:xfrm>
              <a:off x="8399462" y="392692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y5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3EAC26E6-5EEE-4570-9E3A-ABE736970A1C}"/>
                </a:ext>
              </a:extLst>
            </p:cNvPr>
            <p:cNvSpPr txBox="1"/>
            <p:nvPr/>
          </p:nvSpPr>
          <p:spPr>
            <a:xfrm>
              <a:off x="7646725" y="4204936"/>
              <a:ext cx="449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z5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15E9060F-6039-4D5C-A407-A4C9817B03D0}"/>
              </a:ext>
            </a:extLst>
          </p:cNvPr>
          <p:cNvGrpSpPr/>
          <p:nvPr/>
        </p:nvGrpSpPr>
        <p:grpSpPr>
          <a:xfrm>
            <a:off x="2087903" y="3213527"/>
            <a:ext cx="1290914" cy="1190435"/>
            <a:chOff x="7667149" y="3394234"/>
            <a:chExt cx="1290914" cy="1190435"/>
          </a:xfrm>
        </p:grpSpPr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591AE105-1A26-404E-A706-FD96820B9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3668" y="3787128"/>
              <a:ext cx="348211" cy="4547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1EEDFE08-7CC7-4604-ADD9-336922A047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29960" y="4105892"/>
              <a:ext cx="531023" cy="16001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矢印コネクタ 153">
              <a:extLst>
                <a:ext uri="{FF2B5EF4-FFF2-40B4-BE49-F238E27FC236}">
                  <a16:creationId xmlns:a16="http://schemas.microsoft.com/office/drawing/2014/main" id="{BC460E9D-F994-416D-8DD5-AE998AF81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60890" y="3839189"/>
              <a:ext cx="300091" cy="402669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A8AD43DA-B8AC-4776-A893-C22A36E38741}"/>
                </a:ext>
              </a:extLst>
            </p:cNvPr>
            <p:cNvSpPr txBox="1"/>
            <p:nvPr/>
          </p:nvSpPr>
          <p:spPr>
            <a:xfrm>
              <a:off x="8465620" y="344202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x6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26C431E1-2CE7-485E-9502-EA496191ADB0}"/>
                </a:ext>
              </a:extLst>
            </p:cNvPr>
            <p:cNvSpPr txBox="1"/>
            <p:nvPr/>
          </p:nvSpPr>
          <p:spPr>
            <a:xfrm>
              <a:off x="7667149" y="339423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y6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5FDCE426-865E-4728-9782-CCB98D071789}"/>
                </a:ext>
              </a:extLst>
            </p:cNvPr>
            <p:cNvSpPr txBox="1"/>
            <p:nvPr/>
          </p:nvSpPr>
          <p:spPr>
            <a:xfrm>
              <a:off x="7721763" y="4215337"/>
              <a:ext cx="449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z6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7232FE2-02B5-4AF2-AC5A-8243037AA0B2}"/>
              </a:ext>
            </a:extLst>
          </p:cNvPr>
          <p:cNvSpPr txBox="1"/>
          <p:nvPr/>
        </p:nvSpPr>
        <p:spPr>
          <a:xfrm>
            <a:off x="279730" y="4909272"/>
            <a:ext cx="8407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hand frame of 6, </a:t>
            </a:r>
            <a:r>
              <a:rPr lang="en-US" altLang="ja-JP" dirty="0"/>
              <a:t>z6 is a</a:t>
            </a:r>
            <a:r>
              <a:rPr lang="ja-JP" altLang="en-US" dirty="0"/>
              <a:t> </a:t>
            </a:r>
            <a:r>
              <a:rPr lang="en-US" altLang="ja-JP" dirty="0"/>
              <a:t>wrist axis</a:t>
            </a:r>
          </a:p>
          <a:p>
            <a:r>
              <a:rPr kumimoji="1" lang="en-US" altLang="ja-JP" dirty="0"/>
              <a:t>x6 is </a:t>
            </a:r>
            <a:r>
              <a:rPr lang="en-US" altLang="ja-JP" dirty="0"/>
              <a:t>an axis </a:t>
            </a:r>
            <a:r>
              <a:rPr kumimoji="1" lang="en-US" altLang="ja-JP" dirty="0"/>
              <a:t> from grasping point to thumb (first finger)</a:t>
            </a:r>
          </a:p>
          <a:p>
            <a:r>
              <a:rPr lang="en-US" altLang="ja-JP" dirty="0"/>
              <a:t>Camera position </a:t>
            </a:r>
          </a:p>
          <a:p>
            <a:r>
              <a:rPr lang="en-US" altLang="ja-JP" dirty="0"/>
              <a:t>can be (-0.05, 0.00, -0.10) </a:t>
            </a:r>
            <a:r>
              <a:rPr lang="en-US" altLang="ja-JP"/>
              <a:t>in frame-6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79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23C1F-2726-4685-B293-57852CF4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Jaco Arm: Angle orientation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284C07-8F73-44BB-9EB5-3B8AAB1F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4ABD95-DBDF-4077-BA6A-C90B2FC5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F3A3CB-FACF-498A-BFF7-DC2EF3A8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B07642-0356-4045-A3F5-76567352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772816"/>
            <a:ext cx="5105400" cy="44577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457F69F-C0B7-48BD-81E7-D2B91E452B4A}"/>
              </a:ext>
            </a:extLst>
          </p:cNvPr>
          <p:cNvSpPr/>
          <p:nvPr/>
        </p:nvSpPr>
        <p:spPr>
          <a:xfrm>
            <a:off x="3923928" y="195660"/>
            <a:ext cx="496855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rgbClr val="FF0000"/>
                </a:solidFill>
              </a:rPr>
              <a:t>taken from DH Parameters - </a:t>
            </a:r>
            <a:r>
              <a:rPr lang="en-US" altLang="ja-JP" dirty="0" err="1">
                <a:solidFill>
                  <a:srgbClr val="FF0000"/>
                </a:solidFill>
              </a:rPr>
              <a:t>Kinova</a:t>
            </a:r>
            <a:r>
              <a:rPr lang="en-US" altLang="ja-JP" dirty="0">
                <a:solidFill>
                  <a:srgbClr val="FF0000"/>
                </a:solidFill>
              </a:rPr>
              <a:t> - 1.1.6.pdf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7201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t"/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1309EB2C-B786-47BD-B77B-79B2715B34DD}" vid="{BECF4336-6DCE-49B7-B1F8-862BCA6106E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NaruseTemplate</Template>
  <TotalTime>106</TotalTime>
  <Words>144</Words>
  <Application>Microsoft Office PowerPoint</Application>
  <PresentationFormat>画面に合わせる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Calibri</vt:lpstr>
      <vt:lpstr>MyWhiteBack</vt:lpstr>
      <vt:lpstr>Jaco Arm: Draft</vt:lpstr>
      <vt:lpstr>Jaco Arm: Mechanical Parameters</vt:lpstr>
      <vt:lpstr>Jaco Arm: Modified DH Parameters</vt:lpstr>
      <vt:lpstr>Jaco Arm: Frame by Modified DH Method</vt:lpstr>
      <vt:lpstr>Jaco Arm: Angle orientation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成瀬継太郎</dc:creator>
  <cp:lastModifiedBy>成瀬継太郎</cp:lastModifiedBy>
  <cp:revision>57</cp:revision>
  <dcterms:created xsi:type="dcterms:W3CDTF">2018-05-21T07:55:53Z</dcterms:created>
  <dcterms:modified xsi:type="dcterms:W3CDTF">2020-03-12T08:39:22Z</dcterms:modified>
</cp:coreProperties>
</file>