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9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2020/3/30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Fiber Scope Camera Structure and DH parameters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269FD34-2A1F-4AB5-BB53-E27C1426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48142"/>
              </p:ext>
            </p:extLst>
          </p:nvPr>
        </p:nvGraphicFramePr>
        <p:xfrm>
          <a:off x="3087259" y="1531116"/>
          <a:ext cx="5760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87">
                  <a:extLst>
                    <a:ext uri="{9D8B030D-6E8A-4147-A177-3AD203B41FA5}">
                      <a16:colId xmlns:a16="http://schemas.microsoft.com/office/drawing/2014/main" val="2887062876"/>
                    </a:ext>
                  </a:extLst>
                </a:gridCol>
                <a:gridCol w="1329917">
                  <a:extLst>
                    <a:ext uri="{9D8B030D-6E8A-4147-A177-3AD203B41FA5}">
                      <a16:colId xmlns:a16="http://schemas.microsoft.com/office/drawing/2014/main" val="2111722294"/>
                    </a:ext>
                  </a:extLst>
                </a:gridCol>
                <a:gridCol w="1456567">
                  <a:extLst>
                    <a:ext uri="{9D8B030D-6E8A-4147-A177-3AD203B41FA5}">
                      <a16:colId xmlns:a16="http://schemas.microsoft.com/office/drawing/2014/main" val="375137266"/>
                    </a:ext>
                  </a:extLst>
                </a:gridCol>
                <a:gridCol w="886618">
                  <a:extLst>
                    <a:ext uri="{9D8B030D-6E8A-4147-A177-3AD203B41FA5}">
                      <a16:colId xmlns:a16="http://schemas.microsoft.com/office/drawing/2014/main" val="274840172"/>
                    </a:ext>
                  </a:extLst>
                </a:gridCol>
                <a:gridCol w="1254511">
                  <a:extLst>
                    <a:ext uri="{9D8B030D-6E8A-4147-A177-3AD203B41FA5}">
                      <a16:colId xmlns:a16="http://schemas.microsoft.com/office/drawing/2014/main" val="143772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Twist </a:t>
                      </a:r>
                    </a:p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angle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</a:t>
                      </a:r>
                    </a:p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length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Offset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Joint </a:t>
                      </a:r>
                    </a:p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angle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7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9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4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L4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ja-JP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L5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1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L6 = 0.1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 = 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77424"/>
                  </a:ext>
                </a:extLst>
              </a:tr>
            </a:tbl>
          </a:graphicData>
        </a:graphic>
      </p:graphicFrame>
      <p:sp>
        <p:nvSpPr>
          <p:cNvPr id="8" name="円柱 7">
            <a:extLst>
              <a:ext uri="{FF2B5EF4-FFF2-40B4-BE49-F238E27FC236}">
                <a16:creationId xmlns:a16="http://schemas.microsoft.com/office/drawing/2014/main" id="{26B59AE5-B025-460B-9F74-57B725DF4713}"/>
              </a:ext>
            </a:extLst>
          </p:cNvPr>
          <p:cNvSpPr/>
          <p:nvPr/>
        </p:nvSpPr>
        <p:spPr>
          <a:xfrm>
            <a:off x="1835696" y="4869160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5E12D41E-4B14-4C2D-9D52-14788BD50400}"/>
              </a:ext>
            </a:extLst>
          </p:cNvPr>
          <p:cNvSpPr/>
          <p:nvPr/>
        </p:nvSpPr>
        <p:spPr>
          <a:xfrm rot="16200000">
            <a:off x="2134072" y="4262264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F8B25147-AFDE-478C-9F32-9E358287D152}"/>
              </a:ext>
            </a:extLst>
          </p:cNvPr>
          <p:cNvSpPr/>
          <p:nvPr/>
        </p:nvSpPr>
        <p:spPr>
          <a:xfrm rot="16200000">
            <a:off x="2410058" y="3671754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910C4AD1-D8A3-4152-9EE9-3CB061520A13}"/>
              </a:ext>
            </a:extLst>
          </p:cNvPr>
          <p:cNvSpPr/>
          <p:nvPr/>
        </p:nvSpPr>
        <p:spPr>
          <a:xfrm>
            <a:off x="1918048" y="3102726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C967B4A5-4ABF-4BEA-BAF4-620527BDFAD7}"/>
              </a:ext>
            </a:extLst>
          </p:cNvPr>
          <p:cNvSpPr/>
          <p:nvPr/>
        </p:nvSpPr>
        <p:spPr>
          <a:xfrm>
            <a:off x="1331640" y="2851752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975CEC0-2B5C-4FAA-A773-BC6B7D60D38B}"/>
              </a:ext>
            </a:extLst>
          </p:cNvPr>
          <p:cNvCxnSpPr>
            <a:stCxn id="8" idx="4"/>
            <a:endCxn id="9" idx="2"/>
          </p:cNvCxnSpPr>
          <p:nvPr/>
        </p:nvCxnSpPr>
        <p:spPr>
          <a:xfrm flipV="1">
            <a:off x="2206080" y="4663480"/>
            <a:ext cx="113184" cy="421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A1D8117-F502-4274-813E-B3C5A5F737A6}"/>
              </a:ext>
            </a:extLst>
          </p:cNvPr>
          <p:cNvCxnSpPr>
            <a:cxnSpLocks/>
            <a:stCxn id="9" idx="4"/>
            <a:endCxn id="10" idx="2"/>
          </p:cNvCxnSpPr>
          <p:nvPr/>
        </p:nvCxnSpPr>
        <p:spPr>
          <a:xfrm flipV="1">
            <a:off x="2319264" y="4072970"/>
            <a:ext cx="275986" cy="220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45B13F3-D646-4D8D-AEBC-C0716123B911}"/>
              </a:ext>
            </a:extLst>
          </p:cNvPr>
          <p:cNvCxnSpPr>
            <a:cxnSpLocks/>
            <a:stCxn id="10" idx="4"/>
            <a:endCxn id="11" idx="4"/>
          </p:cNvCxnSpPr>
          <p:nvPr/>
        </p:nvCxnSpPr>
        <p:spPr>
          <a:xfrm flipH="1" flipV="1">
            <a:off x="2288432" y="3318750"/>
            <a:ext cx="306818" cy="383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E60E53B-AD99-41A6-A1DA-A593DAF3A5E9}"/>
              </a:ext>
            </a:extLst>
          </p:cNvPr>
          <p:cNvCxnSpPr>
            <a:cxnSpLocks/>
            <a:stCxn id="11" idx="2"/>
            <a:endCxn id="12" idx="4"/>
          </p:cNvCxnSpPr>
          <p:nvPr/>
        </p:nvCxnSpPr>
        <p:spPr>
          <a:xfrm flipH="1" flipV="1">
            <a:off x="1702024" y="3067776"/>
            <a:ext cx="216024" cy="250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柱 24">
            <a:extLst>
              <a:ext uri="{FF2B5EF4-FFF2-40B4-BE49-F238E27FC236}">
                <a16:creationId xmlns:a16="http://schemas.microsoft.com/office/drawing/2014/main" id="{4160E51E-9D54-4F99-95E5-8DE022D09ABE}"/>
              </a:ext>
            </a:extLst>
          </p:cNvPr>
          <p:cNvSpPr/>
          <p:nvPr/>
        </p:nvSpPr>
        <p:spPr>
          <a:xfrm rot="16200000">
            <a:off x="920080" y="2318048"/>
            <a:ext cx="370384" cy="432048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8409E6C-537B-4B5B-9303-9DB3B2307FA7}"/>
              </a:ext>
            </a:extLst>
          </p:cNvPr>
          <p:cNvCxnSpPr>
            <a:cxnSpLocks/>
            <a:stCxn id="12" idx="2"/>
            <a:endCxn id="25" idx="2"/>
          </p:cNvCxnSpPr>
          <p:nvPr/>
        </p:nvCxnSpPr>
        <p:spPr>
          <a:xfrm flipH="1" flipV="1">
            <a:off x="1105272" y="2719264"/>
            <a:ext cx="226368" cy="348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D7CA5B5-2D3B-4CDB-ACD4-0E00B88ABB0D}"/>
              </a:ext>
            </a:extLst>
          </p:cNvPr>
          <p:cNvCxnSpPr>
            <a:cxnSpLocks/>
            <a:stCxn id="25" idx="4"/>
            <a:endCxn id="32" idx="2"/>
          </p:cNvCxnSpPr>
          <p:nvPr/>
        </p:nvCxnSpPr>
        <p:spPr>
          <a:xfrm flipH="1" flipV="1">
            <a:off x="665274" y="2225290"/>
            <a:ext cx="439998" cy="123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組合せ 31">
            <a:extLst>
              <a:ext uri="{FF2B5EF4-FFF2-40B4-BE49-F238E27FC236}">
                <a16:creationId xmlns:a16="http://schemas.microsoft.com/office/drawing/2014/main" id="{E4C09B8D-6377-4B09-9A5B-AE1207E20A07}"/>
              </a:ext>
            </a:extLst>
          </p:cNvPr>
          <p:cNvSpPr/>
          <p:nvPr/>
        </p:nvSpPr>
        <p:spPr>
          <a:xfrm rot="18566831">
            <a:off x="347916" y="2065241"/>
            <a:ext cx="483568" cy="195735"/>
          </a:xfrm>
          <a:prstGeom prst="flowChartMerg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47293CB-19A5-497B-89DF-4AF6165EFD49}"/>
              </a:ext>
            </a:extLst>
          </p:cNvPr>
          <p:cNvSpPr txBox="1"/>
          <p:nvPr/>
        </p:nvSpPr>
        <p:spPr>
          <a:xfrm>
            <a:off x="2972962" y="4869160"/>
            <a:ext cx="5463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変更点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ヤコビアンが６</a:t>
            </a:r>
            <a:r>
              <a:rPr lang="en-US" altLang="ja-JP" dirty="0"/>
              <a:t>×</a:t>
            </a:r>
            <a:r>
              <a:rPr lang="ja-JP" altLang="en-US" dirty="0"/>
              <a:t>６行列になるように ５関節→６関節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特異姿勢が減るように関節</a:t>
            </a:r>
            <a:r>
              <a:rPr kumimoji="1" lang="ja-JP" altLang="en-US"/>
              <a:t>構造を互い違いに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6265350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t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aruseSlideTemplateCCSimpleWhite24" id="{DE14322D-834C-4057-8C3C-9B3812781792}" vid="{BB54976D-DA7A-4CC9-8A51-09D41668B3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47</TotalTime>
  <Words>114</Words>
  <Application>Microsoft Office PowerPoint</Application>
  <PresentationFormat>画面に合わせる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Symbol</vt:lpstr>
      <vt:lpstr>Times New Roman</vt:lpstr>
      <vt:lpstr>MyWhiteBack</vt:lpstr>
      <vt:lpstr>Fiber Scope Camera Structure and DH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成瀬継太郎</dc:creator>
  <cp:lastModifiedBy>成瀬継太郎</cp:lastModifiedBy>
  <cp:revision>6</cp:revision>
  <dcterms:created xsi:type="dcterms:W3CDTF">2020-03-24T08:12:01Z</dcterms:created>
  <dcterms:modified xsi:type="dcterms:W3CDTF">2020-03-30T07:01:56Z</dcterms:modified>
</cp:coreProperties>
</file>