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10" d="100"/>
          <a:sy n="110" d="100"/>
        </p:scale>
        <p:origin x="63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2020/2/28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2020-02-28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2020-02-28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2020-02-28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2020-02-28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2020-02-28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2020-02-28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2020-02-28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2020-02-28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2020-02-28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2020-02-28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2020-02-28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2020-02-28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A782-299B-437B-A980-B5914F7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RGB-D Image </a:t>
            </a:r>
            <a:r>
              <a:rPr kumimoji="1" lang="en-US" altLang="ja-JP"/>
              <a:t>Shooting Plan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2020-02-28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</a:t>
            </a:fld>
            <a:endParaRPr kumimoji="1" lang="ja-JP" altLang="en-US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6D408E4-2B7C-4863-8B03-2FD6FAF43CF4}"/>
              </a:ext>
            </a:extLst>
          </p:cNvPr>
          <p:cNvGrpSpPr/>
          <p:nvPr/>
        </p:nvGrpSpPr>
        <p:grpSpPr>
          <a:xfrm>
            <a:off x="457200" y="1981199"/>
            <a:ext cx="3893729" cy="2815953"/>
            <a:chOff x="457200" y="1981199"/>
            <a:chExt cx="4722111" cy="3415041"/>
          </a:xfrm>
        </p:grpSpPr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21737679-1893-46DB-8DF0-4BD9B530E98D}"/>
                </a:ext>
              </a:extLst>
            </p:cNvPr>
            <p:cNvSpPr/>
            <p:nvPr/>
          </p:nvSpPr>
          <p:spPr>
            <a:xfrm>
              <a:off x="3676693" y="1981199"/>
              <a:ext cx="1502618" cy="3415041"/>
            </a:xfrm>
            <a:custGeom>
              <a:avLst/>
              <a:gdLst>
                <a:gd name="connsiteX0" fmla="*/ 0 w 733425"/>
                <a:gd name="connsiteY0" fmla="*/ 0 h 1666875"/>
                <a:gd name="connsiteX1" fmla="*/ 9525 w 733425"/>
                <a:gd name="connsiteY1" fmla="*/ 1457325 h 1666875"/>
                <a:gd name="connsiteX2" fmla="*/ 723900 w 733425"/>
                <a:gd name="connsiteY2" fmla="*/ 1666875 h 1666875"/>
                <a:gd name="connsiteX3" fmla="*/ 733425 w 733425"/>
                <a:gd name="connsiteY3" fmla="*/ 200025 h 1666875"/>
                <a:gd name="connsiteX4" fmla="*/ 0 w 733425"/>
                <a:gd name="connsiteY4" fmla="*/ 0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666875">
                  <a:moveTo>
                    <a:pt x="0" y="0"/>
                  </a:moveTo>
                  <a:lnTo>
                    <a:pt x="9525" y="1457325"/>
                  </a:lnTo>
                  <a:lnTo>
                    <a:pt x="723900" y="1666875"/>
                  </a:lnTo>
                  <a:lnTo>
                    <a:pt x="733425" y="200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8FA749E9-62C6-47D2-96C9-7C74CD967A41}"/>
                </a:ext>
              </a:extLst>
            </p:cNvPr>
            <p:cNvSpPr/>
            <p:nvPr/>
          </p:nvSpPr>
          <p:spPr>
            <a:xfrm>
              <a:off x="457200" y="1981199"/>
              <a:ext cx="1463589" cy="3258925"/>
            </a:xfrm>
            <a:custGeom>
              <a:avLst/>
              <a:gdLst>
                <a:gd name="connsiteX0" fmla="*/ 704850 w 714375"/>
                <a:gd name="connsiteY0" fmla="*/ 0 h 1590675"/>
                <a:gd name="connsiteX1" fmla="*/ 714375 w 714375"/>
                <a:gd name="connsiteY1" fmla="*/ 1438275 h 1590675"/>
                <a:gd name="connsiteX2" fmla="*/ 9525 w 714375"/>
                <a:gd name="connsiteY2" fmla="*/ 1590675 h 1590675"/>
                <a:gd name="connsiteX3" fmla="*/ 0 w 714375"/>
                <a:gd name="connsiteY3" fmla="*/ 133350 h 1590675"/>
                <a:gd name="connsiteX4" fmla="*/ 704850 w 714375"/>
                <a:gd name="connsiteY4" fmla="*/ 0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75" h="1590675">
                  <a:moveTo>
                    <a:pt x="704850" y="0"/>
                  </a:moveTo>
                  <a:lnTo>
                    <a:pt x="714375" y="1438275"/>
                  </a:lnTo>
                  <a:lnTo>
                    <a:pt x="9525" y="1590675"/>
                  </a:lnTo>
                  <a:lnTo>
                    <a:pt x="0" y="133350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C91A383-C4B8-42D9-91F4-3E7909B5BCEB}"/>
                </a:ext>
              </a:extLst>
            </p:cNvPr>
            <p:cNvSpPr/>
            <p:nvPr/>
          </p:nvSpPr>
          <p:spPr>
            <a:xfrm>
              <a:off x="2041358" y="1981199"/>
              <a:ext cx="1463589" cy="2966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2DF0413-D7DE-43B0-8EA5-83B59B37F597}"/>
                </a:ext>
              </a:extLst>
            </p:cNvPr>
            <p:cNvSpPr/>
            <p:nvPr/>
          </p:nvSpPr>
          <p:spPr>
            <a:xfrm>
              <a:off x="2195736" y="2102288"/>
              <a:ext cx="216024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FB2AEA-A521-4B87-B429-34838A9681C5}"/>
                </a:ext>
              </a:extLst>
            </p:cNvPr>
            <p:cNvSpPr/>
            <p:nvPr/>
          </p:nvSpPr>
          <p:spPr>
            <a:xfrm>
              <a:off x="2195736" y="3170398"/>
              <a:ext cx="216024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5D5C9C2-060A-43DC-855B-ABD68BFA29FD}"/>
                </a:ext>
              </a:extLst>
            </p:cNvPr>
            <p:cNvSpPr/>
            <p:nvPr/>
          </p:nvSpPr>
          <p:spPr>
            <a:xfrm>
              <a:off x="3131840" y="2102288"/>
              <a:ext cx="216024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E083A5C-7CFE-496A-97DC-D54C0F10B624}"/>
                </a:ext>
              </a:extLst>
            </p:cNvPr>
            <p:cNvSpPr/>
            <p:nvPr/>
          </p:nvSpPr>
          <p:spPr>
            <a:xfrm>
              <a:off x="3113551" y="3170398"/>
              <a:ext cx="216024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CBC6C89-DC48-4F8E-848A-B662BE1A8D72}"/>
                </a:ext>
              </a:extLst>
            </p:cNvPr>
            <p:cNvSpPr/>
            <p:nvPr/>
          </p:nvSpPr>
          <p:spPr>
            <a:xfrm>
              <a:off x="2195736" y="4475375"/>
              <a:ext cx="216024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8ACE4FA-A414-418E-ACA7-DD70DBF52F83}"/>
                </a:ext>
              </a:extLst>
            </p:cNvPr>
            <p:cNvSpPr/>
            <p:nvPr/>
          </p:nvSpPr>
          <p:spPr>
            <a:xfrm>
              <a:off x="3131840" y="4467597"/>
              <a:ext cx="216024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F21AE54A-6124-4F7F-9B63-5B34C71E5B8C}"/>
                </a:ext>
              </a:extLst>
            </p:cNvPr>
            <p:cNvSpPr/>
            <p:nvPr/>
          </p:nvSpPr>
          <p:spPr>
            <a:xfrm>
              <a:off x="611560" y="4675826"/>
              <a:ext cx="201516" cy="245274"/>
            </a:xfrm>
            <a:custGeom>
              <a:avLst/>
              <a:gdLst>
                <a:gd name="connsiteX0" fmla="*/ 0 w 757645"/>
                <a:gd name="connsiteY0" fmla="*/ 853440 h 853440"/>
                <a:gd name="connsiteX1" fmla="*/ 740228 w 757645"/>
                <a:gd name="connsiteY1" fmla="*/ 679268 h 853440"/>
                <a:gd name="connsiteX2" fmla="*/ 757645 w 757645"/>
                <a:gd name="connsiteY2" fmla="*/ 0 h 853440"/>
                <a:gd name="connsiteX3" fmla="*/ 26125 w 757645"/>
                <a:gd name="connsiteY3" fmla="*/ 174171 h 853440"/>
                <a:gd name="connsiteX4" fmla="*/ 0 w 757645"/>
                <a:gd name="connsiteY4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45" h="853440">
                  <a:moveTo>
                    <a:pt x="0" y="853440"/>
                  </a:moveTo>
                  <a:lnTo>
                    <a:pt x="740228" y="679268"/>
                  </a:lnTo>
                  <a:lnTo>
                    <a:pt x="757645" y="0"/>
                  </a:lnTo>
                  <a:lnTo>
                    <a:pt x="26125" y="174171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0FDCE344-DEF6-4817-86A1-334FC7B37CFD}"/>
                </a:ext>
              </a:extLst>
            </p:cNvPr>
            <p:cNvSpPr/>
            <p:nvPr/>
          </p:nvSpPr>
          <p:spPr>
            <a:xfrm>
              <a:off x="1512318" y="4452960"/>
              <a:ext cx="201516" cy="245274"/>
            </a:xfrm>
            <a:custGeom>
              <a:avLst/>
              <a:gdLst>
                <a:gd name="connsiteX0" fmla="*/ 0 w 757645"/>
                <a:gd name="connsiteY0" fmla="*/ 853440 h 853440"/>
                <a:gd name="connsiteX1" fmla="*/ 740228 w 757645"/>
                <a:gd name="connsiteY1" fmla="*/ 679268 h 853440"/>
                <a:gd name="connsiteX2" fmla="*/ 757645 w 757645"/>
                <a:gd name="connsiteY2" fmla="*/ 0 h 853440"/>
                <a:gd name="connsiteX3" fmla="*/ 26125 w 757645"/>
                <a:gd name="connsiteY3" fmla="*/ 174171 h 853440"/>
                <a:gd name="connsiteX4" fmla="*/ 0 w 757645"/>
                <a:gd name="connsiteY4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45" h="853440">
                  <a:moveTo>
                    <a:pt x="0" y="853440"/>
                  </a:moveTo>
                  <a:lnTo>
                    <a:pt x="740228" y="679268"/>
                  </a:lnTo>
                  <a:lnTo>
                    <a:pt x="757645" y="0"/>
                  </a:lnTo>
                  <a:lnTo>
                    <a:pt x="26125" y="174171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7FA031B6-1F2B-4ACA-9132-2CA4AB082DE0}"/>
                </a:ext>
              </a:extLst>
            </p:cNvPr>
            <p:cNvSpPr/>
            <p:nvPr/>
          </p:nvSpPr>
          <p:spPr>
            <a:xfrm>
              <a:off x="611560" y="2380253"/>
              <a:ext cx="201516" cy="245274"/>
            </a:xfrm>
            <a:custGeom>
              <a:avLst/>
              <a:gdLst>
                <a:gd name="connsiteX0" fmla="*/ 0 w 757645"/>
                <a:gd name="connsiteY0" fmla="*/ 853440 h 853440"/>
                <a:gd name="connsiteX1" fmla="*/ 740228 w 757645"/>
                <a:gd name="connsiteY1" fmla="*/ 679268 h 853440"/>
                <a:gd name="connsiteX2" fmla="*/ 757645 w 757645"/>
                <a:gd name="connsiteY2" fmla="*/ 0 h 853440"/>
                <a:gd name="connsiteX3" fmla="*/ 26125 w 757645"/>
                <a:gd name="connsiteY3" fmla="*/ 174171 h 853440"/>
                <a:gd name="connsiteX4" fmla="*/ 0 w 757645"/>
                <a:gd name="connsiteY4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45" h="853440">
                  <a:moveTo>
                    <a:pt x="0" y="853440"/>
                  </a:moveTo>
                  <a:lnTo>
                    <a:pt x="740228" y="679268"/>
                  </a:lnTo>
                  <a:lnTo>
                    <a:pt x="757645" y="0"/>
                  </a:lnTo>
                  <a:lnTo>
                    <a:pt x="26125" y="174171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396ED0B7-F05B-4CCC-AD07-C32101FD4DDD}"/>
                </a:ext>
              </a:extLst>
            </p:cNvPr>
            <p:cNvSpPr/>
            <p:nvPr/>
          </p:nvSpPr>
          <p:spPr>
            <a:xfrm>
              <a:off x="611560" y="3365387"/>
              <a:ext cx="201516" cy="245274"/>
            </a:xfrm>
            <a:custGeom>
              <a:avLst/>
              <a:gdLst>
                <a:gd name="connsiteX0" fmla="*/ 0 w 757645"/>
                <a:gd name="connsiteY0" fmla="*/ 853440 h 853440"/>
                <a:gd name="connsiteX1" fmla="*/ 740228 w 757645"/>
                <a:gd name="connsiteY1" fmla="*/ 679268 h 853440"/>
                <a:gd name="connsiteX2" fmla="*/ 757645 w 757645"/>
                <a:gd name="connsiteY2" fmla="*/ 0 h 853440"/>
                <a:gd name="connsiteX3" fmla="*/ 26125 w 757645"/>
                <a:gd name="connsiteY3" fmla="*/ 174171 h 853440"/>
                <a:gd name="connsiteX4" fmla="*/ 0 w 757645"/>
                <a:gd name="connsiteY4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45" h="853440">
                  <a:moveTo>
                    <a:pt x="0" y="853440"/>
                  </a:moveTo>
                  <a:lnTo>
                    <a:pt x="740228" y="679268"/>
                  </a:lnTo>
                  <a:lnTo>
                    <a:pt x="757645" y="0"/>
                  </a:lnTo>
                  <a:lnTo>
                    <a:pt x="26125" y="174171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DCACB544-2F9B-4025-A8C1-E163172EF0FE}"/>
                </a:ext>
              </a:extLst>
            </p:cNvPr>
            <p:cNvSpPr/>
            <p:nvPr/>
          </p:nvSpPr>
          <p:spPr>
            <a:xfrm>
              <a:off x="1512318" y="3263760"/>
              <a:ext cx="201516" cy="245274"/>
            </a:xfrm>
            <a:custGeom>
              <a:avLst/>
              <a:gdLst>
                <a:gd name="connsiteX0" fmla="*/ 0 w 757645"/>
                <a:gd name="connsiteY0" fmla="*/ 853440 h 853440"/>
                <a:gd name="connsiteX1" fmla="*/ 740228 w 757645"/>
                <a:gd name="connsiteY1" fmla="*/ 679268 h 853440"/>
                <a:gd name="connsiteX2" fmla="*/ 757645 w 757645"/>
                <a:gd name="connsiteY2" fmla="*/ 0 h 853440"/>
                <a:gd name="connsiteX3" fmla="*/ 26125 w 757645"/>
                <a:gd name="connsiteY3" fmla="*/ 174171 h 853440"/>
                <a:gd name="connsiteX4" fmla="*/ 0 w 757645"/>
                <a:gd name="connsiteY4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45" h="853440">
                  <a:moveTo>
                    <a:pt x="0" y="853440"/>
                  </a:moveTo>
                  <a:lnTo>
                    <a:pt x="740228" y="679268"/>
                  </a:lnTo>
                  <a:lnTo>
                    <a:pt x="757645" y="0"/>
                  </a:lnTo>
                  <a:lnTo>
                    <a:pt x="26125" y="174171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FC970F9-ECD9-4F81-8EA5-DA6D5261D4B7}"/>
                </a:ext>
              </a:extLst>
            </p:cNvPr>
            <p:cNvSpPr/>
            <p:nvPr/>
          </p:nvSpPr>
          <p:spPr>
            <a:xfrm>
              <a:off x="1531321" y="2171380"/>
              <a:ext cx="201516" cy="245274"/>
            </a:xfrm>
            <a:custGeom>
              <a:avLst/>
              <a:gdLst>
                <a:gd name="connsiteX0" fmla="*/ 0 w 757645"/>
                <a:gd name="connsiteY0" fmla="*/ 853440 h 853440"/>
                <a:gd name="connsiteX1" fmla="*/ 740228 w 757645"/>
                <a:gd name="connsiteY1" fmla="*/ 679268 h 853440"/>
                <a:gd name="connsiteX2" fmla="*/ 757645 w 757645"/>
                <a:gd name="connsiteY2" fmla="*/ 0 h 853440"/>
                <a:gd name="connsiteX3" fmla="*/ 26125 w 757645"/>
                <a:gd name="connsiteY3" fmla="*/ 174171 h 853440"/>
                <a:gd name="connsiteX4" fmla="*/ 0 w 757645"/>
                <a:gd name="connsiteY4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45" h="853440">
                  <a:moveTo>
                    <a:pt x="0" y="853440"/>
                  </a:moveTo>
                  <a:lnTo>
                    <a:pt x="740228" y="679268"/>
                  </a:lnTo>
                  <a:lnTo>
                    <a:pt x="757645" y="0"/>
                  </a:lnTo>
                  <a:lnTo>
                    <a:pt x="26125" y="174171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714781F8-E5B5-4DBE-A511-BF1558F0EAC9}"/>
                </a:ext>
              </a:extLst>
            </p:cNvPr>
            <p:cNvSpPr/>
            <p:nvPr/>
          </p:nvSpPr>
          <p:spPr>
            <a:xfrm flipH="1">
              <a:off x="3813962" y="2171750"/>
              <a:ext cx="201516" cy="245274"/>
            </a:xfrm>
            <a:custGeom>
              <a:avLst/>
              <a:gdLst>
                <a:gd name="connsiteX0" fmla="*/ 0 w 757645"/>
                <a:gd name="connsiteY0" fmla="*/ 853440 h 853440"/>
                <a:gd name="connsiteX1" fmla="*/ 740228 w 757645"/>
                <a:gd name="connsiteY1" fmla="*/ 679268 h 853440"/>
                <a:gd name="connsiteX2" fmla="*/ 757645 w 757645"/>
                <a:gd name="connsiteY2" fmla="*/ 0 h 853440"/>
                <a:gd name="connsiteX3" fmla="*/ 26125 w 757645"/>
                <a:gd name="connsiteY3" fmla="*/ 174171 h 853440"/>
                <a:gd name="connsiteX4" fmla="*/ 0 w 757645"/>
                <a:gd name="connsiteY4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45" h="853440">
                  <a:moveTo>
                    <a:pt x="0" y="853440"/>
                  </a:moveTo>
                  <a:lnTo>
                    <a:pt x="740228" y="679268"/>
                  </a:lnTo>
                  <a:lnTo>
                    <a:pt x="757645" y="0"/>
                  </a:lnTo>
                  <a:lnTo>
                    <a:pt x="26125" y="174171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5C3CF255-AA8E-4938-ABA8-F9C7C3778FDD}"/>
                </a:ext>
              </a:extLst>
            </p:cNvPr>
            <p:cNvSpPr/>
            <p:nvPr/>
          </p:nvSpPr>
          <p:spPr>
            <a:xfrm flipH="1">
              <a:off x="3870963" y="3155761"/>
              <a:ext cx="201516" cy="245274"/>
            </a:xfrm>
            <a:custGeom>
              <a:avLst/>
              <a:gdLst>
                <a:gd name="connsiteX0" fmla="*/ 0 w 757645"/>
                <a:gd name="connsiteY0" fmla="*/ 853440 h 853440"/>
                <a:gd name="connsiteX1" fmla="*/ 740228 w 757645"/>
                <a:gd name="connsiteY1" fmla="*/ 679268 h 853440"/>
                <a:gd name="connsiteX2" fmla="*/ 757645 w 757645"/>
                <a:gd name="connsiteY2" fmla="*/ 0 h 853440"/>
                <a:gd name="connsiteX3" fmla="*/ 26125 w 757645"/>
                <a:gd name="connsiteY3" fmla="*/ 174171 h 853440"/>
                <a:gd name="connsiteX4" fmla="*/ 0 w 757645"/>
                <a:gd name="connsiteY4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45" h="853440">
                  <a:moveTo>
                    <a:pt x="0" y="853440"/>
                  </a:moveTo>
                  <a:lnTo>
                    <a:pt x="740228" y="679268"/>
                  </a:lnTo>
                  <a:lnTo>
                    <a:pt x="757645" y="0"/>
                  </a:lnTo>
                  <a:lnTo>
                    <a:pt x="26125" y="174171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38F5C81D-4F90-4B40-990D-1634D28D659C}"/>
                </a:ext>
              </a:extLst>
            </p:cNvPr>
            <p:cNvSpPr/>
            <p:nvPr/>
          </p:nvSpPr>
          <p:spPr>
            <a:xfrm flipH="1">
              <a:off x="3870963" y="4527420"/>
              <a:ext cx="201516" cy="245274"/>
            </a:xfrm>
            <a:custGeom>
              <a:avLst/>
              <a:gdLst>
                <a:gd name="connsiteX0" fmla="*/ 0 w 757645"/>
                <a:gd name="connsiteY0" fmla="*/ 853440 h 853440"/>
                <a:gd name="connsiteX1" fmla="*/ 740228 w 757645"/>
                <a:gd name="connsiteY1" fmla="*/ 679268 h 853440"/>
                <a:gd name="connsiteX2" fmla="*/ 757645 w 757645"/>
                <a:gd name="connsiteY2" fmla="*/ 0 h 853440"/>
                <a:gd name="connsiteX3" fmla="*/ 26125 w 757645"/>
                <a:gd name="connsiteY3" fmla="*/ 174171 h 853440"/>
                <a:gd name="connsiteX4" fmla="*/ 0 w 757645"/>
                <a:gd name="connsiteY4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45" h="853440">
                  <a:moveTo>
                    <a:pt x="0" y="853440"/>
                  </a:moveTo>
                  <a:lnTo>
                    <a:pt x="740228" y="679268"/>
                  </a:lnTo>
                  <a:lnTo>
                    <a:pt x="757645" y="0"/>
                  </a:lnTo>
                  <a:lnTo>
                    <a:pt x="26125" y="174171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D6D2ACF4-E03E-4A89-9FE3-26D41C4FDAA9}"/>
                </a:ext>
              </a:extLst>
            </p:cNvPr>
            <p:cNvSpPr/>
            <p:nvPr/>
          </p:nvSpPr>
          <p:spPr>
            <a:xfrm flipH="1">
              <a:off x="4712236" y="2454967"/>
              <a:ext cx="201516" cy="245274"/>
            </a:xfrm>
            <a:custGeom>
              <a:avLst/>
              <a:gdLst>
                <a:gd name="connsiteX0" fmla="*/ 0 w 757645"/>
                <a:gd name="connsiteY0" fmla="*/ 853440 h 853440"/>
                <a:gd name="connsiteX1" fmla="*/ 740228 w 757645"/>
                <a:gd name="connsiteY1" fmla="*/ 679268 h 853440"/>
                <a:gd name="connsiteX2" fmla="*/ 757645 w 757645"/>
                <a:gd name="connsiteY2" fmla="*/ 0 h 853440"/>
                <a:gd name="connsiteX3" fmla="*/ 26125 w 757645"/>
                <a:gd name="connsiteY3" fmla="*/ 174171 h 853440"/>
                <a:gd name="connsiteX4" fmla="*/ 0 w 757645"/>
                <a:gd name="connsiteY4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45" h="853440">
                  <a:moveTo>
                    <a:pt x="0" y="853440"/>
                  </a:moveTo>
                  <a:lnTo>
                    <a:pt x="740228" y="679268"/>
                  </a:lnTo>
                  <a:lnTo>
                    <a:pt x="757645" y="0"/>
                  </a:lnTo>
                  <a:lnTo>
                    <a:pt x="26125" y="174171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A5F6AF1E-3A24-441A-A4F4-BF5145533020}"/>
                </a:ext>
              </a:extLst>
            </p:cNvPr>
            <p:cNvSpPr/>
            <p:nvPr/>
          </p:nvSpPr>
          <p:spPr>
            <a:xfrm flipH="1">
              <a:off x="4713530" y="3369265"/>
              <a:ext cx="201516" cy="245274"/>
            </a:xfrm>
            <a:custGeom>
              <a:avLst/>
              <a:gdLst>
                <a:gd name="connsiteX0" fmla="*/ 0 w 757645"/>
                <a:gd name="connsiteY0" fmla="*/ 853440 h 853440"/>
                <a:gd name="connsiteX1" fmla="*/ 740228 w 757645"/>
                <a:gd name="connsiteY1" fmla="*/ 679268 h 853440"/>
                <a:gd name="connsiteX2" fmla="*/ 757645 w 757645"/>
                <a:gd name="connsiteY2" fmla="*/ 0 h 853440"/>
                <a:gd name="connsiteX3" fmla="*/ 26125 w 757645"/>
                <a:gd name="connsiteY3" fmla="*/ 174171 h 853440"/>
                <a:gd name="connsiteX4" fmla="*/ 0 w 757645"/>
                <a:gd name="connsiteY4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45" h="853440">
                  <a:moveTo>
                    <a:pt x="0" y="853440"/>
                  </a:moveTo>
                  <a:lnTo>
                    <a:pt x="740228" y="679268"/>
                  </a:lnTo>
                  <a:lnTo>
                    <a:pt x="757645" y="0"/>
                  </a:lnTo>
                  <a:lnTo>
                    <a:pt x="26125" y="174171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4378EEC7-992B-4F5B-95B2-0789A686E7E3}"/>
                </a:ext>
              </a:extLst>
            </p:cNvPr>
            <p:cNvSpPr/>
            <p:nvPr/>
          </p:nvSpPr>
          <p:spPr>
            <a:xfrm flipH="1">
              <a:off x="4698959" y="4712385"/>
              <a:ext cx="201516" cy="245274"/>
            </a:xfrm>
            <a:custGeom>
              <a:avLst/>
              <a:gdLst>
                <a:gd name="connsiteX0" fmla="*/ 0 w 757645"/>
                <a:gd name="connsiteY0" fmla="*/ 853440 h 853440"/>
                <a:gd name="connsiteX1" fmla="*/ 740228 w 757645"/>
                <a:gd name="connsiteY1" fmla="*/ 679268 h 853440"/>
                <a:gd name="connsiteX2" fmla="*/ 757645 w 757645"/>
                <a:gd name="connsiteY2" fmla="*/ 0 h 853440"/>
                <a:gd name="connsiteX3" fmla="*/ 26125 w 757645"/>
                <a:gd name="connsiteY3" fmla="*/ 174171 h 853440"/>
                <a:gd name="connsiteX4" fmla="*/ 0 w 757645"/>
                <a:gd name="connsiteY4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45" h="853440">
                  <a:moveTo>
                    <a:pt x="0" y="853440"/>
                  </a:moveTo>
                  <a:lnTo>
                    <a:pt x="740228" y="679268"/>
                  </a:lnTo>
                  <a:lnTo>
                    <a:pt x="757645" y="0"/>
                  </a:lnTo>
                  <a:lnTo>
                    <a:pt x="26125" y="174171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フローチャート: 直接アクセス記憶 40">
              <a:extLst>
                <a:ext uri="{FF2B5EF4-FFF2-40B4-BE49-F238E27FC236}">
                  <a16:creationId xmlns:a16="http://schemas.microsoft.com/office/drawing/2014/main" id="{A848BD6A-3909-4086-AD42-1C10130A7379}"/>
                </a:ext>
              </a:extLst>
            </p:cNvPr>
            <p:cNvSpPr/>
            <p:nvPr/>
          </p:nvSpPr>
          <p:spPr>
            <a:xfrm rot="1831159">
              <a:off x="1499431" y="4962549"/>
              <a:ext cx="576064" cy="332263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フローチャート: 直接アクセス記憶 41">
              <a:extLst>
                <a:ext uri="{FF2B5EF4-FFF2-40B4-BE49-F238E27FC236}">
                  <a16:creationId xmlns:a16="http://schemas.microsoft.com/office/drawing/2014/main" id="{1A233155-BFCA-4A62-9522-CAC762993E3E}"/>
                </a:ext>
              </a:extLst>
            </p:cNvPr>
            <p:cNvSpPr/>
            <p:nvPr/>
          </p:nvSpPr>
          <p:spPr>
            <a:xfrm rot="8181423">
              <a:off x="3290898" y="4931863"/>
              <a:ext cx="576064" cy="332263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フローチャート: 直接アクセス記憶 42">
              <a:extLst>
                <a:ext uri="{FF2B5EF4-FFF2-40B4-BE49-F238E27FC236}">
                  <a16:creationId xmlns:a16="http://schemas.microsoft.com/office/drawing/2014/main" id="{EFB367C5-4111-4193-B242-CE68E82339D1}"/>
                </a:ext>
              </a:extLst>
            </p:cNvPr>
            <p:cNvSpPr/>
            <p:nvPr/>
          </p:nvSpPr>
          <p:spPr>
            <a:xfrm rot="5400000">
              <a:off x="2362427" y="4816426"/>
              <a:ext cx="576064" cy="332263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フローチャート: 直接アクセス記憶 43">
              <a:extLst>
                <a:ext uri="{FF2B5EF4-FFF2-40B4-BE49-F238E27FC236}">
                  <a16:creationId xmlns:a16="http://schemas.microsoft.com/office/drawing/2014/main" id="{9DDE4F63-4760-4217-8990-F062B895EAB8}"/>
                </a:ext>
              </a:extLst>
            </p:cNvPr>
            <p:cNvSpPr/>
            <p:nvPr/>
          </p:nvSpPr>
          <p:spPr>
            <a:xfrm rot="3129678">
              <a:off x="1906660" y="4816426"/>
              <a:ext cx="576064" cy="332263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フローチャート: 直接アクセス記憶 44">
              <a:extLst>
                <a:ext uri="{FF2B5EF4-FFF2-40B4-BE49-F238E27FC236}">
                  <a16:creationId xmlns:a16="http://schemas.microsoft.com/office/drawing/2014/main" id="{1538C346-E65A-43CA-A908-537662C69CEC}"/>
                </a:ext>
              </a:extLst>
            </p:cNvPr>
            <p:cNvSpPr/>
            <p:nvPr/>
          </p:nvSpPr>
          <p:spPr>
            <a:xfrm rot="7801930">
              <a:off x="2866603" y="4833581"/>
              <a:ext cx="576064" cy="332263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43573B5-9BCF-480A-B1A6-3244B2930E4C}"/>
              </a:ext>
            </a:extLst>
          </p:cNvPr>
          <p:cNvSpPr txBox="1"/>
          <p:nvPr/>
        </p:nvSpPr>
        <p:spPr>
          <a:xfrm>
            <a:off x="4932041" y="1916832"/>
            <a:ext cx="3754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Camera positions</a:t>
            </a:r>
            <a:endParaRPr lang="en-US" altLang="ja-JP" dirty="0"/>
          </a:p>
          <a:p>
            <a:pPr marL="285750" indent="-285750">
              <a:buFontTx/>
              <a:buChar char="-"/>
            </a:pPr>
            <a:r>
              <a:rPr lang="en-US" altLang="ja-JP" dirty="0"/>
              <a:t>Put a D435 to tripod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# of Positions: 3? (e.g. low, middle high)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# of Yaw angles(pan): 3-5? (e.g. -30, -15, 0, 15, 30 deg.)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Take 5-7 RGB-D images for each combination of positions and angles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Measure and record exact position (</a:t>
            </a:r>
            <a:r>
              <a:rPr lang="en-US" altLang="ja-JP" dirty="0" err="1"/>
              <a:t>x,y,z</a:t>
            </a:r>
            <a:r>
              <a:rPr lang="en-US" altLang="ja-JP" dirty="0"/>
              <a:t>)[mm] and angle </a:t>
            </a:r>
            <a:r>
              <a:rPr lang="en-US" altLang="ja-JP" dirty="0">
                <a:latin typeface="Symbol" panose="05050102010706020507" pitchFamily="18" charset="2"/>
              </a:rPr>
              <a:t>q</a:t>
            </a:r>
            <a:r>
              <a:rPr lang="en-US" altLang="ja-JP" dirty="0"/>
              <a:t>[deg] manually</a:t>
            </a:r>
          </a:p>
        </p:txBody>
      </p:sp>
      <p:sp>
        <p:nvSpPr>
          <p:cNvPr id="48" name="フローチャート: 直接アクセス記憶 47">
            <a:extLst>
              <a:ext uri="{FF2B5EF4-FFF2-40B4-BE49-F238E27FC236}">
                <a16:creationId xmlns:a16="http://schemas.microsoft.com/office/drawing/2014/main" id="{0DEFB84D-CDE2-4325-AF1D-C0E1EB7D0FB3}"/>
              </a:ext>
            </a:extLst>
          </p:cNvPr>
          <p:cNvSpPr/>
          <p:nvPr/>
        </p:nvSpPr>
        <p:spPr>
          <a:xfrm rot="1831159">
            <a:off x="1370105" y="2825155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フローチャート: 直接アクセス記憶 48">
            <a:extLst>
              <a:ext uri="{FF2B5EF4-FFF2-40B4-BE49-F238E27FC236}">
                <a16:creationId xmlns:a16="http://schemas.microsoft.com/office/drawing/2014/main" id="{4652FDDC-E4C9-411B-98D0-153D03EECEE3}"/>
              </a:ext>
            </a:extLst>
          </p:cNvPr>
          <p:cNvSpPr/>
          <p:nvPr/>
        </p:nvSpPr>
        <p:spPr>
          <a:xfrm rot="8181423">
            <a:off x="2847302" y="2799852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フローチャート: 直接アクセス記憶 49">
            <a:extLst>
              <a:ext uri="{FF2B5EF4-FFF2-40B4-BE49-F238E27FC236}">
                <a16:creationId xmlns:a16="http://schemas.microsoft.com/office/drawing/2014/main" id="{C2B537F6-8774-46AA-ADA1-CE6BA389479E}"/>
              </a:ext>
            </a:extLst>
          </p:cNvPr>
          <p:cNvSpPr/>
          <p:nvPr/>
        </p:nvSpPr>
        <p:spPr>
          <a:xfrm rot="5400000">
            <a:off x="2081709" y="2704666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フローチャート: 直接アクセス記憶 50">
            <a:extLst>
              <a:ext uri="{FF2B5EF4-FFF2-40B4-BE49-F238E27FC236}">
                <a16:creationId xmlns:a16="http://schemas.microsoft.com/office/drawing/2014/main" id="{E4F688AA-1070-4143-91AF-C63AF228E345}"/>
              </a:ext>
            </a:extLst>
          </p:cNvPr>
          <p:cNvSpPr/>
          <p:nvPr/>
        </p:nvSpPr>
        <p:spPr>
          <a:xfrm rot="3129678">
            <a:off x="1705896" y="2704666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フローチャート: 直接アクセス記憶 51">
            <a:extLst>
              <a:ext uri="{FF2B5EF4-FFF2-40B4-BE49-F238E27FC236}">
                <a16:creationId xmlns:a16="http://schemas.microsoft.com/office/drawing/2014/main" id="{37B318C4-4220-48F3-B47F-0A1E2DC66FDF}"/>
              </a:ext>
            </a:extLst>
          </p:cNvPr>
          <p:cNvSpPr/>
          <p:nvPr/>
        </p:nvSpPr>
        <p:spPr>
          <a:xfrm rot="7801930">
            <a:off x="2497440" y="2718811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: 直接アクセス記憶 52">
            <a:extLst>
              <a:ext uri="{FF2B5EF4-FFF2-40B4-BE49-F238E27FC236}">
                <a16:creationId xmlns:a16="http://schemas.microsoft.com/office/drawing/2014/main" id="{3C4D9898-412B-4544-A928-DE7E291B51AE}"/>
              </a:ext>
            </a:extLst>
          </p:cNvPr>
          <p:cNvSpPr/>
          <p:nvPr/>
        </p:nvSpPr>
        <p:spPr>
          <a:xfrm rot="1831159">
            <a:off x="1392480" y="3603806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フローチャート: 直接アクセス記憶 53">
            <a:extLst>
              <a:ext uri="{FF2B5EF4-FFF2-40B4-BE49-F238E27FC236}">
                <a16:creationId xmlns:a16="http://schemas.microsoft.com/office/drawing/2014/main" id="{9211EBF8-9953-4226-A543-4789C8C68728}"/>
              </a:ext>
            </a:extLst>
          </p:cNvPr>
          <p:cNvSpPr/>
          <p:nvPr/>
        </p:nvSpPr>
        <p:spPr>
          <a:xfrm rot="8181423">
            <a:off x="2869677" y="3578503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フローチャート: 直接アクセス記憶 54">
            <a:extLst>
              <a:ext uri="{FF2B5EF4-FFF2-40B4-BE49-F238E27FC236}">
                <a16:creationId xmlns:a16="http://schemas.microsoft.com/office/drawing/2014/main" id="{CD35817D-62F1-437A-91DA-07562AE36FB5}"/>
              </a:ext>
            </a:extLst>
          </p:cNvPr>
          <p:cNvSpPr/>
          <p:nvPr/>
        </p:nvSpPr>
        <p:spPr>
          <a:xfrm rot="5400000">
            <a:off x="2104084" y="3483317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フローチャート: 直接アクセス記憶 55">
            <a:extLst>
              <a:ext uri="{FF2B5EF4-FFF2-40B4-BE49-F238E27FC236}">
                <a16:creationId xmlns:a16="http://schemas.microsoft.com/office/drawing/2014/main" id="{14439EA2-8984-44EE-8862-3BAFF4A2698D}"/>
              </a:ext>
            </a:extLst>
          </p:cNvPr>
          <p:cNvSpPr/>
          <p:nvPr/>
        </p:nvSpPr>
        <p:spPr>
          <a:xfrm rot="3129678">
            <a:off x="1728271" y="3483317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フローチャート: 直接アクセス記憶 56">
            <a:extLst>
              <a:ext uri="{FF2B5EF4-FFF2-40B4-BE49-F238E27FC236}">
                <a16:creationId xmlns:a16="http://schemas.microsoft.com/office/drawing/2014/main" id="{3DBFC5A9-07BB-406A-B155-EE7819BD2ADF}"/>
              </a:ext>
            </a:extLst>
          </p:cNvPr>
          <p:cNvSpPr/>
          <p:nvPr/>
        </p:nvSpPr>
        <p:spPr>
          <a:xfrm rot="7801930">
            <a:off x="2519815" y="3497462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65350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t"/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aruseSlideTemplateCCSimpleWhite24" id="{DE14322D-834C-4057-8C3C-9B3812781792}" vid="{BB54976D-DA7A-4CC9-8A51-09D41668B3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33</TotalTime>
  <Words>94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Symbol</vt:lpstr>
      <vt:lpstr>MyWhiteBack</vt:lpstr>
      <vt:lpstr>RGB-D Image Shooting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成瀬継太郎</dc:creator>
  <cp:lastModifiedBy>成瀬継太郎</cp:lastModifiedBy>
  <cp:revision>8</cp:revision>
  <dcterms:created xsi:type="dcterms:W3CDTF">2020-02-28T05:16:40Z</dcterms:created>
  <dcterms:modified xsi:type="dcterms:W3CDTF">2020-02-28T05:49:49Z</dcterms:modified>
</cp:coreProperties>
</file>