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6" r:id="rId4"/>
    <p:sldId id="258" r:id="rId5"/>
    <p:sldId id="260" r:id="rId6"/>
    <p:sldId id="261" r:id="rId7"/>
    <p:sldId id="262" r:id="rId8"/>
    <p:sldId id="266" r:id="rId9"/>
    <p:sldId id="274" r:id="rId10"/>
    <p:sldId id="267" r:id="rId11"/>
    <p:sldId id="27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244F-0A97-2C69-CF0D-9F2E2A35D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2436" y="1142999"/>
            <a:ext cx="11760503" cy="188256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  <a:latin typeface="Eras Light ITC" panose="020B0402030504020804" pitchFamily="34" charset="0"/>
                <a:ea typeface="Segoe UI Black" panose="020B0A02040204020203" pitchFamily="34" charset="0"/>
              </a:rPr>
            </a:br>
            <a:b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ea typeface="Segoe UI Black" panose="020B0A02040204020203" pitchFamily="34" charset="0"/>
              </a:rPr>
            </a:b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tellar" panose="020A0402060406010301" pitchFamily="18" charset="0"/>
                <a:ea typeface="Segoe UI Black" panose="020B0A02040204020203" pitchFamily="34" charset="0"/>
              </a:rPr>
              <a:t>TIRA Beauty</a:t>
            </a:r>
            <a:endParaRPr lang="en-IN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tellar" panose="020A0402060406010301" pitchFamily="18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7AF0-01CB-940C-C794-DE05C14D3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9" y="3375235"/>
            <a:ext cx="11760503" cy="2339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                   </a:t>
            </a:r>
            <a:r>
              <a:rPr lang="en-US" sz="2400" b="1" dirty="0">
                <a:solidFill>
                  <a:srgbClr val="002060"/>
                </a:solidFill>
              </a:rPr>
              <a:t>UNDER GUIDANCE OF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highlight>
                  <a:srgbClr val="00FFFF"/>
                </a:highlight>
              </a:rPr>
              <a:t>MRS.VAISHALI SONANIS MAM</a:t>
            </a: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  <a:highlight>
                <a:srgbClr val="00FFFF"/>
              </a:highlight>
            </a:endParaRPr>
          </a:p>
          <a:p>
            <a:endParaRPr lang="en-US" sz="3200" b="1" dirty="0">
              <a:solidFill>
                <a:schemeClr val="accent6">
                  <a:lumMod val="75000"/>
                </a:schemeClr>
              </a:solidFill>
              <a:highlight>
                <a:srgbClr val="00FFFF"/>
              </a:highlight>
            </a:endParaRPr>
          </a:p>
          <a:p>
            <a:pPr lvl="8"/>
            <a:r>
              <a:rPr lang="en-US" sz="3000" b="1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Segoe UI Black" panose="020B0A02040204020203" pitchFamily="34" charset="0"/>
              </a:rPr>
              <a:t>By Ravada Eswari Lakshmi Priyanka</a:t>
            </a:r>
            <a:endParaRPr lang="en-IN" sz="3000" b="1" dirty="0">
              <a:solidFill>
                <a:schemeClr val="accent3">
                  <a:lumMod val="50000"/>
                </a:schemeClr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585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26D3-ED83-3C87-D8E5-9DBE8773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DEFECT </a:t>
            </a:r>
            <a:br>
              <a:rPr lang="en-US" b="1" dirty="0"/>
            </a:br>
            <a:r>
              <a:rPr lang="en-US" b="1" dirty="0"/>
              <a:t>IDENTIFIER:-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B_002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0705-0AD0-CA54-B5CD-3077C0031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145" y="742462"/>
            <a:ext cx="7315200" cy="5367333"/>
          </a:xfrm>
          <a:solidFill>
            <a:schemeClr val="accent1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3600" b="1" dirty="0"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6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B_002</a:t>
            </a:r>
            <a:endParaRPr lang="en-IN" sz="3600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Without login and email verification, the system is accepting invalid email IDs and allowing users to create tickets for queries.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Expected output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Enter valid email or login first.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Actual output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Accepting email and creating tickets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TC_002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TC_creating_tickets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Help center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Team lead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08-08-2025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:-</a:t>
            </a:r>
            <a:endParaRPr lang="en-IN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86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8FCA9-5230-39C3-508C-DFFE6EFED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52" y="727686"/>
            <a:ext cx="5511355" cy="5251083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70E2A-7B40-34E8-C306-2D3D0919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9" y="727686"/>
            <a:ext cx="5830277" cy="5251083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662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FD81-C741-77C6-C01F-A9036C9A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48F5-FAC4-FCAC-F0BE-A02C46232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600" b="1" dirty="0">
              <a:solidFill>
                <a:srgbClr val="002060"/>
              </a:solidFill>
            </a:endParaRPr>
          </a:p>
          <a:p>
            <a:endParaRPr lang="en-US" sz="2600" b="1" dirty="0">
              <a:solidFill>
                <a:srgbClr val="002060"/>
              </a:solidFill>
            </a:endParaRPr>
          </a:p>
          <a:p>
            <a:r>
              <a:rPr lang="en-US" sz="2600" b="1" dirty="0">
                <a:solidFill>
                  <a:srgbClr val="002060"/>
                </a:solidFill>
              </a:rPr>
              <a:t>Handling Dynamic Content: One of the biggest challenges was handling dynamic content on the website, such as promotional banners and catalogs.</a:t>
            </a:r>
          </a:p>
          <a:p>
            <a:r>
              <a:rPr lang="en-US" sz="2600" b="1" dirty="0">
                <a:solidFill>
                  <a:srgbClr val="002060"/>
                </a:solidFill>
              </a:rPr>
              <a:t>Since the OTP is sent to the user's phone, it can be difficult to automate login tests without manually entering the OTP each time.</a:t>
            </a:r>
          </a:p>
          <a:p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 some cases, it's challenging to identify accurate XPaths for specific elements, such as: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- Brands submodules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	- Offers submodules</a:t>
            </a:r>
          </a:p>
          <a:p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There comes difference in writing a test case and executing them.</a:t>
            </a:r>
          </a:p>
          <a:p>
            <a:endParaRPr lang="en-US" sz="2600" b="1" dirty="0">
              <a:solidFill>
                <a:srgbClr val="002060"/>
              </a:solidFill>
            </a:endParaRPr>
          </a:p>
          <a:p>
            <a:endParaRPr lang="en-US" sz="2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18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DF3F-3FE8-808A-75FB-6AB9BA38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32317-7E50-0584-453B-D7BF8C06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7625" y="749808"/>
            <a:ext cx="7315200" cy="5120640"/>
          </a:xfrm>
        </p:spPr>
        <p:txBody>
          <a:bodyPr>
            <a:normAutofit/>
          </a:bodyPr>
          <a:lstStyle/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Testing this e-commerce site has been a valuable learning experience, allowing me to acquire hands-on skills in Selenium automation and TestNG framework from scratch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Started by exploring the website, navigating through different sections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And then I found many bugs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I created automated test scripts using Selenium WebDriver to test the website's functionality, product search, and checkout. .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8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3FB5-DA9D-D322-96C3-E6DBFE641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696" y="868680"/>
            <a:ext cx="9144604" cy="512064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Thank You!!!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2600" b="1" dirty="0">
                <a:solidFill>
                  <a:srgbClr val="002060"/>
                </a:solidFill>
                <a:highlight>
                  <a:srgbClr val="00FFFF"/>
                </a:highlight>
                <a:latin typeface="Arial Rounded MT Bold" panose="020F0704030504030204" pitchFamily="34" charset="0"/>
              </a:rPr>
              <a:t>VAISHALI MAM </a:t>
            </a:r>
            <a:r>
              <a:rPr lang="en-US" sz="2600" b="1" dirty="0">
                <a:solidFill>
                  <a:srgbClr val="002060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Guiding Us through out the Project</a:t>
            </a:r>
            <a:endParaRPr lang="en-IN" sz="2600" b="1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1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3F91-D7B4-53EB-ED27-9716342B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4" y="1123836"/>
            <a:ext cx="3829224" cy="4601183"/>
          </a:xfrm>
        </p:spPr>
        <p:txBody>
          <a:bodyPr/>
          <a:lstStyle/>
          <a:p>
            <a:r>
              <a:rPr lang="en-US" b="1" dirty="0"/>
              <a:t>INTRODUCTION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168C0-6B9E-25D3-CBDF-6EB5FF58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Tira is a popular e-commerce website in India that specializes in beauty and lifestyle products ,which was launched in 2023.</a:t>
            </a:r>
          </a:p>
          <a:p>
            <a:r>
              <a:rPr lang="en-US" b="1" dirty="0">
                <a:solidFill>
                  <a:srgbClr val="002060"/>
                </a:solidFill>
              </a:rPr>
              <a:t> It offers a wide range of products across various categories, including skincare, haircare, makeup, fragrances, and more.</a:t>
            </a:r>
          </a:p>
          <a:p>
            <a:r>
              <a:rPr lang="en-US" b="1" dirty="0">
                <a:solidFill>
                  <a:srgbClr val="002060"/>
                </a:solidFill>
              </a:rPr>
              <a:t>Tira features a wide range of products from popular international and domestic brands.</a:t>
            </a:r>
          </a:p>
          <a:p>
            <a:r>
              <a:rPr lang="en-IN" b="1" dirty="0">
                <a:solidFill>
                  <a:srgbClr val="002060"/>
                </a:solidFill>
              </a:rPr>
              <a:t>Key Features:</a:t>
            </a:r>
          </a:p>
          <a:p>
            <a:pPr lvl="2"/>
            <a:r>
              <a:rPr lang="en-IN" sz="2000" b="1" dirty="0">
                <a:solidFill>
                  <a:srgbClr val="002060"/>
                </a:solidFill>
              </a:rPr>
              <a:t>Wide Product Range</a:t>
            </a:r>
          </a:p>
          <a:p>
            <a:pPr lvl="2"/>
            <a:r>
              <a:rPr lang="en-IN" sz="2000" b="1" dirty="0">
                <a:solidFill>
                  <a:srgbClr val="002060"/>
                </a:solidFill>
              </a:rPr>
              <a:t>Brand Variety</a:t>
            </a:r>
          </a:p>
          <a:p>
            <a:pPr lvl="2"/>
            <a:r>
              <a:rPr lang="en-IN" sz="2000" b="1" dirty="0">
                <a:solidFill>
                  <a:srgbClr val="002060"/>
                </a:solidFill>
              </a:rPr>
              <a:t>Search and Filter Options</a:t>
            </a:r>
          </a:p>
          <a:p>
            <a:pPr lvl="2"/>
            <a:r>
              <a:rPr lang="en-IN" sz="2000" b="1" dirty="0">
                <a:solidFill>
                  <a:srgbClr val="002060"/>
                </a:solidFill>
              </a:rPr>
              <a:t>Secure Payment Options</a:t>
            </a:r>
          </a:p>
        </p:txBody>
      </p:sp>
    </p:spTree>
    <p:extLst>
      <p:ext uri="{BB962C8B-B14F-4D97-AF65-F5344CB8AC3E}">
        <p14:creationId xmlns:p14="http://schemas.microsoft.com/office/powerpoint/2010/main" val="71556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29B2-68AD-957B-E27F-08A3B8FD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690257" cy="4601183"/>
          </a:xfrm>
        </p:spPr>
        <p:txBody>
          <a:bodyPr/>
          <a:lstStyle/>
          <a:p>
            <a:r>
              <a:rPr lang="en-IN" sz="3200" b="1" dirty="0"/>
              <a:t>RESPONSIBILITIES</a:t>
            </a:r>
            <a:r>
              <a:rPr lang="en-IN" sz="2800" b="1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E780-E530-32A9-C53C-F2AE1AF0F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2060"/>
                </a:solidFill>
              </a:rPr>
              <a:t>ANALYZE EACH  MODULE AND SUB-MODULE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CREATE TEST PLAN ON EACH MODULE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WRITING  AND EVALUATING TEST CASES 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PERFORMI BOTH MANUAL AND AUTOMATION  TESTING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CREATE DEFECT REPORT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9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BF6B-B311-BAD4-CDA0-375D42AE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73EB-3C3B-54D9-4537-0D6CE7CB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WHAT IS TIRA BEAUTY?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1900" b="1" dirty="0">
                <a:solidFill>
                  <a:srgbClr val="002060"/>
                </a:solidFill>
                <a:highlight>
                  <a:srgbClr val="FFFF00"/>
                </a:highlight>
              </a:rPr>
              <a:t>BEAUTY AND WELLNESS E-COMMERCE PLATFORM</a:t>
            </a:r>
            <a:r>
              <a:rPr lang="en-US" sz="1900" b="1" dirty="0">
                <a:solidFill>
                  <a:srgbClr val="002060"/>
                </a:solidFill>
              </a:rPr>
              <a:t>: TIRA IS AN    ONLINE PLATFORM THAT SPECIALIZES IN BEAUTY AND  LIFESTYLE PRODUCTS.</a:t>
            </a:r>
          </a:p>
          <a:p>
            <a:r>
              <a:rPr lang="en-US" sz="1900" b="1" dirty="0">
                <a:solidFill>
                  <a:srgbClr val="002060"/>
                </a:solidFill>
                <a:highlight>
                  <a:srgbClr val="FFFF00"/>
                </a:highlight>
              </a:rPr>
              <a:t>WIDE RANGE OF PRODUCTS</a:t>
            </a:r>
            <a:r>
              <a:rPr lang="en-US" sz="1900" b="1" dirty="0">
                <a:solidFill>
                  <a:srgbClr val="002060"/>
                </a:solidFill>
              </a:rPr>
              <a:t>: OFFERS PRODUCTS ACROSS VARIOUS CATEGORIES, INCLUDING:    - SKINCARE    - HAIRCARE    - MAKEUP    - FRAGRANCES    - AND MORE</a:t>
            </a:r>
          </a:p>
          <a:p>
            <a:r>
              <a:rPr lang="en-US" sz="1900" b="1" dirty="0">
                <a:solidFill>
                  <a:srgbClr val="002060"/>
                </a:solidFill>
                <a:highlight>
                  <a:srgbClr val="FFFF00"/>
                </a:highlight>
              </a:rPr>
              <a:t>POPULAR BRANDS</a:t>
            </a:r>
            <a:r>
              <a:rPr lang="en-US" sz="1900" b="1" dirty="0">
                <a:solidFill>
                  <a:srgbClr val="002060"/>
                </a:solidFill>
              </a:rPr>
              <a:t>: ALLOWS USERS TO BROWSE AND PURCHASE PRODUCTS FROM POPULAR BRANDS</a:t>
            </a:r>
            <a:r>
              <a:rPr lang="en-US" sz="1900" dirty="0"/>
              <a:t>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10108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7594-8B0F-23B8-CC22-1F15868E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" y="1123836"/>
            <a:ext cx="3249387" cy="460118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MODULES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65B2-1726-71E7-EF37-8DBB23ED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611" y="963385"/>
            <a:ext cx="7315200" cy="5315277"/>
          </a:xfrm>
        </p:spPr>
        <p:txBody>
          <a:bodyPr>
            <a:normAutofit lnSpcReduction="10000"/>
          </a:bodyPr>
          <a:lstStyle/>
          <a:p>
            <a:endParaRPr lang="en-US" sz="2200" b="1" dirty="0">
              <a:solidFill>
                <a:srgbClr val="002060"/>
              </a:solidFill>
            </a:endParaRPr>
          </a:p>
          <a:p>
            <a:endParaRPr lang="en-US" sz="2200" b="1" dirty="0">
              <a:solidFill>
                <a:srgbClr val="002060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MODULE 1: </a:t>
            </a:r>
            <a:r>
              <a:rPr lang="en-US" sz="2200" b="1" dirty="0">
                <a:solidFill>
                  <a:srgbClr val="002060"/>
                </a:solidFill>
                <a:highlight>
                  <a:srgbClr val="00FF00"/>
                </a:highlight>
              </a:rPr>
              <a:t>MY ACCOUNT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including personal details, address, orders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MODULE 2: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MY BAG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including max and min quantity of products. Adding and removing products 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MODULE  3:</a:t>
            </a:r>
            <a:r>
              <a:rPr lang="en-US" sz="2200" b="1" dirty="0">
                <a:solidFill>
                  <a:srgbClr val="002060"/>
                </a:solidFill>
                <a:highlight>
                  <a:srgbClr val="00FFFF"/>
                </a:highlight>
              </a:rPr>
              <a:t>HELP CENTER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including required fields and uploading images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MODULE 4: </a:t>
            </a:r>
            <a:r>
              <a:rPr lang="en-US" sz="2200" b="1" dirty="0">
                <a:solidFill>
                  <a:srgbClr val="002060"/>
                </a:solidFill>
                <a:highlight>
                  <a:srgbClr val="FF00FF"/>
                </a:highlight>
              </a:rPr>
              <a:t>MENU 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including brands, offers, top shelf, for you, </a:t>
            </a:r>
            <a:r>
              <a:rPr lang="en-US" sz="1700" b="1" dirty="0" err="1">
                <a:solidFill>
                  <a:srgbClr val="002060"/>
                </a:solidFill>
              </a:rPr>
              <a:t>tira</a:t>
            </a:r>
            <a:r>
              <a:rPr lang="en-US" sz="1700" b="1" dirty="0">
                <a:solidFill>
                  <a:srgbClr val="002060"/>
                </a:solidFill>
              </a:rPr>
              <a:t> red</a:t>
            </a:r>
            <a:endParaRPr lang="en-US" sz="2200" b="1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MODULE 5: </a:t>
            </a:r>
            <a:r>
              <a:rPr lang="en-US" sz="2200" b="1" dirty="0">
                <a:solidFill>
                  <a:srgbClr val="002060"/>
                </a:solidFill>
                <a:highlight>
                  <a:srgbClr val="FF0000"/>
                </a:highlight>
              </a:rPr>
              <a:t>MULTI- SEARCH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the search functionalities by giving multiple search items</a:t>
            </a:r>
          </a:p>
          <a:p>
            <a:endParaRPr lang="en-US" sz="2200" b="1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endParaRPr lang="en-US" sz="2200" b="1" dirty="0">
              <a:solidFill>
                <a:srgbClr val="002060"/>
              </a:solidFill>
              <a:highlight>
                <a:srgbClr val="FFFF00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08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0C2C6-AE86-013D-AB69-E7F6E94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408"/>
            <a:ext cx="11495314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>
              <a:solidFill>
                <a:srgbClr val="002060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</a:rPr>
              <a:t>MODULE 6: </a:t>
            </a:r>
            <a:r>
              <a:rPr lang="en-US" sz="2200" b="1" dirty="0">
                <a:solidFill>
                  <a:srgbClr val="002060"/>
                </a:solidFill>
                <a:highlight>
                  <a:srgbClr val="00FF00"/>
                </a:highlight>
              </a:rPr>
              <a:t>GIFTS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including for her, for him, occasion and free gifts too</a:t>
            </a:r>
            <a:r>
              <a:rPr lang="en-US" sz="2200" b="1" dirty="0">
                <a:solidFill>
                  <a:srgbClr val="002060"/>
                </a:solidFill>
              </a:rPr>
              <a:t>.</a:t>
            </a:r>
          </a:p>
          <a:p>
            <a:r>
              <a:rPr lang="en-IN" sz="2200" b="1" dirty="0">
                <a:solidFill>
                  <a:srgbClr val="002060"/>
                </a:solidFill>
              </a:rPr>
              <a:t>MODULE 7: </a:t>
            </a:r>
            <a:r>
              <a:rPr lang="en-IN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MY 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WISHLIST 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whether products are added and removed from Wishlist and further added to cart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MODULE 8: </a:t>
            </a:r>
            <a:r>
              <a:rPr lang="en-US" sz="2200" b="1" dirty="0">
                <a:solidFill>
                  <a:srgbClr val="002060"/>
                </a:solidFill>
                <a:highlight>
                  <a:srgbClr val="00FFFF"/>
                </a:highlight>
              </a:rPr>
              <a:t>SUBSCRIPTION</a:t>
            </a: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including mail id fields and save button to get notify from Tira.</a:t>
            </a:r>
          </a:p>
          <a:p>
            <a:r>
              <a:rPr lang="en-US" sz="2200" b="1" dirty="0">
                <a:solidFill>
                  <a:srgbClr val="002060"/>
                </a:solidFill>
              </a:rPr>
              <a:t>MODULE 9: </a:t>
            </a:r>
            <a:r>
              <a:rPr lang="en-US" sz="2200" b="1" dirty="0">
                <a:solidFill>
                  <a:srgbClr val="002060"/>
                </a:solidFill>
                <a:highlight>
                  <a:srgbClr val="FF00FF"/>
                </a:highlight>
              </a:rPr>
              <a:t>SOCIAL MEDIA</a:t>
            </a:r>
          </a:p>
          <a:p>
            <a:r>
              <a:rPr lang="en-US" sz="1700" b="1" dirty="0">
                <a:solidFill>
                  <a:srgbClr val="002060"/>
                </a:solidFill>
              </a:rPr>
              <a:t>Checked all the functionalities like WhatsApp, Instagram and Facebook. </a:t>
            </a:r>
          </a:p>
          <a:p>
            <a:r>
              <a:rPr lang="en-IN" sz="2200" b="1" dirty="0">
                <a:solidFill>
                  <a:srgbClr val="002060"/>
                </a:solidFill>
              </a:rPr>
              <a:t>MODULE 10: </a:t>
            </a:r>
            <a:r>
              <a:rPr lang="en-IN" sz="2200" b="1" dirty="0">
                <a:solidFill>
                  <a:srgbClr val="002060"/>
                </a:solidFill>
                <a:highlight>
                  <a:srgbClr val="FF0000"/>
                </a:highlight>
              </a:rPr>
              <a:t>FAQ’s</a:t>
            </a:r>
          </a:p>
          <a:p>
            <a:r>
              <a:rPr lang="en-IN" sz="1700" b="1" dirty="0">
                <a:solidFill>
                  <a:srgbClr val="002060"/>
                </a:solidFill>
              </a:rPr>
              <a:t>Checked all the </a:t>
            </a:r>
            <a:r>
              <a:rPr lang="en-US" sz="1700" b="1" dirty="0">
                <a:solidFill>
                  <a:srgbClr val="002060"/>
                </a:solidFill>
              </a:rPr>
              <a:t>functionalities of all the queries and related responses.</a:t>
            </a:r>
            <a:endParaRPr lang="en-IN" sz="17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6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6804-18FF-A2F6-EC9D-27D8D0DD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DEFECTS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7987-0678-2D6E-4AF4-EF2FC3C42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>
                <a:solidFill>
                  <a:srgbClr val="002060"/>
                </a:solidFill>
                <a:highlight>
                  <a:srgbClr val="00FF00"/>
                </a:highlight>
              </a:rPr>
              <a:t>DEFECT 1 : </a:t>
            </a:r>
          </a:p>
          <a:p>
            <a:r>
              <a:rPr lang="en-US" sz="2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Product is active in catalog, but shows 'Product not found' in My Bag with incorrect count</a:t>
            </a:r>
          </a:p>
          <a:p>
            <a:endParaRPr lang="en-US" sz="2200" b="1" dirty="0">
              <a:solidFill>
                <a:srgbClr val="002060"/>
              </a:solidFill>
              <a:highlight>
                <a:srgbClr val="00FF00"/>
              </a:highlight>
            </a:endParaRP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sz="2200" b="1" dirty="0">
                <a:solidFill>
                  <a:srgbClr val="002060"/>
                </a:solidFill>
                <a:highlight>
                  <a:srgbClr val="00FF00"/>
                </a:highlight>
              </a:rPr>
              <a:t>DEFECT 2 :  </a:t>
            </a:r>
          </a:p>
          <a:p>
            <a:r>
              <a:rPr lang="en-US" sz="2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Without login and email verification, the web is accepting invalid email IDs and allowing users to raise tickets for queries in Help Center module.</a:t>
            </a:r>
            <a:endParaRPr lang="en-IN"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4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9322-2031-BDBD-EAC3-D44C0C9C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DEFECT </a:t>
            </a:r>
            <a:br>
              <a:rPr lang="en-US" b="1" dirty="0"/>
            </a:br>
            <a:r>
              <a:rPr lang="en-US" b="1" dirty="0"/>
              <a:t>IDENTIFIER:-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B_001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BD836-B99E-5DD8-71AD-ECADFCC83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006" y="742462"/>
            <a:ext cx="7315200" cy="5429855"/>
          </a:xfrm>
          <a:solidFill>
            <a:schemeClr val="accent1">
              <a:lumMod val="20000"/>
              <a:lumOff val="80000"/>
            </a:schemeClr>
          </a:solidFill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endParaRPr lang="en-US" sz="3600" b="1" dirty="0"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6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6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endParaRPr lang="en-IN" sz="3600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:- Product is active in catalog, but shows 'Product not found' in My Bag with incorrect count i.e.;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Expected output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either out of stock or not deliverable to Pin code .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Actual output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product not found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TC_001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2200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TC__inactive__prod</a:t>
            </a:r>
            <a:endParaRPr lang="en-IN" sz="22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My Bag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Eswari R.L.P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: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- 08-08-2025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:-</a:t>
            </a:r>
            <a:endParaRPr lang="en-IN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34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A4E0BC-8AFD-B263-5AAA-A1DC31EE3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999" y="682098"/>
            <a:ext cx="5579535" cy="5269970"/>
          </a:xfrm>
          <a:prstGeom prst="rect">
            <a:avLst/>
          </a:prstGeom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E1191E-BC7F-9792-48B8-3C4C48619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464" y="682098"/>
            <a:ext cx="5579536" cy="5342468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64745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574</TotalTime>
  <Words>843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Arial Rounded MT Bold</vt:lpstr>
      <vt:lpstr>Calibri</vt:lpstr>
      <vt:lpstr>Castellar</vt:lpstr>
      <vt:lpstr>Corbel</vt:lpstr>
      <vt:lpstr>Eras Light ITC</vt:lpstr>
      <vt:lpstr>Ink Free</vt:lpstr>
      <vt:lpstr>Wingdings</vt:lpstr>
      <vt:lpstr>Wingdings 2</vt:lpstr>
      <vt:lpstr>Frame</vt:lpstr>
      <vt:lpstr>  TIRA Beauty</vt:lpstr>
      <vt:lpstr>INTRODUCTION </vt:lpstr>
      <vt:lpstr>RESPONSIBILITIES </vt:lpstr>
      <vt:lpstr>OVERVIEW </vt:lpstr>
      <vt:lpstr>MODULES </vt:lpstr>
      <vt:lpstr>PowerPoint Presentation</vt:lpstr>
      <vt:lpstr>    DEFECTS</vt:lpstr>
      <vt:lpstr>DEFECT  IDENTIFIER:-  B_001</vt:lpstr>
      <vt:lpstr>PowerPoint Presentation</vt:lpstr>
      <vt:lpstr>DEFECT  IDENTIFIER:-  B_002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Ravada Eswari Priyanka</dc:creator>
  <cp:lastModifiedBy>Ravada Eswari Priyanka</cp:lastModifiedBy>
  <cp:revision>34</cp:revision>
  <dcterms:created xsi:type="dcterms:W3CDTF">2025-08-18T15:01:20Z</dcterms:created>
  <dcterms:modified xsi:type="dcterms:W3CDTF">2025-08-19T08:51:19Z</dcterms:modified>
</cp:coreProperties>
</file>