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8" r:id="rId3"/>
    <p:sldId id="259" r:id="rId4"/>
    <p:sldId id="260" r:id="rId5"/>
    <p:sldId id="261"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25" autoAdjust="0"/>
  </p:normalViewPr>
  <p:slideViewPr>
    <p:cSldViewPr>
      <p:cViewPr varScale="1">
        <p:scale>
          <a:sx n="71" d="100"/>
          <a:sy n="71" d="100"/>
        </p:scale>
        <p:origin x="-135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41A34-04EF-4DDE-8E45-9AE3C73FD9CC}" type="datetimeFigureOut">
              <a:rPr lang="fr-FR" smtClean="0"/>
              <a:t>18/12/2013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993F0-4A8A-4D19-A52C-885DFB5FBBD1}" type="slidenum">
              <a:rPr lang="fr-FR" smtClean="0"/>
              <a:t>‹N°›</a:t>
            </a:fld>
            <a:endParaRPr lang="fr-FR"/>
          </a:p>
        </p:txBody>
      </p:sp>
    </p:spTree>
    <p:extLst>
      <p:ext uri="{BB962C8B-B14F-4D97-AF65-F5344CB8AC3E}">
        <p14:creationId xmlns:p14="http://schemas.microsoft.com/office/powerpoint/2010/main" val="170253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Dire ce que c’est (Messages de 140 caractères) + 8ans d’existence</a:t>
            </a:r>
          </a:p>
          <a:p>
            <a:r>
              <a:rPr lang="fr-FR" dirty="0" smtClean="0"/>
              <a:t>Parler de sa popularité</a:t>
            </a:r>
            <a:r>
              <a:rPr lang="fr-FR" baseline="0" dirty="0" smtClean="0"/>
              <a:t> dans le monde mais aussi en France (500 millions d’utilisateurs dans le monde). 2,5 Millions ont un compte et y sont actifs en France.</a:t>
            </a:r>
          </a:p>
          <a:p>
            <a:endParaRPr lang="fr-FR" baseline="0" dirty="0" smtClean="0"/>
          </a:p>
          <a:p>
            <a:r>
              <a:rPr lang="fr-FR" baseline="0" dirty="0" smtClean="0"/>
              <a:t>2/Suivre les personnes ou entités qui nous intéressent. Possibilités d’interagir avec tout le monde, de partager du contenu (images, vidéos... Et aussi des actus via le retweet). Parler d’un sujet/Proposer un sujet public via le Hashtag #.</a:t>
            </a:r>
          </a:p>
          <a:p>
            <a:endParaRPr lang="fr-FR" baseline="0" dirty="0" smtClean="0"/>
          </a:p>
          <a:p>
            <a:r>
              <a:rPr lang="fr-FR" baseline="0" dirty="0" smtClean="0"/>
              <a:t>3/De + en + d’entreprises ont compris l’importance de twitter, car beaucoup de monde s’informe via Twitter et donc l’influence des diverses communautés s’est accrue.</a:t>
            </a:r>
          </a:p>
          <a:p>
            <a:endParaRPr lang="fr-FR" baseline="0" dirty="0" smtClean="0"/>
          </a:p>
          <a:p>
            <a:r>
              <a:rPr lang="fr-FR" baseline="0" dirty="0" smtClean="0"/>
              <a:t>4/Twitter c’est aussi une source de données gigantesque. Non seulement le contenu des tweets mais également la géolocalisation, la date de publication, les mentions, appareil utilisé pour tweeter... Toutes sortes de données que l’ont peut aisément exploiter.</a:t>
            </a:r>
            <a:endParaRPr lang="fr-FR" dirty="0"/>
          </a:p>
        </p:txBody>
      </p:sp>
      <p:sp>
        <p:nvSpPr>
          <p:cNvPr id="4" name="Espace réservé du numéro de diapositive 3"/>
          <p:cNvSpPr>
            <a:spLocks noGrp="1"/>
          </p:cNvSpPr>
          <p:nvPr>
            <p:ph type="sldNum" sz="quarter" idx="10"/>
          </p:nvPr>
        </p:nvSpPr>
        <p:spPr/>
        <p:txBody>
          <a:bodyPr/>
          <a:lstStyle/>
          <a:p>
            <a:fld id="{BB4993F0-4A8A-4D19-A52C-885DFB5FBBD1}" type="slidenum">
              <a:rPr lang="fr-FR" smtClean="0"/>
              <a:t>2</a:t>
            </a:fld>
            <a:endParaRPr lang="fr-FR"/>
          </a:p>
        </p:txBody>
      </p:sp>
    </p:spTree>
    <p:extLst>
      <p:ext uri="{BB962C8B-B14F-4D97-AF65-F5344CB8AC3E}">
        <p14:creationId xmlns:p14="http://schemas.microsoft.com/office/powerpoint/2010/main" val="3466733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Idée générale/Motivation : utiliser les données « méprisées » par l’utilisateur</a:t>
            </a:r>
            <a:r>
              <a:rPr lang="fr-FR" baseline="0" dirty="0" smtClean="0"/>
              <a:t> lambda de twitter pour des études statistiques et approfondies</a:t>
            </a:r>
            <a:endParaRPr lang="fr-FR" dirty="0" smtClean="0"/>
          </a:p>
          <a:p>
            <a:endParaRPr lang="fr-FR" dirty="0" smtClean="0"/>
          </a:p>
          <a:p>
            <a:r>
              <a:rPr lang="fr-FR" dirty="0" smtClean="0"/>
              <a:t>Comment on</a:t>
            </a:r>
            <a:r>
              <a:rPr lang="fr-FR" baseline="0" dirty="0" smtClean="0"/>
              <a:t> va faire :</a:t>
            </a:r>
          </a:p>
          <a:p>
            <a:endParaRPr lang="fr-FR" dirty="0" smtClean="0"/>
          </a:p>
          <a:p>
            <a:r>
              <a:rPr lang="fr-FR" dirty="0" smtClean="0"/>
              <a:t>1/ Chaque tweet est en réalité un ensemble d’informations comprenant le contenu</a:t>
            </a:r>
            <a:r>
              <a:rPr lang="fr-FR" baseline="0" dirty="0" smtClean="0"/>
              <a:t> </a:t>
            </a:r>
            <a:r>
              <a:rPr lang="fr-FR" baseline="0" dirty="0" err="1" smtClean="0"/>
              <a:t>tweeté</a:t>
            </a:r>
            <a:r>
              <a:rPr lang="fr-FR" baseline="0" dirty="0" smtClean="0"/>
              <a:t> en lui-même, mais également des données relative à ce tweet comme la date, le lieu ou encore le type d’appareil utilisé pour tweeter. L’idée est de les récupérer et les utiliser dans plusieurs buts.</a:t>
            </a:r>
          </a:p>
          <a:p>
            <a:endParaRPr lang="fr-FR" baseline="0" dirty="0" smtClean="0"/>
          </a:p>
          <a:p>
            <a:r>
              <a:rPr lang="fr-FR" baseline="0" dirty="0" smtClean="0"/>
              <a:t>2/ On va générer différents graphes afin de mieux cerner le comportement d’un utilisateur. On pourra alors visualiser le nombre de tweets qu’il a produit par jour durant une certaine période, savoir avec qui il a le + interagi ces derniers temps, ou encore mieux connaître son moyen de tweeter en affichant ses différents </a:t>
            </a:r>
            <a:r>
              <a:rPr lang="fr-FR" baseline="0" dirty="0" err="1" smtClean="0"/>
              <a:t>devices</a:t>
            </a:r>
            <a:r>
              <a:rPr lang="fr-FR" baseline="0" dirty="0" smtClean="0"/>
              <a:t> et leur fréquence.</a:t>
            </a:r>
          </a:p>
          <a:p>
            <a:endParaRPr lang="fr-FR" baseline="0" dirty="0" smtClean="0"/>
          </a:p>
          <a:p>
            <a:r>
              <a:rPr lang="fr-FR" baseline="0" dirty="0" smtClean="0"/>
              <a:t>3/ Grâce à la technologie Neo4j...</a:t>
            </a:r>
            <a:endParaRPr lang="fr-FR" dirty="0"/>
          </a:p>
        </p:txBody>
      </p:sp>
      <p:sp>
        <p:nvSpPr>
          <p:cNvPr id="4" name="Espace réservé du numéro de diapositive 3"/>
          <p:cNvSpPr>
            <a:spLocks noGrp="1"/>
          </p:cNvSpPr>
          <p:nvPr>
            <p:ph type="sldNum" sz="quarter" idx="10"/>
          </p:nvPr>
        </p:nvSpPr>
        <p:spPr/>
        <p:txBody>
          <a:bodyPr/>
          <a:lstStyle/>
          <a:p>
            <a:fld id="{BB4993F0-4A8A-4D19-A52C-885DFB5FBBD1}" type="slidenum">
              <a:rPr lang="fr-FR" smtClean="0"/>
              <a:t>3</a:t>
            </a:fld>
            <a:endParaRPr lang="fr-FR"/>
          </a:p>
        </p:txBody>
      </p:sp>
    </p:spTree>
    <p:extLst>
      <p:ext uri="{BB962C8B-B14F-4D97-AF65-F5344CB8AC3E}">
        <p14:creationId xmlns:p14="http://schemas.microsoft.com/office/powerpoint/2010/main" val="31203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Dans</a:t>
            </a:r>
            <a:r>
              <a:rPr lang="fr-FR" baseline="0" dirty="0" smtClean="0"/>
              <a:t> un premier temps, on doit s’authentifier afin de pouvoir utiliser l’API Twitter</a:t>
            </a:r>
          </a:p>
          <a:p>
            <a:endParaRPr lang="fr-FR" baseline="0" dirty="0" smtClean="0"/>
          </a:p>
          <a:p>
            <a:r>
              <a:rPr lang="fr-FR" baseline="0" dirty="0" smtClean="0"/>
              <a:t>2/ Ensuite on soumet notre requête à l’API Twitter en spécifiant ce que l’on souhaite. Les requêtes peuvent être plus ou moins spécifiques (Demander le dernier tweet du compte de Madonna, jusqu’à trouver les 5 derniers tweets émis en espagnol à un endroit précis et contenant un certain hashtag).</a:t>
            </a:r>
          </a:p>
          <a:p>
            <a:endParaRPr lang="fr-FR" baseline="0" dirty="0" smtClean="0"/>
          </a:p>
          <a:p>
            <a:r>
              <a:rPr lang="fr-FR" baseline="0" dirty="0" smtClean="0"/>
              <a:t>2/ Par exemple : demander les 100 derniers tweets du compte de l’ECE </a:t>
            </a:r>
            <a:r>
              <a:rPr lang="fr-FR" baseline="0" dirty="0" smtClean="0">
                <a:sym typeface="Wingdings" panose="05000000000000000000" pitchFamily="2" charset="2"/>
              </a:rPr>
              <a:t> On reçoit un tableau d’objets (tweets). Chaque tweet est un tableau contenant de multiples clés-valeurs correspondants à toutes les données que peut représenter chaque tweet.</a:t>
            </a:r>
            <a:endParaRPr lang="fr-FR" dirty="0"/>
          </a:p>
        </p:txBody>
      </p:sp>
      <p:sp>
        <p:nvSpPr>
          <p:cNvPr id="4" name="Espace réservé du numéro de diapositive 3"/>
          <p:cNvSpPr>
            <a:spLocks noGrp="1"/>
          </p:cNvSpPr>
          <p:nvPr>
            <p:ph type="sldNum" sz="quarter" idx="10"/>
          </p:nvPr>
        </p:nvSpPr>
        <p:spPr/>
        <p:txBody>
          <a:bodyPr/>
          <a:lstStyle/>
          <a:p>
            <a:fld id="{BB4993F0-4A8A-4D19-A52C-885DFB5FBBD1}" type="slidenum">
              <a:rPr lang="fr-FR" smtClean="0"/>
              <a:t>4</a:t>
            </a:fld>
            <a:endParaRPr lang="fr-FR"/>
          </a:p>
        </p:txBody>
      </p:sp>
    </p:spTree>
    <p:extLst>
      <p:ext uri="{BB962C8B-B14F-4D97-AF65-F5344CB8AC3E}">
        <p14:creationId xmlns:p14="http://schemas.microsoft.com/office/powerpoint/2010/main" val="405579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81178F91-1568-4471-98D9-9826C98A3AA9}" type="datetimeFigureOut">
              <a:rPr lang="fr-FR" smtClean="0"/>
              <a:t>18/12/2013</a:t>
            </a:fld>
            <a:endParaRPr lang="fr-F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fr-F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9A6C19A-2AE5-4E1C-9A25-FC084611A9D6}" type="slidenum">
              <a:rPr lang="fr-FR" smtClean="0"/>
              <a:t>‹N°›</a:t>
            </a:fld>
            <a:endParaRPr lang="fr-F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81178F91-1568-4471-98D9-9826C98A3AA9}" type="datetimeFigureOut">
              <a:rPr lang="fr-FR" smtClean="0"/>
              <a:t>18/12/2013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81178F91-1568-4471-98D9-9826C98A3AA9}" type="datetimeFigureOut">
              <a:rPr lang="fr-FR" smtClean="0"/>
              <a:t>18/12/2013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1178F91-1568-4471-98D9-9826C98A3AA9}" type="datetimeFigureOut">
              <a:rPr lang="fr-FR" smtClean="0"/>
              <a:t>18/12/2013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1178F91-1568-4471-98D9-9826C98A3AA9}" type="datetimeFigureOut">
              <a:rPr lang="fr-FR" smtClean="0"/>
              <a:t>18/12/2013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5" name="Date Placeholder 4"/>
          <p:cNvSpPr>
            <a:spLocks noGrp="1"/>
          </p:cNvSpPr>
          <p:nvPr>
            <p:ph type="dt" sz="half" idx="10"/>
          </p:nvPr>
        </p:nvSpPr>
        <p:spPr/>
        <p:txBody>
          <a:bodyPr/>
          <a:lstStyle/>
          <a:p>
            <a:fld id="{81178F91-1568-4471-98D9-9826C98A3AA9}" type="datetimeFigureOut">
              <a:rPr lang="fr-FR" smtClean="0"/>
              <a:t>18/12/2013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A6C19A-2AE5-4E1C-9A25-FC084611A9D6}" type="slidenum">
              <a:rPr lang="fr-FR" smtClean="0"/>
              <a:t>‹N°›</a:t>
            </a:fld>
            <a:endParaRPr lang="fr-FR"/>
          </a:p>
        </p:txBody>
      </p:sp>
      <p:sp>
        <p:nvSpPr>
          <p:cNvPr id="9" name="Content Placeholder 8"/>
          <p:cNvSpPr>
            <a:spLocks noGrp="1"/>
          </p:cNvSpPr>
          <p:nvPr>
            <p:ph sz="quarter" idx="13"/>
          </p:nvPr>
        </p:nvSpPr>
        <p:spPr>
          <a:xfrm>
            <a:off x="1042416" y="2313432"/>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1178F91-1568-4471-98D9-9826C98A3AA9}" type="datetimeFigureOut">
              <a:rPr lang="fr-FR" smtClean="0"/>
              <a:t>18/12/2013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81178F91-1568-4471-98D9-9826C98A3AA9}" type="datetimeFigureOut">
              <a:rPr lang="fr-FR" smtClean="0"/>
              <a:t>18/12/2013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78F91-1568-4471-98D9-9826C98A3AA9}" type="datetimeFigureOut">
              <a:rPr lang="fr-FR" smtClean="0"/>
              <a:t>18/12/2013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1178F91-1568-4471-98D9-9826C98A3AA9}" type="datetimeFigureOut">
              <a:rPr lang="fr-FR" smtClean="0"/>
              <a:t>18/12/2013</a:t>
            </a:fld>
            <a:endParaRPr lang="fr-FR"/>
          </a:p>
        </p:txBody>
      </p:sp>
      <p:sp>
        <p:nvSpPr>
          <p:cNvPr id="7" name="Slide Number Placeholder 6"/>
          <p:cNvSpPr>
            <a:spLocks noGrp="1"/>
          </p:cNvSpPr>
          <p:nvPr>
            <p:ph type="sldNum" sz="quarter" idx="12"/>
          </p:nvPr>
        </p:nvSpPr>
        <p:spPr/>
        <p:txBody>
          <a:bodyPr/>
          <a:lstStyle/>
          <a:p>
            <a:fld id="{99A6C19A-2AE5-4E1C-9A25-FC084611A9D6}" type="slidenum">
              <a:rPr lang="fr-FR" smtClean="0"/>
              <a:t>‹N°›</a:t>
            </a:fld>
            <a:endParaRPr lang="fr-F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1178F91-1568-4471-98D9-9826C98A3AA9}" type="datetimeFigureOut">
              <a:rPr lang="fr-FR" smtClean="0"/>
              <a:t>18/12/2013</a:t>
            </a:fld>
            <a:endParaRPr lang="fr-F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7" name="Slide Number Placeholder 6"/>
          <p:cNvSpPr>
            <a:spLocks noGrp="1"/>
          </p:cNvSpPr>
          <p:nvPr>
            <p:ph type="sldNum" sz="quarter" idx="12"/>
          </p:nvPr>
        </p:nvSpPr>
        <p:spPr/>
        <p:txBody>
          <a:bodyPr/>
          <a:lstStyle/>
          <a:p>
            <a:fld id="{99A6C19A-2AE5-4E1C-9A25-FC084611A9D6}"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81178F91-1568-4471-98D9-9826C98A3AA9}" type="datetimeFigureOut">
              <a:rPr lang="fr-FR" smtClean="0"/>
              <a:t>18/12/2013</a:t>
            </a:fld>
            <a:endParaRPr lang="fr-F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9A6C19A-2AE5-4E1C-9A25-FC084611A9D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0172" y="404664"/>
            <a:ext cx="3960440" cy="1470025"/>
          </a:xfrm>
        </p:spPr>
        <p:txBody>
          <a:bodyPr>
            <a:normAutofit fontScale="90000"/>
          </a:bodyPr>
          <a:lstStyle/>
          <a:p>
            <a:pPr algn="ctr"/>
            <a:r>
              <a:rPr lang="fr-FR" b="1" dirty="0" smtClean="0"/>
              <a:t>Etude comportementale</a:t>
            </a:r>
            <a:br>
              <a:rPr lang="fr-FR" b="1" dirty="0" smtClean="0"/>
            </a:br>
            <a:r>
              <a:rPr lang="fr-FR" b="1" dirty="0" smtClean="0"/>
              <a:t>des </a:t>
            </a:r>
            <a:r>
              <a:rPr lang="fr-FR" b="1" dirty="0" err="1"/>
              <a:t>T</a:t>
            </a:r>
            <a:r>
              <a:rPr lang="fr-FR" b="1" dirty="0" err="1" smtClean="0"/>
              <a:t>wittos</a:t>
            </a:r>
            <a:endParaRPr lang="fr-FR" b="1" dirty="0"/>
          </a:p>
        </p:txBody>
      </p:sp>
      <p:sp>
        <p:nvSpPr>
          <p:cNvPr id="3" name="Sous-titre 2"/>
          <p:cNvSpPr>
            <a:spLocks noGrp="1"/>
          </p:cNvSpPr>
          <p:nvPr>
            <p:ph type="subTitle" idx="1"/>
          </p:nvPr>
        </p:nvSpPr>
        <p:spPr/>
        <p:txBody>
          <a:bodyPr>
            <a:normAutofit lnSpcReduction="10000"/>
          </a:bodyPr>
          <a:lstStyle/>
          <a:p>
            <a:r>
              <a:rPr lang="fr-FR" dirty="0" smtClean="0"/>
              <a:t>ANDREINI Rémy</a:t>
            </a:r>
          </a:p>
          <a:p>
            <a:r>
              <a:rPr lang="fr-FR" dirty="0" smtClean="0"/>
              <a:t>AUDRAIN Rémi</a:t>
            </a:r>
          </a:p>
          <a:p>
            <a:r>
              <a:rPr lang="fr-FR" dirty="0" smtClean="0"/>
              <a:t>DAUSSY Nicolas</a:t>
            </a:r>
          </a:p>
          <a:p>
            <a:r>
              <a:rPr lang="fr-FR" dirty="0" smtClean="0"/>
              <a:t>QUINDOS Jérémy</a:t>
            </a:r>
            <a:endParaRPr lang="fr-FR" dirty="0"/>
          </a:p>
        </p:txBody>
      </p:sp>
      <p:pic>
        <p:nvPicPr>
          <p:cNvPr id="1026" name="Picture 2" descr="C:\wamp\www\Website\img\twit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68960"/>
            <a:ext cx="26416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20778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548680"/>
            <a:ext cx="7024744" cy="1143000"/>
          </a:xfrm>
        </p:spPr>
        <p:txBody>
          <a:bodyPr>
            <a:normAutofit/>
          </a:bodyPr>
          <a:lstStyle/>
          <a:p>
            <a:pPr algn="ctr"/>
            <a:r>
              <a:rPr lang="fr-FR" sz="4400" b="1" dirty="0" smtClean="0"/>
              <a:t>Contexte Twitter</a:t>
            </a:r>
            <a:endParaRPr lang="fr-FR" sz="4400" b="1" dirty="0"/>
          </a:p>
        </p:txBody>
      </p:sp>
      <p:sp>
        <p:nvSpPr>
          <p:cNvPr id="3" name="Espace réservé du contenu 2"/>
          <p:cNvSpPr>
            <a:spLocks noGrp="1"/>
          </p:cNvSpPr>
          <p:nvPr>
            <p:ph idx="1"/>
          </p:nvPr>
        </p:nvSpPr>
        <p:spPr>
          <a:xfrm>
            <a:off x="1008192" y="2060848"/>
            <a:ext cx="6777317" cy="3686224"/>
          </a:xfrm>
        </p:spPr>
        <p:txBody>
          <a:bodyPr/>
          <a:lstStyle/>
          <a:p>
            <a:pPr marL="68580" indent="0">
              <a:buNone/>
            </a:pPr>
            <a:endParaRPr lang="fr-FR" dirty="0"/>
          </a:p>
          <a:p>
            <a:r>
              <a:rPr lang="fr-FR" dirty="0" smtClean="0"/>
              <a:t>Un </a:t>
            </a:r>
            <a:r>
              <a:rPr lang="fr-FR" smtClean="0"/>
              <a:t>média important</a:t>
            </a:r>
            <a:endParaRPr lang="fr-FR" dirty="0" smtClean="0"/>
          </a:p>
          <a:p>
            <a:endParaRPr lang="fr-FR" dirty="0" smtClean="0"/>
          </a:p>
          <a:p>
            <a:r>
              <a:rPr lang="fr-FR" dirty="0"/>
              <a:t>Un </a:t>
            </a:r>
            <a:r>
              <a:rPr lang="fr-FR" dirty="0" smtClean="0"/>
              <a:t>puits </a:t>
            </a:r>
            <a:r>
              <a:rPr lang="fr-FR" dirty="0"/>
              <a:t>de </a:t>
            </a:r>
            <a:r>
              <a:rPr lang="fr-FR" dirty="0" smtClean="0"/>
              <a:t>données inépuisable</a:t>
            </a:r>
          </a:p>
          <a:p>
            <a:endParaRPr lang="fr-FR" dirty="0" smtClean="0"/>
          </a:p>
          <a:p>
            <a:endParaRPr lang="fr-FR" dirty="0"/>
          </a:p>
          <a:p>
            <a:endParaRPr lang="fr-FR" dirty="0"/>
          </a:p>
        </p:txBody>
      </p:sp>
      <p:pic>
        <p:nvPicPr>
          <p:cNvPr id="2050" name="Picture 2" descr="http://socialmediafish.files.wordpress.com/2011/07/twitter_follow_me_avec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2132856"/>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024568" y="4725144"/>
            <a:ext cx="7200800" cy="1015663"/>
          </a:xfrm>
          <a:prstGeom prst="rect">
            <a:avLst/>
          </a:prstGeom>
          <a:noFill/>
        </p:spPr>
        <p:txBody>
          <a:bodyPr wrap="square" rtlCol="0">
            <a:spAutoFit/>
          </a:bodyPr>
          <a:lstStyle/>
          <a:p>
            <a:r>
              <a:rPr lang="fr-FR" sz="2000" u="sng" dirty="0" smtClean="0"/>
              <a:t>Motivation</a:t>
            </a:r>
            <a:r>
              <a:rPr lang="fr-FR" sz="2000" dirty="0" smtClean="0"/>
              <a:t> : Utiliser les </a:t>
            </a:r>
            <a:r>
              <a:rPr lang="fr-FR" sz="2000" dirty="0" smtClean="0"/>
              <a:t>données</a:t>
            </a:r>
            <a:r>
              <a:rPr lang="fr-FR" sz="2000" dirty="0" smtClean="0"/>
              <a:t> </a:t>
            </a:r>
            <a:r>
              <a:rPr lang="fr-FR" sz="2000" dirty="0" smtClean="0"/>
              <a:t>inexploitées</a:t>
            </a:r>
            <a:r>
              <a:rPr lang="fr-FR" sz="2000" dirty="0" smtClean="0"/>
              <a:t> </a:t>
            </a:r>
            <a:r>
              <a:rPr lang="fr-FR" sz="2000" dirty="0" smtClean="0"/>
              <a:t>des </a:t>
            </a:r>
            <a:r>
              <a:rPr lang="fr-FR" sz="2000" dirty="0" smtClean="0"/>
              <a:t>utilisateurs de Twitter pour réaliser des études statistiques et approfondies sur le comportement et les </a:t>
            </a:r>
            <a:r>
              <a:rPr lang="fr-FR" sz="2000" dirty="0" smtClean="0"/>
              <a:t>tendances.</a:t>
            </a:r>
            <a:endParaRPr lang="fr-FR" sz="2000" dirty="0"/>
          </a:p>
        </p:txBody>
      </p:sp>
    </p:spTree>
    <p:extLst>
      <p:ext uri="{BB962C8B-B14F-4D97-AF65-F5344CB8AC3E}">
        <p14:creationId xmlns:p14="http://schemas.microsoft.com/office/powerpoint/2010/main" val="1670425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548680"/>
            <a:ext cx="7024744" cy="1143000"/>
          </a:xfrm>
        </p:spPr>
        <p:txBody>
          <a:bodyPr>
            <a:normAutofit/>
          </a:bodyPr>
          <a:lstStyle/>
          <a:p>
            <a:pPr algn="ctr"/>
            <a:r>
              <a:rPr lang="fr-FR" sz="4400" b="1" dirty="0" smtClean="0"/>
              <a:t>Application</a:t>
            </a:r>
            <a:endParaRPr lang="fr-FR" sz="4400" b="1" dirty="0"/>
          </a:p>
        </p:txBody>
      </p:sp>
      <p:sp>
        <p:nvSpPr>
          <p:cNvPr id="3" name="Espace réservé du contenu 2"/>
          <p:cNvSpPr>
            <a:spLocks noGrp="1"/>
          </p:cNvSpPr>
          <p:nvPr>
            <p:ph idx="1"/>
          </p:nvPr>
        </p:nvSpPr>
        <p:spPr>
          <a:xfrm>
            <a:off x="1235434" y="2204864"/>
            <a:ext cx="6777317" cy="4176464"/>
          </a:xfrm>
        </p:spPr>
        <p:txBody>
          <a:bodyPr>
            <a:normAutofit/>
          </a:bodyPr>
          <a:lstStyle/>
          <a:p>
            <a:pPr marL="68580" indent="0" algn="ctr">
              <a:buNone/>
            </a:pPr>
            <a:r>
              <a:rPr lang="fr-FR" dirty="0" smtClean="0"/>
              <a:t>Comment utiliser des métadonnées pour créer de l’information valorisée?</a:t>
            </a:r>
          </a:p>
          <a:p>
            <a:pPr algn="ctr"/>
            <a:endParaRPr lang="fr-FR" dirty="0" smtClean="0"/>
          </a:p>
          <a:p>
            <a:pPr algn="ctr"/>
            <a:endParaRPr lang="fr-FR" dirty="0"/>
          </a:p>
          <a:p>
            <a:pPr marL="68580" indent="0" algn="ctr">
              <a:buNone/>
            </a:pPr>
            <a:r>
              <a:rPr lang="fr-FR" dirty="0" smtClean="0"/>
              <a:t>Création d’outils analytiques</a:t>
            </a:r>
            <a:endParaRPr lang="fr-FR" dirty="0" smtClean="0"/>
          </a:p>
          <a:p>
            <a:pPr algn="ctr"/>
            <a:endParaRPr lang="fr-FR" dirty="0" smtClean="0"/>
          </a:p>
          <a:p>
            <a:pPr algn="ctr"/>
            <a:endParaRPr lang="fr-FR" dirty="0"/>
          </a:p>
          <a:p>
            <a:pPr marL="68580" indent="0" algn="ctr">
              <a:buNone/>
            </a:pPr>
            <a:r>
              <a:rPr lang="fr-FR" dirty="0" smtClean="0"/>
              <a:t>Vision approfondie d’un utilisateur ou une communauté</a:t>
            </a:r>
            <a:endParaRPr lang="fr-FR" dirty="0"/>
          </a:p>
        </p:txBody>
      </p:sp>
      <p:pic>
        <p:nvPicPr>
          <p:cNvPr id="3074" name="Picture 2" descr="http://www.mynamesnotmommy.com/wp-content/uploads/2013/05/question-ma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2744924"/>
            <a:ext cx="1008111" cy="1008112"/>
          </a:xfrm>
          <a:prstGeom prst="rect">
            <a:avLst/>
          </a:prstGeom>
          <a:noFill/>
          <a:extLst>
            <a:ext uri="{909E8E84-426E-40DD-AFC4-6F175D3DCCD1}">
              <a14:hiddenFill xmlns:a14="http://schemas.microsoft.com/office/drawing/2010/main">
                <a:solidFill>
                  <a:srgbClr val="FFFFFF"/>
                </a:solidFill>
              </a14:hiddenFill>
            </a:ext>
          </a:extLst>
        </p:spPr>
      </p:pic>
      <p:sp>
        <p:nvSpPr>
          <p:cNvPr id="5" name="Flèche vers le bas 4"/>
          <p:cNvSpPr/>
          <p:nvPr/>
        </p:nvSpPr>
        <p:spPr>
          <a:xfrm>
            <a:off x="4499992" y="3154680"/>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bas 6"/>
          <p:cNvSpPr/>
          <p:nvPr/>
        </p:nvSpPr>
        <p:spPr>
          <a:xfrm>
            <a:off x="4499992" y="4473116"/>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60847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476672"/>
            <a:ext cx="7024744" cy="1143000"/>
          </a:xfrm>
        </p:spPr>
        <p:txBody>
          <a:bodyPr>
            <a:noAutofit/>
          </a:bodyPr>
          <a:lstStyle/>
          <a:p>
            <a:pPr algn="ctr"/>
            <a:r>
              <a:rPr lang="fr-FR" sz="4400" b="1" dirty="0" smtClean="0"/>
              <a:t>Etapes du projet</a:t>
            </a:r>
            <a:endParaRPr lang="fr-FR" sz="4400" b="1" dirty="0"/>
          </a:p>
        </p:txBody>
      </p:sp>
      <p:sp>
        <p:nvSpPr>
          <p:cNvPr id="3" name="Espace réservé du contenu 2"/>
          <p:cNvSpPr>
            <a:spLocks noGrp="1"/>
          </p:cNvSpPr>
          <p:nvPr>
            <p:ph idx="1"/>
          </p:nvPr>
        </p:nvSpPr>
        <p:spPr>
          <a:xfrm>
            <a:off x="1043608" y="2204864"/>
            <a:ext cx="6777317" cy="4104456"/>
          </a:xfrm>
        </p:spPr>
        <p:txBody>
          <a:bodyPr>
            <a:normAutofit lnSpcReduction="10000"/>
          </a:bodyPr>
          <a:lstStyle/>
          <a:p>
            <a:r>
              <a:rPr lang="fr-FR" dirty="0" smtClean="0"/>
              <a:t>Génération de code avec Enterprise Architecte</a:t>
            </a:r>
            <a:endParaRPr lang="fr-FR" dirty="0" smtClean="0"/>
          </a:p>
          <a:p>
            <a:endParaRPr lang="fr-FR" dirty="0" smtClean="0"/>
          </a:p>
          <a:p>
            <a:r>
              <a:rPr lang="fr-FR" dirty="0" smtClean="0"/>
              <a:t>Récupération des données via l’API Twitter</a:t>
            </a:r>
          </a:p>
          <a:p>
            <a:endParaRPr lang="fr-FR" dirty="0"/>
          </a:p>
          <a:p>
            <a:r>
              <a:rPr lang="fr-FR" dirty="0" smtClean="0"/>
              <a:t>Utilisation de </a:t>
            </a:r>
            <a:r>
              <a:rPr lang="fr-FR" dirty="0" err="1" smtClean="0"/>
              <a:t>HighCharts</a:t>
            </a:r>
            <a:r>
              <a:rPr lang="fr-FR" dirty="0" smtClean="0"/>
              <a:t> PHP pour le « Data </a:t>
            </a:r>
            <a:r>
              <a:rPr lang="fr-FR" dirty="0" err="1" smtClean="0"/>
              <a:t>visualization</a:t>
            </a:r>
            <a:r>
              <a:rPr lang="fr-FR" dirty="0" smtClean="0"/>
              <a:t> / </a:t>
            </a:r>
            <a:r>
              <a:rPr lang="fr-FR" dirty="0" err="1" smtClean="0"/>
              <a:t>analiytics</a:t>
            </a:r>
            <a:r>
              <a:rPr lang="fr-FR" dirty="0" smtClean="0"/>
              <a:t> »</a:t>
            </a:r>
          </a:p>
          <a:p>
            <a:endParaRPr lang="fr-FR" dirty="0"/>
          </a:p>
          <a:p>
            <a:r>
              <a:rPr lang="fr-FR" dirty="0" smtClean="0"/>
              <a:t>Utilisation de Neo4j pour le « Data </a:t>
            </a:r>
            <a:r>
              <a:rPr lang="fr-FR" dirty="0" err="1" smtClean="0"/>
              <a:t>mining</a:t>
            </a:r>
            <a:r>
              <a:rPr lang="fr-FR" dirty="0" smtClean="0"/>
              <a:t> »</a:t>
            </a:r>
            <a:endParaRPr lang="fr-FR" dirty="0"/>
          </a:p>
        </p:txBody>
      </p:sp>
    </p:spTree>
    <p:extLst>
      <p:ext uri="{BB962C8B-B14F-4D97-AF65-F5344CB8AC3E}">
        <p14:creationId xmlns:p14="http://schemas.microsoft.com/office/powerpoint/2010/main" val="20435220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564904"/>
            <a:ext cx="7024744" cy="1143000"/>
          </a:xfrm>
        </p:spPr>
        <p:txBody>
          <a:bodyPr>
            <a:normAutofit/>
          </a:bodyPr>
          <a:lstStyle/>
          <a:p>
            <a:pPr algn="ctr"/>
            <a:r>
              <a:rPr lang="fr-FR" sz="4400" b="1" dirty="0" smtClean="0"/>
              <a:t>Démonstration</a:t>
            </a:r>
            <a:endParaRPr lang="fr-FR" sz="4400" b="1"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68556410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424</TotalTime>
  <Words>351</Words>
  <Application>Microsoft Office PowerPoint</Application>
  <PresentationFormat>Affichage à l'écran (4:3)</PresentationFormat>
  <Paragraphs>54</Paragraphs>
  <Slides>5</Slides>
  <Notes>3</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Austin</vt:lpstr>
      <vt:lpstr>Etude comportementale des Twittos</vt:lpstr>
      <vt:lpstr>Contexte Twitter</vt:lpstr>
      <vt:lpstr>Application</vt:lpstr>
      <vt:lpstr>Etapes du projet</vt:lpstr>
      <vt:lpstr>Démonstration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Data visualization Data analytics</dc:title>
  <dc:creator>QUINDOS</dc:creator>
  <cp:lastModifiedBy>QUINDOS</cp:lastModifiedBy>
  <cp:revision>28</cp:revision>
  <dcterms:created xsi:type="dcterms:W3CDTF">2013-12-17T19:45:57Z</dcterms:created>
  <dcterms:modified xsi:type="dcterms:W3CDTF">2013-12-18T13:03:09Z</dcterms:modified>
</cp:coreProperties>
</file>