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8"/>
  </p:notesMasterIdLst>
  <p:handoutMasterIdLst>
    <p:handoutMasterId r:id="rId9"/>
  </p:handoutMasterIdLst>
  <p:sldIdLst>
    <p:sldId id="256" r:id="rId4"/>
    <p:sldId id="257" r:id="rId5"/>
    <p:sldId id="258" r:id="rId6"/>
    <p:sldId id="260" r:id="rId7"/>
  </p:sldIdLst>
  <p:sldSz cx="10080625" cy="7559675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598" y="-91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7BB584A-A60B-42C6-AF46-386DA6F30DF7}" type="slidenum">
              <a:t>‹Nr.›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94545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B0D213D9-1B35-48FC-9294-6BED9DAB4044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59482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x-none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 sz="281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 sz="281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x-none" smtClean="0"/>
              <a:t>OpenAPE</a:t>
            </a:r>
          </a:p>
          <a:p>
            <a:pPr lvl="0"/>
            <a:r>
              <a:rPr lang="x-none" smtClean="0"/>
              <a:t>Abschlusspräsentation</a:t>
            </a:r>
          </a:p>
          <a:p>
            <a:pPr lvl="0"/>
            <a:r>
              <a:rPr lang="x-none" smtClean="0"/>
              <a:t>Stephan</a:t>
            </a:r>
            <a:endParaRPr lang="x-non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2E41B73-3312-451F-B4F8-EB2216301D69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1388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x-none" smtClean="0"/>
              <a:t>OpenAPE</a:t>
            </a:r>
          </a:p>
          <a:p>
            <a:pPr lvl="0"/>
            <a:r>
              <a:rPr lang="x-none" smtClean="0"/>
              <a:t>Abschlusspräsentation</a:t>
            </a:r>
          </a:p>
          <a:p>
            <a:pPr lvl="0"/>
            <a:r>
              <a:rPr lang="x-none" smtClean="0"/>
              <a:t>Stephan</a:t>
            </a:r>
            <a:endParaRPr lang="x-non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0ED7B9F-DA69-4B4B-97D1-CF96F4FE790D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60298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x-none" smtClean="0"/>
              <a:t>OpenAPE</a:t>
            </a:r>
          </a:p>
          <a:p>
            <a:pPr lvl="0"/>
            <a:r>
              <a:rPr lang="x-none" smtClean="0"/>
              <a:t>Abschlusspräsentation</a:t>
            </a:r>
          </a:p>
          <a:p>
            <a:pPr lvl="0"/>
            <a:r>
              <a:rPr lang="x-none" smtClean="0"/>
              <a:t>Stephan</a:t>
            </a:r>
            <a:endParaRPr lang="x-non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44C3777-5A3C-4533-B1C2-ABE20208D822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40419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941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747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6541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72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67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883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880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18763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x-none" smtClean="0"/>
              <a:t>OpenAPE</a:t>
            </a:r>
          </a:p>
          <a:p>
            <a:pPr lvl="0"/>
            <a:r>
              <a:rPr lang="x-none" smtClean="0"/>
              <a:t>Abschlusspräsentation</a:t>
            </a:r>
          </a:p>
          <a:p>
            <a:pPr lvl="0"/>
            <a:r>
              <a:rPr lang="x-none" smtClean="0"/>
              <a:t>Stephan</a:t>
            </a:r>
            <a:endParaRPr lang="x-non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7527D48-26DD-46D5-BC30-8DDC9FED079E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82025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32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917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586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x-none" smtClean="0"/>
              <a:t>OpenAPE</a:t>
            </a:r>
          </a:p>
          <a:p>
            <a:pPr lvl="0"/>
            <a:r>
              <a:rPr lang="x-none" smtClean="0"/>
              <a:t>Abschlusspräsentation</a:t>
            </a:r>
          </a:p>
          <a:p>
            <a:pPr lvl="0"/>
            <a:r>
              <a:rPr lang="x-none" smtClean="0"/>
              <a:t>Stephan</a:t>
            </a:r>
            <a:endParaRPr lang="x-non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BA91DC6-AB0C-459A-9561-28F585D18753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83751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x-none" smtClean="0"/>
              <a:t>OpenAPE</a:t>
            </a:r>
          </a:p>
          <a:p>
            <a:pPr lvl="0"/>
            <a:r>
              <a:rPr lang="x-none" smtClean="0"/>
              <a:t>Abschlusspräsentation</a:t>
            </a:r>
          </a:p>
          <a:p>
            <a:pPr lvl="0"/>
            <a:r>
              <a:rPr lang="x-none" smtClean="0"/>
              <a:t>Stephan</a:t>
            </a:r>
            <a:endParaRPr lang="x-non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95364B8-78F1-4D37-BEA1-9232A1B473AF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87449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x-none" smtClean="0"/>
              <a:t>OpenAPE</a:t>
            </a:r>
          </a:p>
          <a:p>
            <a:pPr lvl="0"/>
            <a:r>
              <a:rPr lang="x-none" smtClean="0"/>
              <a:t>Abschlusspräsentation</a:t>
            </a:r>
          </a:p>
          <a:p>
            <a:pPr lvl="0"/>
            <a:r>
              <a:rPr lang="x-none" smtClean="0"/>
              <a:t>Stephan</a:t>
            </a:r>
            <a:endParaRPr lang="x-non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1EDA24C-76A3-4F8B-88A7-F8D4EFB5DA31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13178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x-none" smtClean="0"/>
              <a:t>OpenAPE</a:t>
            </a:r>
          </a:p>
          <a:p>
            <a:pPr lvl="0"/>
            <a:r>
              <a:rPr lang="x-none" smtClean="0"/>
              <a:t>Abschlusspräsentation</a:t>
            </a:r>
          </a:p>
          <a:p>
            <a:pPr lvl="0"/>
            <a:r>
              <a:rPr lang="x-none" smtClean="0"/>
              <a:t>Stephan</a:t>
            </a:r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3379AAC-DD2F-480A-91B5-502F662A8115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51498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x-none" smtClean="0"/>
              <a:t>OpenAPE</a:t>
            </a:r>
          </a:p>
          <a:p>
            <a:pPr lvl="0"/>
            <a:r>
              <a:rPr lang="x-none" smtClean="0"/>
              <a:t>Abschlusspräsentation</a:t>
            </a:r>
          </a:p>
          <a:p>
            <a:pPr lvl="0"/>
            <a:r>
              <a:rPr lang="x-none" smtClean="0"/>
              <a:t>Stephan</a:t>
            </a:r>
            <a:endParaRPr lang="x-non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7F0F3F-88A2-4D07-A170-955C036FECC9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80604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x-none" smtClean="0"/>
              <a:t>OpenAPE</a:t>
            </a:r>
          </a:p>
          <a:p>
            <a:pPr lvl="0"/>
            <a:r>
              <a:rPr lang="x-none" smtClean="0"/>
              <a:t>Abschlusspräsentation</a:t>
            </a:r>
          </a:p>
          <a:p>
            <a:pPr lvl="0"/>
            <a:r>
              <a:rPr lang="x-none" smtClean="0"/>
              <a:t>Stephan</a:t>
            </a:r>
            <a:endParaRPr lang="x-non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B83D92A-0E7C-4E2B-9767-A74E7F0515EF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71910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x-none" smtClean="0"/>
              <a:t>OpenAPE</a:t>
            </a:r>
          </a:p>
          <a:p>
            <a:pPr lvl="0"/>
            <a:r>
              <a:rPr lang="x-none" smtClean="0"/>
              <a:t>Abschlusspräsentation</a:t>
            </a:r>
          </a:p>
          <a:p>
            <a:pPr lvl="0"/>
            <a:r>
              <a:rPr lang="x-none" smtClean="0"/>
              <a:t>Stephan</a:t>
            </a:r>
            <a:endParaRPr lang="x-non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A7B0D41-4E9F-4D30-9559-0F9BDCD6D0B1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14744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x-none" smtClean="0"/>
              <a:t>OpenAPE</a:t>
            </a:r>
          </a:p>
          <a:p>
            <a:pPr lvl="0"/>
            <a:r>
              <a:rPr lang="x-none" smtClean="0"/>
              <a:t>Abschlusspräsentation</a:t>
            </a:r>
          </a:p>
          <a:p>
            <a:pPr lvl="0"/>
            <a:r>
              <a:rPr lang="x-none" smtClean="0"/>
              <a:t>Stephan</a:t>
            </a:r>
            <a:endParaRPr lang="x-non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67E4A72-5281-453A-9B99-9C18EEB58418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70248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x-none" smtClean="0"/>
              <a:t>OpenAPE</a:t>
            </a:r>
          </a:p>
          <a:p>
            <a:pPr lvl="0"/>
            <a:r>
              <a:rPr lang="x-none" smtClean="0"/>
              <a:t>Abschlusspräsentation</a:t>
            </a:r>
          </a:p>
          <a:p>
            <a:pPr lvl="0"/>
            <a:r>
              <a:rPr lang="x-none" smtClean="0"/>
              <a:t>Stephan</a:t>
            </a:r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F8F7831-0353-4225-A7DB-574A60364579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06776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x-none" smtClean="0"/>
              <a:t>OpenAPE</a:t>
            </a:r>
          </a:p>
          <a:p>
            <a:pPr lvl="0"/>
            <a:r>
              <a:rPr lang="x-none" smtClean="0"/>
              <a:t>Abschlusspräsentation</a:t>
            </a:r>
          </a:p>
          <a:p>
            <a:pPr lvl="0"/>
            <a:r>
              <a:rPr lang="x-none" smtClean="0"/>
              <a:t>Stephan</a:t>
            </a:r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D4F5442-CED3-43AD-8592-39B4CA5FAA95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568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x-none" smtClean="0"/>
              <a:t>OpenAPE</a:t>
            </a:r>
          </a:p>
          <a:p>
            <a:pPr lvl="0"/>
            <a:r>
              <a:rPr lang="x-none" smtClean="0"/>
              <a:t>Abschlusspräsentation</a:t>
            </a:r>
          </a:p>
          <a:p>
            <a:pPr lvl="0"/>
            <a:r>
              <a:rPr lang="x-none" smtClean="0"/>
              <a:t>Stephan</a:t>
            </a:r>
            <a:endParaRPr lang="x-non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FDD813F-7ADB-465D-8BD7-F5D34958F37F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58574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x-none" smtClean="0"/>
              <a:t>OpenAPE</a:t>
            </a:r>
          </a:p>
          <a:p>
            <a:pPr lvl="0"/>
            <a:r>
              <a:rPr lang="x-none" smtClean="0"/>
              <a:t>Abschlusspräsentation</a:t>
            </a:r>
          </a:p>
          <a:p>
            <a:pPr lvl="0"/>
            <a:r>
              <a:rPr lang="x-none" smtClean="0"/>
              <a:t>Stephan</a:t>
            </a:r>
            <a:endParaRPr lang="x-non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1F24A67-5493-4277-8C14-932C388C7187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96216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x-none" smtClean="0"/>
              <a:t>OpenAPE</a:t>
            </a:r>
          </a:p>
          <a:p>
            <a:pPr lvl="0"/>
            <a:r>
              <a:rPr lang="x-none" smtClean="0"/>
              <a:t>Abschlusspräsentation</a:t>
            </a:r>
          </a:p>
          <a:p>
            <a:pPr lvl="0"/>
            <a:r>
              <a:rPr lang="x-none" smtClean="0"/>
              <a:t>Stephan</a:t>
            </a:r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C28C17F-21CB-493B-A54A-BEEAD3C01879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11031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x-none" smtClean="0"/>
              <a:t>OpenAPE</a:t>
            </a:r>
          </a:p>
          <a:p>
            <a:pPr lvl="0"/>
            <a:r>
              <a:rPr lang="x-none" smtClean="0"/>
              <a:t>Abschlusspräsentation</a:t>
            </a:r>
          </a:p>
          <a:p>
            <a:pPr lvl="0"/>
            <a:r>
              <a:rPr lang="x-none" smtClean="0"/>
              <a:t>Stephan</a:t>
            </a:r>
            <a:endParaRPr lang="x-non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E5B16BF-60D2-4FA5-9425-08B943222DC5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09928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x-none" smtClean="0"/>
              <a:t>OpenAPE</a:t>
            </a:r>
          </a:p>
          <a:p>
            <a:pPr lvl="0"/>
            <a:r>
              <a:rPr lang="x-none" smtClean="0"/>
              <a:t>Abschlusspräsentation</a:t>
            </a:r>
          </a:p>
          <a:p>
            <a:pPr lvl="0"/>
            <a:r>
              <a:rPr lang="x-none" smtClean="0"/>
              <a:t>Stephan</a:t>
            </a:r>
            <a:endParaRPr lang="x-non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D180073-B8AB-4DCB-B98E-70B43D487FFE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44392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x-none" smtClean="0"/>
              <a:t>OpenAPE</a:t>
            </a:r>
          </a:p>
          <a:p>
            <a:pPr lvl="0"/>
            <a:r>
              <a:rPr lang="x-none" smtClean="0"/>
              <a:t>Abschlusspräsentation</a:t>
            </a:r>
          </a:p>
          <a:p>
            <a:pPr lvl="0"/>
            <a:r>
              <a:rPr lang="x-none" smtClean="0"/>
              <a:t>Stephan</a:t>
            </a:r>
            <a:endParaRPr lang="x-non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7ADEB7B-10A4-4993-869C-B3BB1FE1721C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53193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x-none" smtClean="0"/>
              <a:t>OpenAPE</a:t>
            </a:r>
          </a:p>
          <a:p>
            <a:pPr lvl="0"/>
            <a:r>
              <a:rPr lang="x-none" smtClean="0"/>
              <a:t>Abschlusspräsentation</a:t>
            </a:r>
          </a:p>
          <a:p>
            <a:pPr lvl="0"/>
            <a:r>
              <a:rPr lang="x-none" smtClean="0"/>
              <a:t>Stephan</a:t>
            </a:r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BA1B0EE-A2C8-41C9-B4B8-0963FC03B375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17016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x-none" smtClean="0"/>
              <a:t>OpenAPE</a:t>
            </a:r>
          </a:p>
          <a:p>
            <a:pPr lvl="0"/>
            <a:r>
              <a:rPr lang="x-none" smtClean="0"/>
              <a:t>Abschlusspräsentation</a:t>
            </a:r>
          </a:p>
          <a:p>
            <a:pPr lvl="0"/>
            <a:r>
              <a:rPr lang="x-none" smtClean="0"/>
              <a:t>Stephan</a:t>
            </a:r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2FEBC01-02AC-480B-985B-E0FDB722DA80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8604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324000"/>
            <a:ext cx="10080000" cy="1260000"/>
          </a:xfrm>
          <a:prstGeom prst="rect">
            <a:avLst/>
          </a:prstGeom>
          <a:solidFill>
            <a:srgbClr val="004586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0" tIns="0" rIns="0" bIns="0" anchor="ctr" anchorCtr="1"/>
          <a:lstStyle/>
          <a:p>
            <a:pPr lvl="0" rtl="0" hangingPunct="0">
              <a:buNone/>
              <a:tabLst/>
            </a:pPr>
            <a:endParaRPr lang="x-none" sz="2400" kern="1200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Titelplatzhalter 2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/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3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3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9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3420000" y="6851160"/>
            <a:ext cx="32223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ctr" rtl="0" hangingPunct="0">
              <a:buNone/>
              <a:tabLst/>
              <a:defRPr lang="x-none" sz="1400" kern="1200">
                <a:latin typeface="Calibri" pitchFamily="34"/>
                <a:ea typeface="Lucida Sans Unicode" pitchFamily="2"/>
                <a:cs typeface="Tahoma" pitchFamily="2"/>
              </a:defRPr>
            </a:lvl1pPr>
            <a:lvl2pPr lvl="0" algn="ctr" rtl="0" hangingPunct="0">
              <a:buNone/>
              <a:tabLst/>
              <a:defRPr lang="x-none" sz="1400" kern="1200">
                <a:latin typeface="Calibri" pitchFamily="34"/>
                <a:ea typeface="Lucida Sans Unicode" pitchFamily="2"/>
                <a:cs typeface="Tahoma" pitchFamily="2"/>
              </a:defRPr>
            </a:lvl2pPr>
            <a:lvl3pPr lvl="0" algn="ctr" rtl="0" hangingPunct="0">
              <a:buNone/>
              <a:tabLst/>
              <a:defRPr lang="x-none" sz="1400" kern="1200">
                <a:latin typeface="Calibri" pitchFamily="34"/>
                <a:ea typeface="Lucida Sans Unicode" pitchFamily="2"/>
                <a:cs typeface="Tahoma" pitchFamily="2"/>
              </a:defRPr>
            </a:lvl3pPr>
          </a:lstStyle>
          <a:p>
            <a:pPr lvl="0"/>
            <a:r>
              <a:rPr lang="x-none"/>
              <a:t>OpenAPE</a:t>
            </a:r>
          </a:p>
          <a:p>
            <a:pPr lvl="0"/>
            <a:r>
              <a:rPr lang="x-none"/>
              <a:t>Abschlusspräsentation</a:t>
            </a:r>
          </a:p>
          <a:p>
            <a:pPr lvl="0"/>
            <a:r>
              <a:rPr lang="x-none"/>
              <a:t>Stephan</a:t>
            </a:r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x-none" sz="1400" kern="1200">
                <a:latin typeface="Calibri" pitchFamily="34"/>
                <a:ea typeface="Lucida Sans Unicode" pitchFamily="2"/>
                <a:cs typeface="Tahoma" pitchFamily="2"/>
              </a:defRPr>
            </a:lvl1pPr>
          </a:lstStyle>
          <a:p>
            <a:pPr lvl="0"/>
            <a:fld id="{AF51B64D-B8BC-4190-832B-2D6BEEDEE5BD}" type="slidenum">
              <a:t>‹Nr.›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x-none" sz="4400" b="0" i="0" u="none" strike="noStrike" kern="1200">
          <a:ln>
            <a:noFill/>
          </a:ln>
          <a:solidFill>
            <a:srgbClr val="FFFFFF"/>
          </a:solidFill>
          <a:latin typeface="Calibri" pitchFamily="34"/>
          <a:cs typeface="Tahoma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x-none" sz="3300" b="0" i="0" u="none" strike="noStrike" kern="1200">
          <a:ln>
            <a:noFill/>
          </a:ln>
          <a:latin typeface="Calibri" pitchFamily="34"/>
          <a:cs typeface="Tahoma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de-DE" sz="3300" b="0" i="0" u="none" strike="noStrike" kern="1200">
                <a:ln>
                  <a:noFill/>
                </a:ln>
                <a:latin typeface="Calibri" pitchFamily="34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de-DE" sz="3300" b="0" i="0" u="none" strike="noStrike" kern="1200">
                <a:ln>
                  <a:noFill/>
                </a:ln>
                <a:latin typeface="Calibri" pitchFamily="34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900" b="0" i="0" u="none" strike="noStrike" kern="1200">
                <a:ln>
                  <a:noFill/>
                </a:ln>
                <a:latin typeface="Calibri" pitchFamily="34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400" b="0" i="0" u="none" strike="noStrike" kern="1200">
                <a:ln>
                  <a:noFill/>
                </a:ln>
                <a:latin typeface="Calibri" pitchFamily="34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Calibri" pitchFamily="34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Calibri" pitchFamily="34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Calibri" pitchFamily="34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Calibri" pitchFamily="34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Calibri" pitchFamily="34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Calibri" pitchFamily="34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420000" y="6851520"/>
            <a:ext cx="32223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/>
          <a:p>
            <a:pPr lvl="0" algn="ctr" rtl="0" hangingPunct="0">
              <a:buNone/>
              <a:tabLst/>
            </a:pPr>
            <a:r>
              <a:rPr lang="de-DE" sz="1400" kern="1200">
                <a:latin typeface="Calibri" pitchFamily="34"/>
                <a:ea typeface="Lucida Sans Unicode" pitchFamily="2"/>
                <a:cs typeface="Tahoma" pitchFamily="2"/>
              </a:rPr>
              <a:t>OpenAPE</a:t>
            </a:r>
          </a:p>
          <a:p>
            <a:pPr lvl="0" algn="ctr" rtl="0" hangingPunct="0">
              <a:buNone/>
              <a:tabLst/>
            </a:pPr>
            <a:r>
              <a:rPr lang="de-DE" sz="1400" kern="1200">
                <a:latin typeface="Calibri" pitchFamily="34"/>
                <a:ea typeface="Lucida Sans Unicode" pitchFamily="2"/>
                <a:cs typeface="Tahoma" pitchFamily="2"/>
              </a:rPr>
              <a:t>Abschlusspräsentation</a:t>
            </a:r>
          </a:p>
          <a:p>
            <a:pPr lvl="0" algn="ctr" rtl="0" hangingPunct="0">
              <a:buNone/>
              <a:tabLst/>
            </a:pPr>
            <a:r>
              <a:rPr lang="de-DE" sz="1400" kern="1200">
                <a:latin typeface="Calibri" pitchFamily="34"/>
                <a:ea typeface="Lucida Sans Unicode" pitchFamily="2"/>
                <a:cs typeface="Tahoma" pitchFamily="2"/>
              </a:rPr>
              <a:t>Stephan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227360" y="68875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/>
          <a:p>
            <a:pPr lvl="0" algn="r" rtl="0" hangingPunct="0">
              <a:buNone/>
              <a:tabLst/>
            </a:pPr>
            <a:fld id="{F387F239-F6B3-45F7-AD5F-14CB593422D2}" type="slidenum">
              <a:t>‹Nr.›</a:t>
            </a:fld>
            <a:endParaRPr lang="de-DE" sz="1400" kern="1200">
              <a:latin typeface="Calibri" pitchFamily="34"/>
              <a:ea typeface="Lucida Sans Unicode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de-DE" sz="4400" b="0" i="0" u="none" strike="noStrike" kern="1200">
          <a:ln>
            <a:noFill/>
          </a:ln>
          <a:latin typeface="Calibri" pitchFamily="34"/>
          <a:ea typeface="Microsoft YaHei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de-DE" sz="3300" b="0" i="0" u="none" strike="noStrike" kern="1200">
          <a:ln>
            <a:noFill/>
          </a:ln>
          <a:latin typeface="Calibri" pitchFamily="34"/>
          <a:ea typeface="Microsoft YaHei" pitchFamily="2"/>
        </a:defRPr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324000"/>
            <a:ext cx="10080000" cy="1260000"/>
          </a:xfrm>
          <a:prstGeom prst="rect">
            <a:avLst/>
          </a:prstGeom>
          <a:solidFill>
            <a:srgbClr val="004586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0" tIns="0" rIns="0" bIns="0" anchor="ctr" anchorCtr="1"/>
          <a:lstStyle/>
          <a:p>
            <a:pPr lvl="0" rtl="0" hangingPunct="0">
              <a:buNone/>
              <a:tabLst/>
            </a:pPr>
            <a:endParaRPr lang="x-none" sz="2400" kern="1200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Titelplatzhalter 2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/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x-none" sz="33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x-none" sz="33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9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3420000" y="6851160"/>
            <a:ext cx="32223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ctr" rtl="0" hangingPunct="0">
              <a:buNone/>
              <a:tabLst/>
              <a:defRPr lang="x-none" sz="1400" kern="1200">
                <a:latin typeface="Calibri" pitchFamily="34"/>
                <a:ea typeface="Lucida Sans Unicode" pitchFamily="2"/>
                <a:cs typeface="Tahoma" pitchFamily="2"/>
              </a:defRPr>
            </a:lvl1pPr>
            <a:lvl2pPr lvl="0" algn="ctr" rtl="0" hangingPunct="0">
              <a:buNone/>
              <a:tabLst/>
              <a:defRPr lang="x-none" sz="1400" kern="1200">
                <a:latin typeface="Calibri" pitchFamily="34"/>
                <a:ea typeface="Lucida Sans Unicode" pitchFamily="2"/>
                <a:cs typeface="Tahoma" pitchFamily="2"/>
              </a:defRPr>
            </a:lvl2pPr>
            <a:lvl3pPr lvl="0" algn="ctr" rtl="0" hangingPunct="0">
              <a:buNone/>
              <a:tabLst/>
              <a:defRPr lang="x-none" sz="1400" kern="1200">
                <a:latin typeface="Calibri" pitchFamily="34"/>
                <a:ea typeface="Lucida Sans Unicode" pitchFamily="2"/>
                <a:cs typeface="Tahoma" pitchFamily="2"/>
              </a:defRPr>
            </a:lvl3pPr>
          </a:lstStyle>
          <a:p>
            <a:pPr lvl="0"/>
            <a:r>
              <a:rPr lang="x-none"/>
              <a:t>OpenAPE</a:t>
            </a:r>
          </a:p>
          <a:p>
            <a:pPr lvl="0"/>
            <a:r>
              <a:rPr lang="x-none"/>
              <a:t>Abschlusspräsentation</a:t>
            </a:r>
          </a:p>
          <a:p>
            <a:pPr lvl="0"/>
            <a:r>
              <a:rPr lang="x-none"/>
              <a:t>Stephan</a:t>
            </a:r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x-none" sz="1400" kern="1200">
                <a:latin typeface="Calibri" pitchFamily="34"/>
                <a:ea typeface="Lucida Sans Unicode" pitchFamily="2"/>
                <a:cs typeface="Tahoma" pitchFamily="2"/>
              </a:defRPr>
            </a:lvl1pPr>
          </a:lstStyle>
          <a:p>
            <a:pPr lvl="0"/>
            <a:fld id="{69BBEDF5-D4B5-4D31-B1C7-421A07B1B409}" type="slidenum">
              <a:t>‹Nr.›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x-none" sz="4400" b="0" i="0" u="none" strike="noStrike" kern="1200">
          <a:ln>
            <a:noFill/>
          </a:ln>
          <a:solidFill>
            <a:srgbClr val="FFFFFF"/>
          </a:solidFill>
          <a:latin typeface="Calibri" pitchFamily="34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x-none" sz="3300" b="0" i="0" u="none" strike="noStrike" kern="1200">
          <a:ln>
            <a:noFill/>
          </a:ln>
          <a:latin typeface="Calibri" pitchFamily="34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x-none" smtClean="0"/>
              <a:t>OpenAPE</a:t>
            </a:r>
          </a:p>
          <a:p>
            <a:pPr lvl="0"/>
            <a:r>
              <a:rPr lang="x-none" smtClean="0"/>
              <a:t>Abschlusspräsentation</a:t>
            </a:r>
          </a:p>
          <a:p>
            <a:pPr lvl="0"/>
            <a:r>
              <a:rPr lang="de-DE" dirty="0" smtClean="0"/>
              <a:t>Manuel</a:t>
            </a:r>
            <a:endParaRPr lang="x-none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B9352B-D5B2-4A88-9E95-D093458D284D}" type="slidenum">
              <a:t>1</a:t>
            </a:fld>
            <a:endParaRPr lang="x-none"/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999" y="249480"/>
            <a:ext cx="9071640" cy="13662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OpenAPE</a:t>
            </a:r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4294967295"/>
          </p:nvPr>
        </p:nvSpPr>
        <p:spPr>
          <a:xfrm>
            <a:off x="503999" y="767572"/>
            <a:ext cx="9071640" cy="4919295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endParaRPr lang="x-none" sz="3200"/>
          </a:p>
          <a:p>
            <a:pPr marL="0" lvl="0" indent="0" algn="ctr">
              <a:buNone/>
            </a:pPr>
            <a:endParaRPr lang="x-none" sz="3200"/>
          </a:p>
          <a:p>
            <a:pPr marL="0" lvl="0" indent="0" algn="ctr">
              <a:buNone/>
            </a:pPr>
            <a:endParaRPr lang="x-none" sz="3200"/>
          </a:p>
          <a:p>
            <a:pPr marL="0" lvl="0" indent="0" algn="ctr">
              <a:buNone/>
            </a:pPr>
            <a:endParaRPr lang="x-none" sz="3200"/>
          </a:p>
          <a:p>
            <a:pPr marL="0" lvl="0" indent="0" algn="ctr">
              <a:buNone/>
            </a:pPr>
            <a:r>
              <a:rPr lang="x-none" sz="4400"/>
              <a:t>Abschlusspräsentation</a:t>
            </a:r>
          </a:p>
          <a:p>
            <a:pPr marL="0" lvl="0" indent="0" algn="ctr">
              <a:buNone/>
            </a:pPr>
            <a:endParaRPr lang="x-none" sz="2200"/>
          </a:p>
          <a:p>
            <a:pPr marL="0" lvl="0" indent="0" algn="ctr">
              <a:buNone/>
            </a:pPr>
            <a:endParaRPr lang="x-none" sz="2200"/>
          </a:p>
          <a:p>
            <a:pPr marL="0" lvl="0" indent="0" algn="ctr">
              <a:buNone/>
            </a:pPr>
            <a:r>
              <a:rPr lang="de-DE" sz="2200" dirty="0" smtClean="0"/>
              <a:t>Manuel </a:t>
            </a:r>
            <a:r>
              <a:rPr lang="de-DE" sz="2200" dirty="0" err="1" smtClean="0"/>
              <a:t>Bidmon</a:t>
            </a:r>
            <a:endParaRPr lang="x-none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8C916EE-3E44-4B9B-AB73-3995F7D499F6}" type="slidenum">
              <a:t>2</a:t>
            </a:fld>
            <a:endParaRPr lang="x-none"/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Hauptaktivitäten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17572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3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3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9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/>
              <a:t>Restinterfaces</a:t>
            </a:r>
          </a:p>
          <a:p>
            <a:pPr lvl="0"/>
            <a:r>
              <a:rPr lang="de-DE" dirty="0" smtClean="0"/>
              <a:t>Testimplementierung</a:t>
            </a:r>
            <a:endParaRPr lang="x-none">
              <a:solidFill>
                <a:srgbClr val="000000"/>
              </a:solidFill>
              <a:latin typeface="Calibri" pitchFamily="18"/>
            </a:endParaRPr>
          </a:p>
          <a:p>
            <a:pPr lvl="0"/>
            <a:r>
              <a:rPr lang="de-DE" dirty="0" err="1" smtClean="0"/>
              <a:t>OpenHAB</a:t>
            </a:r>
            <a:endParaRPr lang="x-none"/>
          </a:p>
          <a:p>
            <a:r>
              <a:rPr lang="de-DE" dirty="0" smtClean="0"/>
              <a:t>User Interfaces</a:t>
            </a:r>
          </a:p>
          <a:p>
            <a:r>
              <a:rPr lang="de-DE" dirty="0" err="1" smtClean="0"/>
              <a:t>Resource</a:t>
            </a:r>
            <a:r>
              <a:rPr lang="de-DE" dirty="0" smtClean="0"/>
              <a:t>-Manager</a:t>
            </a:r>
            <a:endParaRPr lang="de-DE" dirty="0" smtClean="0"/>
          </a:p>
          <a:p>
            <a:pPr lvl="0"/>
            <a:r>
              <a:rPr lang="de-DE" dirty="0" err="1" smtClean="0"/>
              <a:t>Javascript</a:t>
            </a:r>
            <a:r>
              <a:rPr lang="de-DE" dirty="0" smtClean="0"/>
              <a:t> Library</a:t>
            </a:r>
            <a:endParaRPr lang="x-none"/>
          </a:p>
          <a:p>
            <a:pPr lvl="0"/>
            <a:r>
              <a:rPr lang="x-none"/>
              <a:t>Dokumentation</a:t>
            </a: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3420000" y="6851160"/>
            <a:ext cx="3222360" cy="521280"/>
          </a:xfrm>
        </p:spPr>
        <p:txBody>
          <a:bodyPr/>
          <a:lstStyle/>
          <a:p>
            <a:pPr lvl="0"/>
            <a:r>
              <a:rPr lang="x-none" smtClean="0"/>
              <a:t>OpenAPE</a:t>
            </a:r>
          </a:p>
          <a:p>
            <a:pPr lvl="0"/>
            <a:r>
              <a:rPr lang="x-none" smtClean="0"/>
              <a:t>Abschlusspräsentation</a:t>
            </a:r>
          </a:p>
          <a:p>
            <a:pPr lvl="0"/>
            <a:r>
              <a:rPr lang="de-DE" dirty="0" smtClean="0"/>
              <a:t>Manuel</a:t>
            </a:r>
            <a:endParaRPr lang="x-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029BB34-BCE6-4A43-9AA7-CB7C57A9F794}" type="slidenum">
              <a:t>3</a:t>
            </a:fld>
            <a:endParaRPr lang="x-none"/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Nebenaktivitäten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17356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x-none" sz="33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x-none" sz="33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9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de-DE" dirty="0" err="1" smtClean="0"/>
              <a:t>HdM</a:t>
            </a:r>
            <a:r>
              <a:rPr lang="de-DE" dirty="0" smtClean="0"/>
              <a:t> Stage, Vorbereitungen für Präsentationstag und </a:t>
            </a:r>
            <a:r>
              <a:rPr lang="de-DE" dirty="0" err="1" smtClean="0"/>
              <a:t>MediaNight</a:t>
            </a:r>
            <a:endParaRPr lang="de-DE" dirty="0" smtClean="0"/>
          </a:p>
          <a:p>
            <a:pPr lvl="0"/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html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Ausgabe</a:t>
            </a:r>
          </a:p>
          <a:p>
            <a:pPr lvl="0"/>
            <a:r>
              <a:rPr lang="de-DE" dirty="0" smtClean="0"/>
              <a:t>Videodreh und Schnitt</a:t>
            </a:r>
            <a:endParaRPr lang="x-none"/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3420000" y="6851160"/>
            <a:ext cx="3222360" cy="521280"/>
          </a:xfrm>
        </p:spPr>
        <p:txBody>
          <a:bodyPr/>
          <a:lstStyle/>
          <a:p>
            <a:pPr lvl="0"/>
            <a:r>
              <a:rPr lang="x-none" smtClean="0"/>
              <a:t>OpenAPE</a:t>
            </a:r>
          </a:p>
          <a:p>
            <a:pPr lvl="0"/>
            <a:r>
              <a:rPr lang="x-none" smtClean="0"/>
              <a:t>Abschlusspräsentation</a:t>
            </a:r>
          </a:p>
          <a:p>
            <a:pPr lvl="0"/>
            <a:r>
              <a:rPr lang="de-DE" dirty="0" smtClean="0"/>
              <a:t>Manuel</a:t>
            </a:r>
            <a:endParaRPr lang="x-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02978D2-0218-45C7-AD9F-016E05BE4998}" type="slidenum">
              <a:t>4</a:t>
            </a:fld>
            <a:endParaRPr lang="x-none"/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Lessen learnd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x-none" sz="33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x-none" sz="33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9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Calibri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de-DE" dirty="0" smtClean="0"/>
              <a:t>Es gibt immer wieder Fehler die viel Zeit in Anspruch nehmen.</a:t>
            </a:r>
          </a:p>
          <a:p>
            <a:pPr lvl="0"/>
            <a:r>
              <a:rPr lang="de-DE" dirty="0" smtClean="0"/>
              <a:t>Benutzung von HTTP und </a:t>
            </a:r>
            <a:r>
              <a:rPr lang="de-DE" dirty="0" smtClean="0"/>
              <a:t>REST</a:t>
            </a:r>
          </a:p>
          <a:p>
            <a:pPr lvl="0"/>
            <a:r>
              <a:rPr lang="de-DE" dirty="0" smtClean="0"/>
              <a:t>Glaub nicht allen </a:t>
            </a:r>
            <a:r>
              <a:rPr lang="de-DE" smtClean="0"/>
              <a:t>Warnings</a:t>
            </a:r>
            <a:endParaRPr lang="x-none"/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3420000" y="6851160"/>
            <a:ext cx="3222360" cy="521280"/>
          </a:xfrm>
        </p:spPr>
        <p:txBody>
          <a:bodyPr/>
          <a:lstStyle/>
          <a:p>
            <a:pPr lvl="0"/>
            <a:r>
              <a:rPr lang="x-none" smtClean="0"/>
              <a:t>OpenAPE</a:t>
            </a:r>
          </a:p>
          <a:p>
            <a:pPr lvl="0"/>
            <a:r>
              <a:rPr lang="x-none" smtClean="0"/>
              <a:t>Abschlusspräsentation</a:t>
            </a:r>
          </a:p>
          <a:p>
            <a:pPr lvl="0"/>
            <a:r>
              <a:rPr lang="de-DE" dirty="0" smtClean="0"/>
              <a:t>Manuel</a:t>
            </a:r>
            <a:endParaRPr lang="x-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ndar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_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Bildschirmpräsentation (4:3)</PresentationFormat>
  <Paragraphs>41</Paragraphs>
  <Slides>4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Default</vt:lpstr>
      <vt:lpstr>Standard</vt:lpstr>
      <vt:lpstr>Default_</vt:lpstr>
      <vt:lpstr>OpenAPE</vt:lpstr>
      <vt:lpstr>Hauptaktivitäten</vt:lpstr>
      <vt:lpstr>Nebenaktivitäten</vt:lpstr>
      <vt:lpstr>Lessen learnd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OpenAPE</dc:title>
  <dc:creator>Manuel Bidmon</dc:creator>
  <cp:lastModifiedBy>Manuel Bidmon</cp:lastModifiedBy>
  <cp:revision>315</cp:revision>
  <dcterms:created xsi:type="dcterms:W3CDTF">2009-04-16T11:32:32Z</dcterms:created>
  <dcterms:modified xsi:type="dcterms:W3CDTF">2017-03-10T12:27:19Z</dcterms:modified>
</cp:coreProperties>
</file>