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4" r:id="rId1"/>
  </p:sldMasterIdLst>
  <p:notesMasterIdLst>
    <p:notesMasterId r:id="rId8"/>
  </p:notesMasterIdLst>
  <p:handoutMasterIdLst>
    <p:handoutMasterId r:id="rId9"/>
  </p:handoutMasterIdLst>
  <p:sldIdLst>
    <p:sldId id="258" r:id="rId2"/>
    <p:sldId id="441" r:id="rId3"/>
    <p:sldId id="442" r:id="rId4"/>
    <p:sldId id="443" r:id="rId5"/>
    <p:sldId id="440" r:id="rId6"/>
    <p:sldId id="439" r:id="rId7"/>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clrMru>
    <a:srgbClr val="FFFFCC"/>
    <a:srgbClr val="B0DB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69" autoAdjust="0"/>
    <p:restoredTop sz="87240" autoAdjust="0"/>
  </p:normalViewPr>
  <p:slideViewPr>
    <p:cSldViewPr>
      <p:cViewPr varScale="1">
        <p:scale>
          <a:sx n="59" d="100"/>
          <a:sy n="59" d="100"/>
        </p:scale>
        <p:origin x="54" y="675"/>
      </p:cViewPr>
      <p:guideLst>
        <p:guide orient="horz" pos="2160"/>
        <p:guide pos="3840"/>
      </p:guideLst>
    </p:cSldViewPr>
  </p:slideViewPr>
  <p:notesTextViewPr>
    <p:cViewPr>
      <p:scale>
        <a:sx n="100" d="100"/>
        <a:sy n="100" d="100"/>
      </p:scale>
      <p:origin x="0" y="0"/>
    </p:cViewPr>
  </p:notesTextViewPr>
  <p:sorterViewPr>
    <p:cViewPr>
      <p:scale>
        <a:sx n="200" d="100"/>
        <a:sy n="200" d="100"/>
      </p:scale>
      <p:origin x="0" y="-5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2945659" cy="496332"/>
          </a:xfrm>
          <a:prstGeom prst="rect">
            <a:avLst/>
          </a:prstGeom>
        </p:spPr>
        <p:txBody>
          <a:bodyPr vert="horz" lIns="94661" tIns="47331" rIns="94661" bIns="47331" rtlCol="0"/>
          <a:lstStyle>
            <a:lvl1pPr algn="l" fontAlgn="auto">
              <a:spcBef>
                <a:spcPts val="0"/>
              </a:spcBef>
              <a:spcAft>
                <a:spcPts val="0"/>
              </a:spcAft>
              <a:defRPr sz="1300">
                <a:latin typeface="+mn-lt"/>
              </a:defRPr>
            </a:lvl1pPr>
          </a:lstStyle>
          <a:p>
            <a:pPr>
              <a:defRPr/>
            </a:pPr>
            <a:endParaRPr lang="de-DE"/>
          </a:p>
        </p:txBody>
      </p:sp>
      <p:sp>
        <p:nvSpPr>
          <p:cNvPr id="3" name="Datumsplatzhalter 2"/>
          <p:cNvSpPr>
            <a:spLocks noGrp="1"/>
          </p:cNvSpPr>
          <p:nvPr>
            <p:ph type="dt" sz="quarter" idx="1"/>
          </p:nvPr>
        </p:nvSpPr>
        <p:spPr>
          <a:xfrm>
            <a:off x="3850443" y="1"/>
            <a:ext cx="2945659" cy="496332"/>
          </a:xfrm>
          <a:prstGeom prst="rect">
            <a:avLst/>
          </a:prstGeom>
        </p:spPr>
        <p:txBody>
          <a:bodyPr vert="horz" lIns="94661" tIns="47331" rIns="94661" bIns="47331" rtlCol="0"/>
          <a:lstStyle>
            <a:lvl1pPr algn="r" fontAlgn="auto">
              <a:spcBef>
                <a:spcPts val="0"/>
              </a:spcBef>
              <a:spcAft>
                <a:spcPts val="0"/>
              </a:spcAft>
              <a:defRPr sz="1300">
                <a:latin typeface="+mn-lt"/>
              </a:defRPr>
            </a:lvl1pPr>
          </a:lstStyle>
          <a:p>
            <a:pPr>
              <a:defRPr/>
            </a:pPr>
            <a:fld id="{65474F23-1CD2-489D-8D36-DA2DEF466339}" type="datetime1">
              <a:rPr lang="de-DE" smtClean="0"/>
              <a:t>10.11.2018</a:t>
            </a:fld>
            <a:endParaRPr lang="de-DE"/>
          </a:p>
        </p:txBody>
      </p:sp>
      <p:sp>
        <p:nvSpPr>
          <p:cNvPr id="4" name="Fußzeilenplatzhalter 3"/>
          <p:cNvSpPr>
            <a:spLocks noGrp="1"/>
          </p:cNvSpPr>
          <p:nvPr>
            <p:ph type="ftr" sz="quarter" idx="2"/>
          </p:nvPr>
        </p:nvSpPr>
        <p:spPr>
          <a:xfrm>
            <a:off x="0" y="9428584"/>
            <a:ext cx="2945659" cy="496332"/>
          </a:xfrm>
          <a:prstGeom prst="rect">
            <a:avLst/>
          </a:prstGeom>
        </p:spPr>
        <p:txBody>
          <a:bodyPr vert="horz" lIns="94661" tIns="47331" rIns="94661" bIns="47331" rtlCol="0" anchor="b"/>
          <a:lstStyle>
            <a:lvl1pPr algn="l" fontAlgn="auto">
              <a:spcBef>
                <a:spcPts val="0"/>
              </a:spcBef>
              <a:spcAft>
                <a:spcPts val="0"/>
              </a:spcAft>
              <a:defRPr sz="1300">
                <a:latin typeface="+mn-lt"/>
              </a:defRPr>
            </a:lvl1pPr>
          </a:lstStyle>
          <a:p>
            <a:pPr>
              <a:defRPr/>
            </a:pPr>
            <a:endParaRPr lang="de-DE"/>
          </a:p>
        </p:txBody>
      </p:sp>
      <p:sp>
        <p:nvSpPr>
          <p:cNvPr id="5" name="Foliennummernplatzhalter 4"/>
          <p:cNvSpPr>
            <a:spLocks noGrp="1"/>
          </p:cNvSpPr>
          <p:nvPr>
            <p:ph type="sldNum" sz="quarter" idx="3"/>
          </p:nvPr>
        </p:nvSpPr>
        <p:spPr>
          <a:xfrm>
            <a:off x="3850443" y="9428584"/>
            <a:ext cx="2945659" cy="496332"/>
          </a:xfrm>
          <a:prstGeom prst="rect">
            <a:avLst/>
          </a:prstGeom>
        </p:spPr>
        <p:txBody>
          <a:bodyPr vert="horz" lIns="94661" tIns="47331" rIns="94661" bIns="47331" rtlCol="0" anchor="b"/>
          <a:lstStyle>
            <a:lvl1pPr algn="r" fontAlgn="auto">
              <a:spcBef>
                <a:spcPts val="0"/>
              </a:spcBef>
              <a:spcAft>
                <a:spcPts val="0"/>
              </a:spcAft>
              <a:defRPr sz="1300">
                <a:latin typeface="+mn-lt"/>
              </a:defRPr>
            </a:lvl1pPr>
          </a:lstStyle>
          <a:p>
            <a:pPr>
              <a:defRPr/>
            </a:pPr>
            <a:fld id="{1DAB8B35-46FB-4DB7-875D-4C4E6D2CB1EF}" type="slidenum">
              <a:rPr lang="de-DE"/>
              <a:pPr>
                <a:defRPr/>
              </a:pPr>
              <a:t>‹Nr.›</a:t>
            </a:fld>
            <a:endParaRPr lang="de-DE"/>
          </a:p>
        </p:txBody>
      </p:sp>
    </p:spTree>
    <p:extLst>
      <p:ext uri="{BB962C8B-B14F-4D97-AF65-F5344CB8AC3E}">
        <p14:creationId xmlns:p14="http://schemas.microsoft.com/office/powerpoint/2010/main" val="16570553"/>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2945659" cy="496332"/>
          </a:xfrm>
          <a:prstGeom prst="rect">
            <a:avLst/>
          </a:prstGeom>
        </p:spPr>
        <p:txBody>
          <a:bodyPr vert="horz" lIns="94661" tIns="47331" rIns="94661" bIns="47331" rtlCol="0"/>
          <a:lstStyle>
            <a:lvl1pPr algn="l" fontAlgn="auto">
              <a:spcBef>
                <a:spcPts val="0"/>
              </a:spcBef>
              <a:spcAft>
                <a:spcPts val="0"/>
              </a:spcAft>
              <a:defRPr sz="1300">
                <a:latin typeface="+mn-lt"/>
              </a:defRPr>
            </a:lvl1pPr>
          </a:lstStyle>
          <a:p>
            <a:pPr>
              <a:defRPr/>
            </a:pPr>
            <a:endParaRPr lang="de-DE"/>
          </a:p>
        </p:txBody>
      </p:sp>
      <p:sp>
        <p:nvSpPr>
          <p:cNvPr id="3" name="Datumsplatzhalter 2"/>
          <p:cNvSpPr>
            <a:spLocks noGrp="1"/>
          </p:cNvSpPr>
          <p:nvPr>
            <p:ph type="dt" idx="1"/>
          </p:nvPr>
        </p:nvSpPr>
        <p:spPr>
          <a:xfrm>
            <a:off x="3850443" y="1"/>
            <a:ext cx="2945659" cy="496332"/>
          </a:xfrm>
          <a:prstGeom prst="rect">
            <a:avLst/>
          </a:prstGeom>
        </p:spPr>
        <p:txBody>
          <a:bodyPr vert="horz" lIns="94661" tIns="47331" rIns="94661" bIns="47331" rtlCol="0"/>
          <a:lstStyle>
            <a:lvl1pPr algn="r" fontAlgn="auto">
              <a:spcBef>
                <a:spcPts val="0"/>
              </a:spcBef>
              <a:spcAft>
                <a:spcPts val="0"/>
              </a:spcAft>
              <a:defRPr sz="1300">
                <a:latin typeface="+mn-lt"/>
              </a:defRPr>
            </a:lvl1pPr>
          </a:lstStyle>
          <a:p>
            <a:pPr>
              <a:defRPr/>
            </a:pPr>
            <a:fld id="{EDC4371A-FEC8-4593-BDA4-81CA65F521C6}" type="datetime1">
              <a:rPr lang="de-DE" smtClean="0"/>
              <a:t>10.11.2018</a:t>
            </a:fld>
            <a:endParaRPr lang="de-DE"/>
          </a:p>
        </p:txBody>
      </p:sp>
      <p:sp>
        <p:nvSpPr>
          <p:cNvPr id="4" name="Folienbildplatzhalter 3"/>
          <p:cNvSpPr>
            <a:spLocks noGrp="1" noRot="1" noChangeAspect="1"/>
          </p:cNvSpPr>
          <p:nvPr>
            <p:ph type="sldImg" idx="2"/>
          </p:nvPr>
        </p:nvSpPr>
        <p:spPr>
          <a:xfrm>
            <a:off x="88900" y="742950"/>
            <a:ext cx="6619875" cy="3724275"/>
          </a:xfrm>
          <a:prstGeom prst="rect">
            <a:avLst/>
          </a:prstGeom>
          <a:noFill/>
          <a:ln w="12700">
            <a:solidFill>
              <a:prstClr val="black"/>
            </a:solidFill>
          </a:ln>
        </p:spPr>
        <p:txBody>
          <a:bodyPr vert="horz" lIns="94661" tIns="47331" rIns="94661" bIns="47331" rtlCol="0" anchor="ctr"/>
          <a:lstStyle/>
          <a:p>
            <a:pPr lvl="0"/>
            <a:endParaRPr lang="de-DE" noProof="0"/>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4661" tIns="47331" rIns="94661" bIns="47331"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9428584"/>
            <a:ext cx="2945659" cy="496332"/>
          </a:xfrm>
          <a:prstGeom prst="rect">
            <a:avLst/>
          </a:prstGeom>
        </p:spPr>
        <p:txBody>
          <a:bodyPr vert="horz" lIns="94661" tIns="47331" rIns="94661" bIns="47331" rtlCol="0" anchor="b"/>
          <a:lstStyle>
            <a:lvl1pPr algn="l" fontAlgn="auto">
              <a:spcBef>
                <a:spcPts val="0"/>
              </a:spcBef>
              <a:spcAft>
                <a:spcPts val="0"/>
              </a:spcAft>
              <a:defRPr sz="1300">
                <a:latin typeface="+mn-lt"/>
              </a:defRPr>
            </a:lvl1pPr>
          </a:lstStyle>
          <a:p>
            <a:pPr>
              <a:defRPr/>
            </a:pPr>
            <a:endParaRPr lang="de-DE"/>
          </a:p>
        </p:txBody>
      </p:sp>
      <p:sp>
        <p:nvSpPr>
          <p:cNvPr id="7" name="Foliennummernplatzhalter 6"/>
          <p:cNvSpPr>
            <a:spLocks noGrp="1"/>
          </p:cNvSpPr>
          <p:nvPr>
            <p:ph type="sldNum" sz="quarter" idx="5"/>
          </p:nvPr>
        </p:nvSpPr>
        <p:spPr>
          <a:xfrm>
            <a:off x="3850443" y="9428584"/>
            <a:ext cx="2945659" cy="496332"/>
          </a:xfrm>
          <a:prstGeom prst="rect">
            <a:avLst/>
          </a:prstGeom>
        </p:spPr>
        <p:txBody>
          <a:bodyPr vert="horz" lIns="94661" tIns="47331" rIns="94661" bIns="47331" rtlCol="0" anchor="b"/>
          <a:lstStyle>
            <a:lvl1pPr algn="r" fontAlgn="auto">
              <a:spcBef>
                <a:spcPts val="0"/>
              </a:spcBef>
              <a:spcAft>
                <a:spcPts val="0"/>
              </a:spcAft>
              <a:defRPr sz="1300">
                <a:latin typeface="+mn-lt"/>
              </a:defRPr>
            </a:lvl1pPr>
          </a:lstStyle>
          <a:p>
            <a:pPr>
              <a:defRPr/>
            </a:pPr>
            <a:fld id="{2E058CF4-E61D-4967-BB64-F93FA1C692A7}" type="slidenum">
              <a:rPr lang="de-DE"/>
              <a:pPr>
                <a:defRPr/>
              </a:pPr>
              <a:t>‹Nr.›</a:t>
            </a:fld>
            <a:endParaRPr lang="de-DE"/>
          </a:p>
        </p:txBody>
      </p:sp>
    </p:spTree>
    <p:extLst>
      <p:ext uri="{BB962C8B-B14F-4D97-AF65-F5344CB8AC3E}">
        <p14:creationId xmlns:p14="http://schemas.microsoft.com/office/powerpoint/2010/main" val="4112220100"/>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lienbildplatzhalter 1"/>
          <p:cNvSpPr>
            <a:spLocks noGrp="1" noRot="1" noChangeAspect="1" noTextEdit="1"/>
          </p:cNvSpPr>
          <p:nvPr>
            <p:ph type="sldImg"/>
          </p:nvPr>
        </p:nvSpPr>
        <p:spPr bwMode="auto">
          <a:xfrm>
            <a:off x="88900" y="742950"/>
            <a:ext cx="6619875" cy="3724275"/>
          </a:xfrm>
          <a:noFill/>
          <a:ln>
            <a:solidFill>
              <a:srgbClr val="000000"/>
            </a:solidFill>
            <a:miter lim="800000"/>
            <a:headEnd/>
            <a:tailEnd/>
          </a:ln>
        </p:spPr>
      </p:sp>
      <p:sp>
        <p:nvSpPr>
          <p:cNvPr id="108547" name="Notizenplatzhalter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spcBef>
                <a:spcPct val="0"/>
              </a:spcBef>
              <a:buFontTx/>
              <a:buNone/>
            </a:pPr>
            <a:endParaRPr lang="de-DE" baseline="0" dirty="0"/>
          </a:p>
        </p:txBody>
      </p:sp>
      <p:sp>
        <p:nvSpPr>
          <p:cNvPr id="5" name="Datumsplatzhalter 4"/>
          <p:cNvSpPr>
            <a:spLocks noGrp="1"/>
          </p:cNvSpPr>
          <p:nvPr>
            <p:ph type="dt" idx="10"/>
          </p:nvPr>
        </p:nvSpPr>
        <p:spPr/>
        <p:txBody>
          <a:bodyPr/>
          <a:lstStyle/>
          <a:p>
            <a:pPr>
              <a:defRPr/>
            </a:pPr>
            <a:fld id="{29F708B4-9C8B-49A4-8384-3ED684DB4EF6}" type="datetime1">
              <a:rPr lang="de-DE" smtClean="0"/>
              <a:t>10.11.2018</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88900" y="742950"/>
            <a:ext cx="6619875" cy="3724275"/>
          </a:xfrm>
        </p:spPr>
      </p:sp>
      <p:sp>
        <p:nvSpPr>
          <p:cNvPr id="3" name="Notizenplatzhalter 2"/>
          <p:cNvSpPr>
            <a:spLocks noGrp="1"/>
          </p:cNvSpPr>
          <p:nvPr>
            <p:ph type="body" idx="1"/>
          </p:nvPr>
        </p:nvSpPr>
        <p:spPr/>
        <p:txBody>
          <a:bodyPr>
            <a:normAutofit/>
          </a:bodyPr>
          <a:lstStyle/>
          <a:p>
            <a:endParaRPr lang="de-DE" dirty="0"/>
          </a:p>
        </p:txBody>
      </p:sp>
      <p:sp>
        <p:nvSpPr>
          <p:cNvPr id="4" name="Datumsplatzhalter 3"/>
          <p:cNvSpPr>
            <a:spLocks noGrp="1"/>
          </p:cNvSpPr>
          <p:nvPr>
            <p:ph type="dt" idx="10"/>
          </p:nvPr>
        </p:nvSpPr>
        <p:spPr/>
        <p:txBody>
          <a:bodyPr/>
          <a:lstStyle/>
          <a:p>
            <a:pPr>
              <a:defRPr/>
            </a:pPr>
            <a:fld id="{643E692C-DB61-4E90-9E5D-D24A7C10729A}" type="datetime1">
              <a:rPr lang="de-DE" smtClean="0"/>
              <a:t>10.11.2018</a:t>
            </a:fld>
            <a:endParaRPr lang="de-DE"/>
          </a:p>
        </p:txBody>
      </p:sp>
    </p:spTree>
    <p:extLst>
      <p:ext uri="{BB962C8B-B14F-4D97-AF65-F5344CB8AC3E}">
        <p14:creationId xmlns:p14="http://schemas.microsoft.com/office/powerpoint/2010/main" val="2674429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smtClean="0"/>
          </a:p>
        </p:txBody>
      </p:sp>
      <p:sp>
        <p:nvSpPr>
          <p:cNvPr id="4" name="Datumsplatzhalter 3"/>
          <p:cNvSpPr>
            <a:spLocks noGrp="1"/>
          </p:cNvSpPr>
          <p:nvPr>
            <p:ph type="dt" idx="10"/>
          </p:nvPr>
        </p:nvSpPr>
        <p:spPr/>
        <p:txBody>
          <a:bodyPr/>
          <a:lstStyle/>
          <a:p>
            <a:pPr>
              <a:defRPr/>
            </a:pPr>
            <a:fld id="{EDC4371A-FEC8-4593-BDA4-81CA65F521C6}" type="datetime1">
              <a:rPr lang="de-DE" smtClean="0"/>
              <a:t>10.11.2018</a:t>
            </a:fld>
            <a:endParaRPr lang="de-DE"/>
          </a:p>
        </p:txBody>
      </p:sp>
    </p:spTree>
    <p:extLst>
      <p:ext uri="{BB962C8B-B14F-4D97-AF65-F5344CB8AC3E}">
        <p14:creationId xmlns:p14="http://schemas.microsoft.com/office/powerpoint/2010/main" val="1278115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Datumsplatzhalter 3"/>
          <p:cNvSpPr>
            <a:spLocks noGrp="1"/>
          </p:cNvSpPr>
          <p:nvPr>
            <p:ph type="dt" idx="10"/>
          </p:nvPr>
        </p:nvSpPr>
        <p:spPr/>
        <p:txBody>
          <a:bodyPr/>
          <a:lstStyle/>
          <a:p>
            <a:pPr>
              <a:defRPr/>
            </a:pPr>
            <a:fld id="{EDC4371A-FEC8-4593-BDA4-81CA65F521C6}" type="datetime1">
              <a:rPr lang="de-DE" smtClean="0"/>
              <a:t>10.11.2018</a:t>
            </a:fld>
            <a:endParaRPr lang="de-DE"/>
          </a:p>
        </p:txBody>
      </p:sp>
    </p:spTree>
    <p:extLst>
      <p:ext uri="{BB962C8B-B14F-4D97-AF65-F5344CB8AC3E}">
        <p14:creationId xmlns:p14="http://schemas.microsoft.com/office/powerpoint/2010/main" val="1524773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a:defRPr/>
            </a:pPr>
            <a:fld id="{0B0FD28E-BCBD-416D-A2B2-485F622E73B9}" type="datetime1">
              <a:rPr lang="de-DE" smtClean="0"/>
              <a:t>10.11.2018</a:t>
            </a:fld>
            <a:endParaRPr lang="de-DE"/>
          </a:p>
        </p:txBody>
      </p:sp>
    </p:spTree>
    <p:extLst>
      <p:ext uri="{BB962C8B-B14F-4D97-AF65-F5344CB8AC3E}">
        <p14:creationId xmlns:p14="http://schemas.microsoft.com/office/powerpoint/2010/main" val="1495680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el"/>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cxnSp>
        <p:nvCxnSpPr>
          <p:cNvPr id="9" name="Linie"/>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Untertitel"/>
          <p:cNvSpPr>
            <a:spLocks noGrp="1"/>
          </p:cNvSpPr>
          <p:nvPr>
            <p:ph type="subTitle" idx="1"/>
          </p:nvPr>
        </p:nvSpPr>
        <p:spPr>
          <a:xfrm>
            <a:off x="1100051" y="4455620"/>
            <a:ext cx="7516229"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8" name="Begrenzer"/>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Fußzeile"/>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Autor"/>
          <p:cNvSpPr>
            <a:spLocks noGrp="1"/>
          </p:cNvSpPr>
          <p:nvPr>
            <p:ph type="dt" sz="half" idx="10"/>
          </p:nvPr>
        </p:nvSpPr>
        <p:spPr/>
        <p:txBody>
          <a:bodyPr/>
          <a:lstStyle/>
          <a:p>
            <a:r>
              <a:rPr lang="en-US" smtClean="0"/>
              <a:t>Zimmermann</a:t>
            </a:r>
            <a:endParaRPr lang="en-US" dirty="0"/>
          </a:p>
        </p:txBody>
      </p:sp>
      <p:sp>
        <p:nvSpPr>
          <p:cNvPr id="5" name="Thema"/>
          <p:cNvSpPr>
            <a:spLocks noGrp="1"/>
          </p:cNvSpPr>
          <p:nvPr>
            <p:ph type="ftr" sz="quarter" idx="11"/>
          </p:nvPr>
        </p:nvSpPr>
        <p:spPr/>
        <p:txBody>
          <a:bodyPr/>
          <a:lstStyle/>
          <a:p>
            <a:r>
              <a:rPr lang="en-US" smtClean="0"/>
              <a:t>Seitenstruktur und Landmarks</a:t>
            </a:r>
            <a:endParaRPr lang="en-US" dirty="0"/>
          </a:p>
        </p:txBody>
      </p:sp>
      <p:sp>
        <p:nvSpPr>
          <p:cNvPr id="6" name="Foliennummer"/>
          <p:cNvSpPr>
            <a:spLocks noGrp="1"/>
          </p:cNvSpPr>
          <p:nvPr>
            <p:ph type="sldNum" sz="quarter" idx="12"/>
          </p:nvPr>
        </p:nvSpPr>
        <p:spPr/>
        <p:txBody>
          <a:bodyPr/>
          <a:lstStyle/>
          <a:p>
            <a:fld id="{4FAB73BC-B049-4115-A692-8D63A059BFB8}" type="slidenum">
              <a:rPr lang="en-US" dirty="0"/>
              <a:t>‹Nr.›</a:t>
            </a:fld>
            <a:endParaRPr lang="en-US" dirty="0"/>
          </a:p>
        </p:txBody>
      </p:sp>
      <p:sp>
        <p:nvSpPr>
          <p:cNvPr id="11" name="PiP">
            <a:extLst>
              <a:ext uri="{FF2B5EF4-FFF2-40B4-BE49-F238E27FC236}">
                <a16:creationId xmlns:a16="http://schemas.microsoft.com/office/drawing/2014/main" id="{6CF467BD-84CC-47A5-B011-5EAF22280869}"/>
              </a:ext>
            </a:extLst>
          </p:cNvPr>
          <p:cNvSpPr/>
          <p:nvPr userDrawn="1"/>
        </p:nvSpPr>
        <p:spPr>
          <a:xfrm>
            <a:off x="10700596" y="0"/>
            <a:ext cx="1491404" cy="16299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176705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p:cNvSpPr>
            <a:spLocks noGrp="1"/>
          </p:cNvSpPr>
          <p:nvPr>
            <p:ph type="title"/>
          </p:nvPr>
        </p:nvSpPr>
        <p:spPr>
          <a:xfrm>
            <a:off x="1097280" y="286603"/>
            <a:ext cx="6510888" cy="1414205"/>
          </a:xfrm>
        </p:spPr>
        <p:txBody>
          <a:bodyPr/>
          <a:lstStyle>
            <a:lvl1pPr marL="0">
              <a:defRPr/>
            </a:lvl1pPr>
          </a:lstStyle>
          <a:p>
            <a:r>
              <a:rPr lang="de-DE" dirty="0"/>
              <a:t>Mastertitelformat bearbeiten</a:t>
            </a:r>
            <a:endParaRPr lang="en-US" dirty="0"/>
          </a:p>
        </p:txBody>
      </p:sp>
      <p:sp>
        <p:nvSpPr>
          <p:cNvPr id="3" name="Inhalt"/>
          <p:cNvSpPr>
            <a:spLocks noGrp="1"/>
          </p:cNvSpPr>
          <p:nvPr>
            <p:ph idx="1"/>
          </p:nvPr>
        </p:nvSpPr>
        <p:spPr/>
        <p:txBody>
          <a:bodyPr>
            <a:normAutofit/>
          </a:bodyPr>
          <a:lstStyle>
            <a:lvl1pPr>
              <a:lnSpc>
                <a:spcPct val="110000"/>
              </a:lnSpc>
              <a:defRPr sz="2800"/>
            </a:lvl1pPr>
            <a:lvl2pPr>
              <a:lnSpc>
                <a:spcPct val="110000"/>
              </a:lnSpc>
              <a:defRPr sz="2400"/>
            </a:lvl2pPr>
            <a:lvl3pPr>
              <a:lnSpc>
                <a:spcPct val="110000"/>
              </a:lnSpc>
              <a:defRPr sz="1800"/>
            </a:lvl3pPr>
            <a:lvl4pPr>
              <a:lnSpc>
                <a:spcPct val="110000"/>
              </a:lnSpc>
              <a:defRPr sz="1800"/>
            </a:lvl4pPr>
            <a:lvl5pPr>
              <a:lnSpc>
                <a:spcPct val="110000"/>
              </a:lnSpc>
              <a:defRPr sz="1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Autor"/>
          <p:cNvSpPr>
            <a:spLocks noGrp="1"/>
          </p:cNvSpPr>
          <p:nvPr>
            <p:ph type="dt" sz="half" idx="10"/>
          </p:nvPr>
        </p:nvSpPr>
        <p:spPr/>
        <p:txBody>
          <a:bodyPr/>
          <a:lstStyle/>
          <a:p>
            <a:pPr>
              <a:defRPr/>
            </a:pPr>
            <a:r>
              <a:rPr lang="en-US" noProof="0" smtClean="0"/>
              <a:t>Zimmermann</a:t>
            </a:r>
            <a:endParaRPr lang="en-US" noProof="0"/>
          </a:p>
        </p:txBody>
      </p:sp>
      <p:sp>
        <p:nvSpPr>
          <p:cNvPr id="5" name="Thema"/>
          <p:cNvSpPr>
            <a:spLocks noGrp="1"/>
          </p:cNvSpPr>
          <p:nvPr>
            <p:ph type="ftr" sz="quarter" idx="11"/>
          </p:nvPr>
        </p:nvSpPr>
        <p:spPr/>
        <p:txBody>
          <a:bodyPr/>
          <a:lstStyle/>
          <a:p>
            <a:pPr>
              <a:defRPr/>
            </a:pPr>
            <a:r>
              <a:rPr lang="en-US" noProof="0" smtClean="0"/>
              <a:t>Seitenstruktur und Landmarks</a:t>
            </a:r>
            <a:endParaRPr lang="en-US" noProof="0"/>
          </a:p>
        </p:txBody>
      </p:sp>
      <p:sp>
        <p:nvSpPr>
          <p:cNvPr id="6" name="Foliennummer"/>
          <p:cNvSpPr>
            <a:spLocks noGrp="1"/>
          </p:cNvSpPr>
          <p:nvPr>
            <p:ph type="sldNum" sz="quarter" idx="12"/>
          </p:nvPr>
        </p:nvSpPr>
        <p:spPr/>
        <p:txBody>
          <a:bodyPr/>
          <a:lstStyle/>
          <a:p>
            <a:pPr>
              <a:defRPr/>
            </a:pPr>
            <a:fld id="{186026EA-D7E2-4EE2-8224-C29E1B643123}" type="slidenum">
              <a:rPr lang="en-US" smtClean="0"/>
              <a:pPr>
                <a:defRPr/>
              </a:pPr>
              <a:t>‹Nr.›</a:t>
            </a:fld>
            <a:endParaRPr lang="en-US" sz="1600" dirty="0"/>
          </a:p>
        </p:txBody>
      </p:sp>
    </p:spTree>
    <p:extLst>
      <p:ext uri="{BB962C8B-B14F-4D97-AF65-F5344CB8AC3E}">
        <p14:creationId xmlns:p14="http://schemas.microsoft.com/office/powerpoint/2010/main" val="3203639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p:cNvSpPr>
            <a:spLocks noGrp="1"/>
          </p:cNvSpPr>
          <p:nvPr>
            <p:ph type="title"/>
          </p:nvPr>
        </p:nvSpPr>
        <p:spPr>
          <a:xfrm>
            <a:off x="1097280" y="286603"/>
            <a:ext cx="6510888" cy="1414205"/>
          </a:xfrm>
        </p:spPr>
        <p:txBody>
          <a:bodyPr/>
          <a:lstStyle/>
          <a:p>
            <a:r>
              <a:rPr lang="de-DE" dirty="0"/>
              <a:t>Mastertitelformat bearbeiten</a:t>
            </a:r>
            <a:endParaRPr lang="en-US" dirty="0"/>
          </a:p>
        </p:txBody>
      </p:sp>
      <p:sp>
        <p:nvSpPr>
          <p:cNvPr id="3" name="Linke Spalte"/>
          <p:cNvSpPr>
            <a:spLocks noGrp="1"/>
          </p:cNvSpPr>
          <p:nvPr>
            <p:ph sz="half" idx="1"/>
          </p:nvPr>
        </p:nvSpPr>
        <p:spPr>
          <a:xfrm>
            <a:off x="1097279"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Rechte Spalte"/>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Autor"/>
          <p:cNvSpPr>
            <a:spLocks noGrp="1"/>
          </p:cNvSpPr>
          <p:nvPr>
            <p:ph type="dt" sz="half" idx="10"/>
          </p:nvPr>
        </p:nvSpPr>
        <p:spPr/>
        <p:txBody>
          <a:bodyPr/>
          <a:lstStyle/>
          <a:p>
            <a:pPr>
              <a:defRPr/>
            </a:pPr>
            <a:r>
              <a:rPr lang="en-US" noProof="0" smtClean="0"/>
              <a:t>Zimmermann</a:t>
            </a:r>
            <a:endParaRPr lang="en-US" noProof="0"/>
          </a:p>
        </p:txBody>
      </p:sp>
      <p:sp>
        <p:nvSpPr>
          <p:cNvPr id="6" name="Thema"/>
          <p:cNvSpPr>
            <a:spLocks noGrp="1"/>
          </p:cNvSpPr>
          <p:nvPr>
            <p:ph type="ftr" sz="quarter" idx="11"/>
          </p:nvPr>
        </p:nvSpPr>
        <p:spPr/>
        <p:txBody>
          <a:bodyPr/>
          <a:lstStyle/>
          <a:p>
            <a:pPr>
              <a:defRPr/>
            </a:pPr>
            <a:r>
              <a:rPr lang="en-US" noProof="0" smtClean="0"/>
              <a:t>Seitenstruktur und Landmarks</a:t>
            </a:r>
            <a:endParaRPr lang="en-US" noProof="0"/>
          </a:p>
        </p:txBody>
      </p:sp>
      <p:sp>
        <p:nvSpPr>
          <p:cNvPr id="7" name="Foliennummer"/>
          <p:cNvSpPr>
            <a:spLocks noGrp="1"/>
          </p:cNvSpPr>
          <p:nvPr>
            <p:ph type="sldNum" sz="quarter" idx="12"/>
          </p:nvPr>
        </p:nvSpPr>
        <p:spPr/>
        <p:txBody>
          <a:bodyPr/>
          <a:lstStyle/>
          <a:p>
            <a:pPr>
              <a:defRPr/>
            </a:pPr>
            <a:fld id="{186026EA-D7E2-4EE2-8224-C29E1B643123}" type="slidenum">
              <a:rPr lang="en-US" smtClean="0"/>
              <a:pPr>
                <a:defRPr/>
              </a:pPr>
              <a:t>‹Nr.›</a:t>
            </a:fld>
            <a:endParaRPr lang="en-US" sz="1600" dirty="0"/>
          </a:p>
        </p:txBody>
      </p:sp>
    </p:spTree>
    <p:extLst>
      <p:ext uri="{BB962C8B-B14F-4D97-AF65-F5344CB8AC3E}">
        <p14:creationId xmlns:p14="http://schemas.microsoft.com/office/powerpoint/2010/main" val="29880563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p:cNvSpPr>
            <a:spLocks noGrp="1"/>
          </p:cNvSpPr>
          <p:nvPr>
            <p:ph type="title"/>
          </p:nvPr>
        </p:nvSpPr>
        <p:spPr/>
        <p:txBody>
          <a:bodyPr/>
          <a:lstStyle/>
          <a:p>
            <a:r>
              <a:rPr lang="de-DE"/>
              <a:t>Mastertitelformat bearbeiten</a:t>
            </a:r>
            <a:endParaRPr lang="en-US" dirty="0"/>
          </a:p>
        </p:txBody>
      </p:sp>
      <p:sp>
        <p:nvSpPr>
          <p:cNvPr id="3" name="Autor"/>
          <p:cNvSpPr>
            <a:spLocks noGrp="1"/>
          </p:cNvSpPr>
          <p:nvPr>
            <p:ph type="dt" sz="half" idx="10"/>
          </p:nvPr>
        </p:nvSpPr>
        <p:spPr/>
        <p:txBody>
          <a:bodyPr/>
          <a:lstStyle/>
          <a:p>
            <a:pPr>
              <a:defRPr/>
            </a:pPr>
            <a:r>
              <a:rPr lang="en-US" noProof="0" smtClean="0"/>
              <a:t>Zimmermann</a:t>
            </a:r>
            <a:endParaRPr lang="en-US" noProof="0" dirty="0"/>
          </a:p>
        </p:txBody>
      </p:sp>
      <p:sp>
        <p:nvSpPr>
          <p:cNvPr id="4" name="Thema"/>
          <p:cNvSpPr>
            <a:spLocks noGrp="1"/>
          </p:cNvSpPr>
          <p:nvPr>
            <p:ph type="ftr" sz="quarter" idx="11"/>
          </p:nvPr>
        </p:nvSpPr>
        <p:spPr/>
        <p:txBody>
          <a:bodyPr/>
          <a:lstStyle/>
          <a:p>
            <a:pPr>
              <a:defRPr/>
            </a:pPr>
            <a:r>
              <a:rPr lang="en-US" noProof="0" smtClean="0"/>
              <a:t>Seitenstruktur und Landmarks</a:t>
            </a:r>
            <a:endParaRPr lang="en-US" noProof="0"/>
          </a:p>
        </p:txBody>
      </p:sp>
      <p:sp>
        <p:nvSpPr>
          <p:cNvPr id="5" name="Foliennummer"/>
          <p:cNvSpPr>
            <a:spLocks noGrp="1"/>
          </p:cNvSpPr>
          <p:nvPr>
            <p:ph type="sldNum" sz="quarter" idx="12"/>
          </p:nvPr>
        </p:nvSpPr>
        <p:spPr/>
        <p:txBody>
          <a:bodyPr/>
          <a:lstStyle/>
          <a:p>
            <a:pPr>
              <a:defRPr/>
            </a:pPr>
            <a:fld id="{186026EA-D7E2-4EE2-8224-C29E1B643123}" type="slidenum">
              <a:rPr lang="en-US" smtClean="0"/>
              <a:pPr>
                <a:defRPr/>
              </a:pPr>
              <a:t>‹Nr.›</a:t>
            </a:fld>
            <a:endParaRPr lang="en-US" sz="1600" dirty="0"/>
          </a:p>
        </p:txBody>
      </p:sp>
    </p:spTree>
    <p:extLst>
      <p:ext uri="{BB962C8B-B14F-4D97-AF65-F5344CB8AC3E}">
        <p14:creationId xmlns:p14="http://schemas.microsoft.com/office/powerpoint/2010/main" val="40171434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Seitenstruktur und Landmarks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‹Nr.›</a:t>
            </a:fld>
            <a:endParaRPr lang="en-US" dirty="0"/>
          </a:p>
        </p:txBody>
      </p:sp>
      <p:sp>
        <p:nvSpPr>
          <p:cNvPr id="10" name="Rechteck 9">
            <a:extLst>
              <a:ext uri="{FF2B5EF4-FFF2-40B4-BE49-F238E27FC236}">
                <a16:creationId xmlns:a16="http://schemas.microsoft.com/office/drawing/2014/main" id="{123F00DA-8044-4CAE-AF6E-615F56FA6978}"/>
              </a:ext>
            </a:extLst>
          </p:cNvPr>
          <p:cNvSpPr/>
          <p:nvPr userDrawn="1"/>
        </p:nvSpPr>
        <p:spPr>
          <a:xfrm>
            <a:off x="10700596" y="0"/>
            <a:ext cx="1491404" cy="16299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Date Placeholder 2">
            <a:extLst>
              <a:ext uri="{FF2B5EF4-FFF2-40B4-BE49-F238E27FC236}">
                <a16:creationId xmlns:a16="http://schemas.microsoft.com/office/drawing/2014/main" id="{A52EA8B7-D5FE-4018-928F-AA89AE2F0AC2}"/>
              </a:ext>
            </a:extLst>
          </p:cNvPr>
          <p:cNvSpPr>
            <a:spLocks noGrp="1"/>
          </p:cNvSpPr>
          <p:nvPr>
            <p:ph type="dt" sz="half" idx="10"/>
          </p:nvPr>
        </p:nvSpPr>
        <p:spPr>
          <a:xfrm>
            <a:off x="1097280" y="6459785"/>
            <a:ext cx="2472271" cy="365125"/>
          </a:xfrm>
        </p:spPr>
        <p:txBody>
          <a:bodyPr/>
          <a:lstStyle/>
          <a:p>
            <a:pPr>
              <a:defRPr/>
            </a:pPr>
            <a:r>
              <a:rPr lang="en-US" noProof="0" smtClean="0"/>
              <a:t>Zimmermann</a:t>
            </a:r>
            <a:endParaRPr lang="en-US" noProof="0" dirty="0"/>
          </a:p>
        </p:txBody>
      </p:sp>
    </p:spTree>
    <p:extLst>
      <p:ext uri="{BB962C8B-B14F-4D97-AF65-F5344CB8AC3E}">
        <p14:creationId xmlns:p14="http://schemas.microsoft.com/office/powerpoint/2010/main" val="36528669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
          <p:cNvSpPr>
            <a:spLocks noGrp="1"/>
          </p:cNvSpPr>
          <p:nvPr>
            <p:ph type="title"/>
          </p:nvPr>
        </p:nvSpPr>
        <p:spPr>
          <a:xfrm>
            <a:off x="1097280" y="286604"/>
            <a:ext cx="6510888" cy="1343354"/>
          </a:xfrm>
          <a:prstGeom prst="rect">
            <a:avLst/>
          </a:prstGeom>
        </p:spPr>
        <p:txBody>
          <a:bodyPr vert="horz" lIns="91440" tIns="45720" rIns="91440" bIns="45720" rtlCol="0" anchor="b">
            <a:normAutofit/>
          </a:bodyPr>
          <a:lstStyle/>
          <a:p>
            <a:r>
              <a:rPr lang="de-DE" dirty="0"/>
              <a:t>Mastertitelformat bearbeiten</a:t>
            </a:r>
            <a:endParaRPr lang="en-US" dirty="0"/>
          </a:p>
        </p:txBody>
      </p:sp>
      <p:cxnSp>
        <p:nvCxnSpPr>
          <p:cNvPr id="10" name="Linie"/>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Inhalt"/>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Begrenzer"/>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Fußzeile"/>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Autor"/>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1800" cap="small" baseline="0">
                <a:solidFill>
                  <a:srgbClr val="FFFFFF"/>
                </a:solidFill>
              </a:defRPr>
            </a:lvl1pPr>
          </a:lstStyle>
          <a:p>
            <a:pPr>
              <a:defRPr/>
            </a:pPr>
            <a:r>
              <a:rPr lang="en-US" smtClean="0"/>
              <a:t>Zimmermann</a:t>
            </a:r>
            <a:endParaRPr lang="en-US" dirty="0"/>
          </a:p>
        </p:txBody>
      </p:sp>
      <p:sp>
        <p:nvSpPr>
          <p:cNvPr id="5" name="Thema"/>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800" cap="small" baseline="0">
                <a:solidFill>
                  <a:srgbClr val="FFFFFF"/>
                </a:solidFill>
              </a:defRPr>
            </a:lvl1pPr>
          </a:lstStyle>
          <a:p>
            <a:pPr>
              <a:defRPr/>
            </a:pPr>
            <a:r>
              <a:rPr lang="en-US" smtClean="0"/>
              <a:t>Seitenstruktur und Landmarks</a:t>
            </a:r>
            <a:endParaRPr lang="en-US" dirty="0"/>
          </a:p>
        </p:txBody>
      </p:sp>
      <p:sp>
        <p:nvSpPr>
          <p:cNvPr id="6" name="Foliennummer"/>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800" cap="small" baseline="0">
                <a:solidFill>
                  <a:srgbClr val="FFFFFF"/>
                </a:solidFill>
              </a:defRPr>
            </a:lvl1pPr>
          </a:lstStyle>
          <a:p>
            <a:pPr>
              <a:defRPr/>
            </a:pPr>
            <a:fld id="{974C2CB2-E4EC-4BDD-A5D6-DE970BD4A558}" type="slidenum">
              <a:rPr lang="en-US" smtClean="0"/>
              <a:pPr>
                <a:defRPr/>
              </a:pPr>
              <a:t>‹Nr.›</a:t>
            </a:fld>
            <a:endParaRPr lang="en-US" dirty="0"/>
          </a:p>
        </p:txBody>
      </p:sp>
      <p:sp>
        <p:nvSpPr>
          <p:cNvPr id="8" name="PiP">
            <a:extLst>
              <a:ext uri="{FF2B5EF4-FFF2-40B4-BE49-F238E27FC236}">
                <a16:creationId xmlns:a16="http://schemas.microsoft.com/office/drawing/2014/main" id="{10502B5A-1901-40C8-85DB-843AF770FC0F}"/>
              </a:ext>
            </a:extLst>
          </p:cNvPr>
          <p:cNvSpPr/>
          <p:nvPr userDrawn="1"/>
        </p:nvSpPr>
        <p:spPr>
          <a:xfrm>
            <a:off x="10700596" y="0"/>
            <a:ext cx="1491404" cy="16299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66377584"/>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8" r:id="rId3"/>
    <p:sldLayoutId id="2147483790" r:id="rId4"/>
    <p:sldLayoutId id="2147483791" r:id="rId5"/>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gpii.eu/vonanfangan" TargetMode="External"/><Relationship Id="rId4" Type="http://schemas.openxmlformats.org/officeDocument/2006/relationships/hyperlink" Target="mailto:gzimmermann@acm.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p:cNvSpPr>
            <a:spLocks noGrp="1" noChangeArrowheads="1"/>
          </p:cNvSpPr>
          <p:nvPr>
            <p:ph type="ctrTitle"/>
          </p:nvPr>
        </p:nvSpPr>
        <p:spPr/>
        <p:txBody>
          <a:bodyPr anchor="ctr">
            <a:normAutofit/>
          </a:bodyPr>
          <a:lstStyle/>
          <a:p>
            <a:pPr eaLnBrk="1" hangingPunct="1">
              <a:lnSpc>
                <a:spcPct val="100000"/>
              </a:lnSpc>
              <a:spcBef>
                <a:spcPts val="1200"/>
              </a:spcBef>
              <a:spcAft>
                <a:spcPts val="1200"/>
              </a:spcAft>
            </a:pPr>
            <a:r>
              <a:rPr lang="de-DE" dirty="0" smtClean="0"/>
              <a:t>Seitenstruktur </a:t>
            </a:r>
            <a:r>
              <a:rPr lang="de-DE" dirty="0"/>
              <a:t>und </a:t>
            </a:r>
            <a:r>
              <a:rPr lang="de-DE" dirty="0" smtClean="0"/>
              <a:t>Landmarks</a:t>
            </a:r>
            <a:r>
              <a:rPr lang="de-DE" dirty="0"/>
              <a:t/>
            </a:r>
            <a:br>
              <a:rPr lang="de-DE" dirty="0"/>
            </a:br>
            <a:r>
              <a:rPr lang="de-DE" sz="3200" dirty="0"/>
              <a:t>REMEX-Channel: Digitale Barrierefreiheit von Anfang an</a:t>
            </a:r>
            <a:endParaRPr lang="de-DE" dirty="0"/>
          </a:p>
        </p:txBody>
      </p:sp>
      <p:sp>
        <p:nvSpPr>
          <p:cNvPr id="55301" name="Untertitel"/>
          <p:cNvSpPr>
            <a:spLocks noGrp="1" noChangeArrowheads="1"/>
          </p:cNvSpPr>
          <p:nvPr>
            <p:ph type="subTitle" idx="1"/>
          </p:nvPr>
        </p:nvSpPr>
        <p:spPr/>
        <p:txBody>
          <a:bodyPr>
            <a:normAutofit fontScale="92500" lnSpcReduction="20000"/>
          </a:bodyPr>
          <a:lstStyle/>
          <a:p>
            <a:pPr>
              <a:spcAft>
                <a:spcPts val="0"/>
              </a:spcAft>
              <a:defRPr/>
            </a:pPr>
            <a:r>
              <a:rPr lang="de-DE" cap="small" dirty="0"/>
              <a:t>Prof. Dr. Gottfried Zimmermann</a:t>
            </a:r>
          </a:p>
          <a:p>
            <a:pPr>
              <a:spcAft>
                <a:spcPts val="0"/>
              </a:spcAft>
              <a:defRPr/>
            </a:pPr>
            <a:r>
              <a:rPr lang="de-DE" cap="small" dirty="0"/>
              <a:t>Responsive Media Experience</a:t>
            </a:r>
          </a:p>
          <a:p>
            <a:pPr>
              <a:spcAft>
                <a:spcPts val="0"/>
              </a:spcAft>
              <a:defRPr/>
            </a:pPr>
            <a:r>
              <a:rPr lang="de-DE" cap="small" dirty="0"/>
              <a:t>Hochschule der Medien, Stuttgart</a:t>
            </a:r>
          </a:p>
        </p:txBody>
      </p:sp>
      <p:pic>
        <p:nvPicPr>
          <p:cNvPr id="4" name="Logo REMEX" descr="REMEX. Responsive Media Experience.">
            <a:extLst>
              <a:ext uri="{FF2B5EF4-FFF2-40B4-BE49-F238E27FC236}">
                <a16:creationId xmlns:a16="http://schemas.microsoft.com/office/drawing/2014/main" id="{6BF3BA63-F4EC-4C9C-B29B-C7972C6C24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0297" y="4607737"/>
            <a:ext cx="2419774" cy="83446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97280" y="-963488"/>
            <a:ext cx="6510888" cy="847712"/>
          </a:xfrm>
        </p:spPr>
        <p:txBody>
          <a:bodyPr/>
          <a:lstStyle/>
          <a:p>
            <a:r>
              <a:rPr lang="de-DE" dirty="0" smtClean="0"/>
              <a:t>HTML5 Landmarks</a:t>
            </a:r>
            <a:endParaRPr lang="en-US" dirty="0"/>
          </a:p>
        </p:txBody>
      </p:sp>
      <p:sp>
        <p:nvSpPr>
          <p:cNvPr id="7" name="Rechteck 6"/>
          <p:cNvSpPr/>
          <p:nvPr/>
        </p:nvSpPr>
        <p:spPr>
          <a:xfrm>
            <a:off x="1097279" y="260648"/>
            <a:ext cx="10115203" cy="5904656"/>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t"/>
          <a:lstStyle/>
          <a:p>
            <a:r>
              <a:rPr lang="de-DE" sz="2000" b="1" dirty="0" smtClean="0">
                <a:latin typeface="Courier New" panose="02070309020205020404" pitchFamily="49" charset="0"/>
                <a:cs typeface="Courier New" panose="02070309020205020404" pitchFamily="49" charset="0"/>
              </a:rPr>
              <a:t>&lt;</a:t>
            </a:r>
            <a:r>
              <a:rPr lang="de-DE" sz="2000" b="1" dirty="0" err="1" smtClean="0">
                <a:latin typeface="Courier New" panose="02070309020205020404" pitchFamily="49" charset="0"/>
                <a:cs typeface="Courier New" panose="02070309020205020404" pitchFamily="49" charset="0"/>
              </a:rPr>
              <a:t>body</a:t>
            </a:r>
            <a:r>
              <a:rPr lang="de-DE" sz="2000" b="1" dirty="0" smtClean="0">
                <a:latin typeface="Courier New" panose="02070309020205020404" pitchFamily="49" charset="0"/>
                <a:cs typeface="Courier New" panose="02070309020205020404" pitchFamily="49" charset="0"/>
              </a:rPr>
              <a:t>&gt;</a:t>
            </a:r>
            <a:endParaRPr lang="en-US" sz="2000" b="1" dirty="0">
              <a:latin typeface="Courier New" panose="02070309020205020404" pitchFamily="49" charset="0"/>
              <a:cs typeface="Courier New" panose="02070309020205020404" pitchFamily="49" charset="0"/>
            </a:endParaRPr>
          </a:p>
        </p:txBody>
      </p:sp>
      <p:sp>
        <p:nvSpPr>
          <p:cNvPr id="8" name="Rechteck 7"/>
          <p:cNvSpPr/>
          <p:nvPr/>
        </p:nvSpPr>
        <p:spPr>
          <a:xfrm>
            <a:off x="1487488" y="788678"/>
            <a:ext cx="9361039" cy="542317"/>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t"/>
          <a:lstStyle/>
          <a:p>
            <a:r>
              <a:rPr lang="en-US" sz="2000" b="1" dirty="0" smtClean="0">
                <a:latin typeface="Courier New" panose="02070309020205020404" pitchFamily="49" charset="0"/>
                <a:cs typeface="Courier New" panose="02070309020205020404" pitchFamily="49" charset="0"/>
              </a:rPr>
              <a:t>&lt;header&gt;	</a:t>
            </a:r>
            <a:r>
              <a:rPr lang="en-US" sz="2000" b="1" dirty="0" smtClean="0">
                <a:solidFill>
                  <a:schemeClr val="bg1">
                    <a:lumMod val="50000"/>
                  </a:schemeClr>
                </a:solidFill>
                <a:cs typeface="Courier New" panose="02070309020205020404" pitchFamily="49" charset="0"/>
              </a:rPr>
              <a:t>(opt.) </a:t>
            </a:r>
            <a:r>
              <a:rPr lang="en-US" sz="2000" b="1" dirty="0" smtClean="0">
                <a:solidFill>
                  <a:schemeClr val="bg1">
                    <a:lumMod val="50000"/>
                  </a:schemeClr>
                </a:solidFill>
                <a:latin typeface="Courier New" panose="02070309020205020404" pitchFamily="49" charset="0"/>
                <a:cs typeface="Courier New" panose="02070309020205020404" pitchFamily="49" charset="0"/>
              </a:rPr>
              <a:t>role="banner</a:t>
            </a:r>
            <a:r>
              <a:rPr lang="en-US" sz="2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9" name="Rechteck 8"/>
          <p:cNvSpPr/>
          <p:nvPr/>
        </p:nvSpPr>
        <p:spPr>
          <a:xfrm>
            <a:off x="1487488" y="1506985"/>
            <a:ext cx="6552728" cy="537803"/>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t"/>
          <a:lstStyle/>
          <a:p>
            <a:r>
              <a:rPr lang="en-US" sz="2000" b="1" dirty="0" smtClean="0">
                <a:latin typeface="Courier New" panose="02070309020205020404" pitchFamily="49" charset="0"/>
                <a:cs typeface="Courier New" panose="02070309020205020404" pitchFamily="49" charset="0"/>
              </a:rPr>
              <a:t>&lt;</a:t>
            </a:r>
            <a:r>
              <a:rPr lang="en-US" sz="2000" b="1" dirty="0" err="1" smtClean="0">
                <a:latin typeface="Courier New" panose="02070309020205020404" pitchFamily="49" charset="0"/>
                <a:cs typeface="Courier New" panose="02070309020205020404" pitchFamily="49" charset="0"/>
              </a:rPr>
              <a:t>nav</a:t>
            </a:r>
            <a:r>
              <a:rPr lang="en-US" sz="2000" b="1" dirty="0" smtClean="0">
                <a:latin typeface="Courier New" panose="02070309020205020404" pitchFamily="49" charset="0"/>
                <a:cs typeface="Courier New" panose="02070309020205020404" pitchFamily="49" charset="0"/>
              </a:rPr>
              <a:t>&gt;		</a:t>
            </a:r>
            <a:r>
              <a:rPr lang="en-US" sz="2000" b="1" dirty="0">
                <a:solidFill>
                  <a:schemeClr val="bg1">
                    <a:lumMod val="50000"/>
                  </a:schemeClr>
                </a:solidFill>
                <a:latin typeface="Courier New" panose="02070309020205020404" pitchFamily="49" charset="0"/>
                <a:cs typeface="Courier New" panose="02070309020205020404" pitchFamily="49" charset="0"/>
              </a:rPr>
              <a:t> </a:t>
            </a:r>
            <a:r>
              <a:rPr lang="en-US" sz="2000" b="1" dirty="0" smtClean="0">
                <a:solidFill>
                  <a:schemeClr val="bg1">
                    <a:lumMod val="50000"/>
                  </a:schemeClr>
                </a:solidFill>
                <a:cs typeface="Courier New" panose="02070309020205020404" pitchFamily="49" charset="0"/>
              </a:rPr>
              <a:t>(</a:t>
            </a:r>
            <a:r>
              <a:rPr lang="en-US" sz="2000" b="1" dirty="0">
                <a:solidFill>
                  <a:schemeClr val="bg1">
                    <a:lumMod val="50000"/>
                  </a:schemeClr>
                </a:solidFill>
                <a:cs typeface="Courier New" panose="02070309020205020404" pitchFamily="49" charset="0"/>
              </a:rPr>
              <a:t>opt.) </a:t>
            </a:r>
            <a:r>
              <a:rPr lang="en-US" sz="2000" b="1" dirty="0" smtClean="0">
                <a:solidFill>
                  <a:schemeClr val="bg1">
                    <a:lumMod val="50000"/>
                  </a:schemeClr>
                </a:solidFill>
                <a:latin typeface="Courier New" panose="02070309020205020404" pitchFamily="49" charset="0"/>
                <a:cs typeface="Courier New" panose="02070309020205020404" pitchFamily="49" charset="0"/>
              </a:rPr>
              <a:t>role="navigation"</a:t>
            </a:r>
            <a:endParaRPr lang="en-US" sz="2000" b="1" dirty="0">
              <a:solidFill>
                <a:schemeClr val="bg1">
                  <a:lumMod val="50000"/>
                </a:schemeClr>
              </a:solidFill>
              <a:latin typeface="Courier New" panose="02070309020205020404" pitchFamily="49" charset="0"/>
              <a:cs typeface="Courier New" panose="02070309020205020404" pitchFamily="49" charset="0"/>
            </a:endParaRPr>
          </a:p>
        </p:txBody>
      </p:sp>
      <p:sp>
        <p:nvSpPr>
          <p:cNvPr id="14" name="Rechteck 13"/>
          <p:cNvSpPr/>
          <p:nvPr/>
        </p:nvSpPr>
        <p:spPr>
          <a:xfrm>
            <a:off x="8184232" y="1506985"/>
            <a:ext cx="2674218" cy="537803"/>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t"/>
          <a:lstStyle/>
          <a:p>
            <a:r>
              <a:rPr lang="en-US" sz="2000" b="1" dirty="0" smtClean="0">
                <a:solidFill>
                  <a:schemeClr val="tx1"/>
                </a:solidFill>
                <a:latin typeface="Courier New" panose="02070309020205020404" pitchFamily="49" charset="0"/>
                <a:cs typeface="Courier New" panose="02070309020205020404" pitchFamily="49" charset="0"/>
              </a:rPr>
              <a:t>role="search"</a:t>
            </a:r>
            <a:endParaRPr lang="en-US" sz="2000" b="1" dirty="0">
              <a:solidFill>
                <a:schemeClr val="tx1"/>
              </a:solidFill>
              <a:latin typeface="Courier New" panose="02070309020205020404" pitchFamily="49" charset="0"/>
              <a:cs typeface="Courier New" panose="02070309020205020404" pitchFamily="49" charset="0"/>
            </a:endParaRPr>
          </a:p>
        </p:txBody>
      </p:sp>
      <p:sp>
        <p:nvSpPr>
          <p:cNvPr id="10" name="Rechteck 9"/>
          <p:cNvSpPr/>
          <p:nvPr/>
        </p:nvSpPr>
        <p:spPr>
          <a:xfrm>
            <a:off x="1487488" y="2235449"/>
            <a:ext cx="6552728" cy="2993751"/>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t"/>
          <a:lstStyle/>
          <a:p>
            <a:r>
              <a:rPr lang="en-US" sz="2000" b="1" dirty="0" smtClean="0">
                <a:latin typeface="Courier New" panose="02070309020205020404" pitchFamily="49" charset="0"/>
                <a:cs typeface="Courier New" panose="02070309020205020404" pitchFamily="49" charset="0"/>
              </a:rPr>
              <a:t>&lt;main&gt;	</a:t>
            </a:r>
            <a:r>
              <a:rPr lang="en-US" sz="2000" b="1" dirty="0">
                <a:solidFill>
                  <a:schemeClr val="bg1">
                    <a:lumMod val="50000"/>
                  </a:schemeClr>
                </a:solidFill>
                <a:latin typeface="Courier New" panose="02070309020205020404" pitchFamily="49" charset="0"/>
                <a:cs typeface="Courier New" panose="02070309020205020404" pitchFamily="49" charset="0"/>
              </a:rPr>
              <a:t> </a:t>
            </a:r>
            <a:r>
              <a:rPr lang="en-US" sz="2000" b="1" dirty="0">
                <a:solidFill>
                  <a:schemeClr val="bg1">
                    <a:lumMod val="50000"/>
                  </a:schemeClr>
                </a:solidFill>
                <a:cs typeface="Courier New" panose="02070309020205020404" pitchFamily="49" charset="0"/>
              </a:rPr>
              <a:t>(opt.) </a:t>
            </a:r>
            <a:r>
              <a:rPr lang="en-US" sz="2000" b="1" dirty="0" smtClean="0">
                <a:solidFill>
                  <a:schemeClr val="bg1">
                    <a:lumMod val="50000"/>
                  </a:schemeClr>
                </a:solidFill>
                <a:latin typeface="Courier New" panose="02070309020205020404" pitchFamily="49" charset="0"/>
                <a:cs typeface="Courier New" panose="02070309020205020404" pitchFamily="49" charset="0"/>
              </a:rPr>
              <a:t>role="main"</a:t>
            </a:r>
            <a:endParaRPr lang="en-US" sz="2000" b="1" dirty="0">
              <a:solidFill>
                <a:schemeClr val="bg1">
                  <a:lumMod val="50000"/>
                </a:schemeClr>
              </a:solidFill>
              <a:latin typeface="Courier New" panose="02070309020205020404" pitchFamily="49" charset="0"/>
              <a:cs typeface="Courier New" panose="02070309020205020404" pitchFamily="49" charset="0"/>
            </a:endParaRPr>
          </a:p>
        </p:txBody>
      </p:sp>
      <p:sp>
        <p:nvSpPr>
          <p:cNvPr id="15" name="Rechteck 14"/>
          <p:cNvSpPr/>
          <p:nvPr/>
        </p:nvSpPr>
        <p:spPr>
          <a:xfrm>
            <a:off x="1775520" y="2816931"/>
            <a:ext cx="5976664" cy="612069"/>
          </a:xfrm>
          <a:prstGeom prst="rect">
            <a:avLst/>
          </a:prstGeom>
          <a:ln w="28575">
            <a:prstDash val="sysDash"/>
          </a:ln>
        </p:spPr>
        <p:style>
          <a:lnRef idx="2">
            <a:schemeClr val="accent1"/>
          </a:lnRef>
          <a:fillRef idx="1">
            <a:schemeClr val="lt1"/>
          </a:fillRef>
          <a:effectRef idx="0">
            <a:schemeClr val="accent1"/>
          </a:effectRef>
          <a:fontRef idx="minor">
            <a:schemeClr val="dk1"/>
          </a:fontRef>
        </p:style>
        <p:txBody>
          <a:bodyPr rtlCol="0" anchor="t"/>
          <a:lstStyle/>
          <a:p>
            <a:r>
              <a:rPr lang="en-US" sz="2000" b="1" dirty="0" smtClean="0">
                <a:latin typeface="Courier New" panose="02070309020205020404" pitchFamily="49" charset="0"/>
                <a:cs typeface="Courier New" panose="02070309020205020404" pitchFamily="49" charset="0"/>
              </a:rPr>
              <a:t>&lt;section&gt;	</a:t>
            </a:r>
            <a:r>
              <a:rPr lang="en-US" sz="2000" b="1" dirty="0">
                <a:solidFill>
                  <a:schemeClr val="bg1">
                    <a:lumMod val="50000"/>
                  </a:schemeClr>
                </a:solidFill>
                <a:latin typeface="Courier New" panose="02070309020205020404" pitchFamily="49" charset="0"/>
                <a:cs typeface="Courier New" panose="02070309020205020404" pitchFamily="49" charset="0"/>
              </a:rPr>
              <a:t> </a:t>
            </a:r>
            <a:r>
              <a:rPr lang="en-US" sz="2000" b="1" dirty="0">
                <a:solidFill>
                  <a:schemeClr val="bg1">
                    <a:lumMod val="50000"/>
                  </a:schemeClr>
                </a:solidFill>
                <a:cs typeface="Courier New" panose="02070309020205020404" pitchFamily="49" charset="0"/>
              </a:rPr>
              <a:t>(opt.) </a:t>
            </a:r>
            <a:r>
              <a:rPr lang="en-US" sz="2000" b="1" dirty="0" smtClean="0">
                <a:solidFill>
                  <a:schemeClr val="bg1">
                    <a:lumMod val="50000"/>
                  </a:schemeClr>
                </a:solidFill>
                <a:latin typeface="Courier New" panose="02070309020205020404" pitchFamily="49" charset="0"/>
                <a:cs typeface="Courier New" panose="02070309020205020404" pitchFamily="49" charset="0"/>
              </a:rPr>
              <a:t>role="region"</a:t>
            </a:r>
            <a:endParaRPr lang="en-US" sz="2000" b="1" dirty="0">
              <a:solidFill>
                <a:schemeClr val="bg1">
                  <a:lumMod val="50000"/>
                </a:schemeClr>
              </a:solidFill>
              <a:latin typeface="Courier New" panose="02070309020205020404" pitchFamily="49" charset="0"/>
              <a:cs typeface="Courier New" panose="02070309020205020404" pitchFamily="49" charset="0"/>
            </a:endParaRPr>
          </a:p>
        </p:txBody>
      </p:sp>
      <p:sp>
        <p:nvSpPr>
          <p:cNvPr id="16" name="Rechteck 15"/>
          <p:cNvSpPr/>
          <p:nvPr/>
        </p:nvSpPr>
        <p:spPr>
          <a:xfrm>
            <a:off x="1775520" y="3584179"/>
            <a:ext cx="5976664" cy="662484"/>
          </a:xfrm>
          <a:prstGeom prst="rect">
            <a:avLst/>
          </a:prstGeom>
          <a:ln w="28575">
            <a:prstDash val="sysDash"/>
          </a:ln>
        </p:spPr>
        <p:style>
          <a:lnRef idx="2">
            <a:schemeClr val="accent1"/>
          </a:lnRef>
          <a:fillRef idx="1">
            <a:schemeClr val="lt1"/>
          </a:fillRef>
          <a:effectRef idx="0">
            <a:schemeClr val="accent1"/>
          </a:effectRef>
          <a:fontRef idx="minor">
            <a:schemeClr val="dk1"/>
          </a:fontRef>
        </p:style>
        <p:txBody>
          <a:bodyPr rtlCol="0" anchor="t"/>
          <a:lstStyle/>
          <a:p>
            <a:r>
              <a:rPr lang="en-US" sz="2000" b="1" dirty="0" smtClean="0">
                <a:latin typeface="Courier New" panose="02070309020205020404" pitchFamily="49" charset="0"/>
                <a:cs typeface="Courier New" panose="02070309020205020404" pitchFamily="49" charset="0"/>
              </a:rPr>
              <a:t>&lt;article&gt;	</a:t>
            </a:r>
            <a:r>
              <a:rPr lang="en-US" sz="2000" b="1" dirty="0">
                <a:solidFill>
                  <a:schemeClr val="bg1">
                    <a:lumMod val="50000"/>
                  </a:schemeClr>
                </a:solidFill>
                <a:latin typeface="Courier New" panose="02070309020205020404" pitchFamily="49" charset="0"/>
                <a:cs typeface="Courier New" panose="02070309020205020404" pitchFamily="49" charset="0"/>
              </a:rPr>
              <a:t> </a:t>
            </a:r>
            <a:r>
              <a:rPr lang="en-US" sz="2000" b="1" dirty="0">
                <a:solidFill>
                  <a:schemeClr val="bg1">
                    <a:lumMod val="50000"/>
                  </a:schemeClr>
                </a:solidFill>
                <a:cs typeface="Courier New" panose="02070309020205020404" pitchFamily="49" charset="0"/>
              </a:rPr>
              <a:t>(opt.) </a:t>
            </a:r>
            <a:r>
              <a:rPr lang="en-US" sz="2000" b="1" dirty="0" smtClean="0">
                <a:solidFill>
                  <a:schemeClr val="bg1">
                    <a:lumMod val="50000"/>
                  </a:schemeClr>
                </a:solidFill>
                <a:latin typeface="Courier New" panose="02070309020205020404" pitchFamily="49" charset="0"/>
                <a:cs typeface="Courier New" panose="02070309020205020404" pitchFamily="49" charset="0"/>
              </a:rPr>
              <a:t>role="article"</a:t>
            </a:r>
            <a:endParaRPr lang="en-US" sz="2000" b="1" dirty="0">
              <a:solidFill>
                <a:schemeClr val="bg1">
                  <a:lumMod val="50000"/>
                </a:schemeClr>
              </a:solidFill>
              <a:latin typeface="Courier New" panose="02070309020205020404" pitchFamily="49" charset="0"/>
              <a:cs typeface="Courier New" panose="02070309020205020404" pitchFamily="49" charset="0"/>
            </a:endParaRPr>
          </a:p>
        </p:txBody>
      </p:sp>
      <p:sp>
        <p:nvSpPr>
          <p:cNvPr id="17" name="Rechteck 16"/>
          <p:cNvSpPr/>
          <p:nvPr/>
        </p:nvSpPr>
        <p:spPr>
          <a:xfrm>
            <a:off x="1775520" y="4393903"/>
            <a:ext cx="5976664" cy="662484"/>
          </a:xfrm>
          <a:prstGeom prst="rect">
            <a:avLst/>
          </a:prstGeom>
          <a:ln w="28575">
            <a:prstDash val="sysDash"/>
          </a:ln>
        </p:spPr>
        <p:style>
          <a:lnRef idx="2">
            <a:schemeClr val="accent1"/>
          </a:lnRef>
          <a:fillRef idx="1">
            <a:schemeClr val="lt1"/>
          </a:fillRef>
          <a:effectRef idx="0">
            <a:schemeClr val="accent1"/>
          </a:effectRef>
          <a:fontRef idx="minor">
            <a:schemeClr val="dk1"/>
          </a:fontRef>
        </p:style>
        <p:txBody>
          <a:bodyPr rtlCol="0" anchor="t"/>
          <a:lstStyle/>
          <a:p>
            <a:r>
              <a:rPr lang="en-US" sz="2000" b="1" dirty="0" smtClean="0">
                <a:latin typeface="Courier New" panose="02070309020205020404" pitchFamily="49" charset="0"/>
                <a:cs typeface="Courier New" panose="02070309020205020404" pitchFamily="49" charset="0"/>
              </a:rPr>
              <a:t>&lt;form&gt;	</a:t>
            </a:r>
            <a:r>
              <a:rPr lang="en-US" sz="2000" b="1" dirty="0">
                <a:solidFill>
                  <a:schemeClr val="bg1">
                    <a:lumMod val="50000"/>
                  </a:schemeClr>
                </a:solidFill>
                <a:latin typeface="Courier New" panose="02070309020205020404" pitchFamily="49" charset="0"/>
                <a:cs typeface="Courier New" panose="02070309020205020404" pitchFamily="49" charset="0"/>
              </a:rPr>
              <a:t> </a:t>
            </a:r>
            <a:r>
              <a:rPr lang="en-US" sz="2000" b="1" dirty="0">
                <a:solidFill>
                  <a:schemeClr val="bg1">
                    <a:lumMod val="50000"/>
                  </a:schemeClr>
                </a:solidFill>
                <a:cs typeface="Courier New" panose="02070309020205020404" pitchFamily="49" charset="0"/>
              </a:rPr>
              <a:t>(opt.) </a:t>
            </a:r>
            <a:r>
              <a:rPr lang="en-US" sz="2000" b="1" dirty="0" smtClean="0">
                <a:solidFill>
                  <a:schemeClr val="bg1">
                    <a:lumMod val="50000"/>
                  </a:schemeClr>
                </a:solidFill>
                <a:latin typeface="Courier New" panose="02070309020205020404" pitchFamily="49" charset="0"/>
                <a:cs typeface="Courier New" panose="02070309020205020404" pitchFamily="49" charset="0"/>
              </a:rPr>
              <a:t>role="form"</a:t>
            </a:r>
            <a:endParaRPr lang="en-US" sz="2000" b="1" dirty="0">
              <a:solidFill>
                <a:schemeClr val="bg1">
                  <a:lumMod val="50000"/>
                </a:schemeClr>
              </a:solidFill>
              <a:latin typeface="Courier New" panose="02070309020205020404" pitchFamily="49" charset="0"/>
              <a:cs typeface="Courier New" panose="02070309020205020404" pitchFamily="49" charset="0"/>
            </a:endParaRPr>
          </a:p>
        </p:txBody>
      </p:sp>
      <p:sp>
        <p:nvSpPr>
          <p:cNvPr id="13" name="Rechteck 12"/>
          <p:cNvSpPr/>
          <p:nvPr/>
        </p:nvSpPr>
        <p:spPr>
          <a:xfrm>
            <a:off x="8184232" y="2235449"/>
            <a:ext cx="2674218" cy="2993751"/>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t"/>
          <a:lstStyle/>
          <a:p>
            <a:r>
              <a:rPr lang="en-US" sz="2000" b="1" dirty="0" smtClean="0">
                <a:latin typeface="Courier New" panose="02070309020205020404" pitchFamily="49" charset="0"/>
                <a:cs typeface="Courier New" panose="02070309020205020404" pitchFamily="49" charset="0"/>
              </a:rPr>
              <a:t>&lt;aside&gt;</a:t>
            </a:r>
          </a:p>
          <a:p>
            <a:r>
              <a:rPr lang="en-US" sz="2000" b="1" dirty="0">
                <a:solidFill>
                  <a:schemeClr val="bg1">
                    <a:lumMod val="50000"/>
                  </a:schemeClr>
                </a:solidFill>
                <a:cs typeface="Courier New" panose="02070309020205020404" pitchFamily="49" charset="0"/>
              </a:rPr>
              <a:t>(opt.) </a:t>
            </a:r>
            <a:r>
              <a:rPr lang="en-US" sz="2000" b="1" dirty="0" smtClean="0">
                <a:solidFill>
                  <a:schemeClr val="bg1">
                    <a:lumMod val="50000"/>
                  </a:schemeClr>
                </a:solidFill>
                <a:latin typeface="Courier New" panose="02070309020205020404" pitchFamily="49" charset="0"/>
                <a:cs typeface="Courier New" panose="02070309020205020404" pitchFamily="49" charset="0"/>
              </a:rPr>
              <a:t>role=</a:t>
            </a:r>
            <a:br>
              <a:rPr lang="en-US" sz="2000" b="1" dirty="0" smtClean="0">
                <a:solidFill>
                  <a:schemeClr val="bg1">
                    <a:lumMod val="50000"/>
                  </a:schemeClr>
                </a:solidFill>
                <a:latin typeface="Courier New" panose="02070309020205020404" pitchFamily="49" charset="0"/>
                <a:cs typeface="Courier New" panose="02070309020205020404" pitchFamily="49" charset="0"/>
              </a:rPr>
            </a:br>
            <a:r>
              <a:rPr lang="en-US" sz="2000" b="1" dirty="0" smtClean="0">
                <a:solidFill>
                  <a:schemeClr val="bg1">
                    <a:lumMod val="50000"/>
                  </a:schemeClr>
                </a:solidFill>
                <a:latin typeface="Courier New" panose="02070309020205020404" pitchFamily="49" charset="0"/>
                <a:cs typeface="Courier New" panose="02070309020205020404" pitchFamily="49" charset="0"/>
              </a:rPr>
              <a:t>"complementary"</a:t>
            </a:r>
            <a:endParaRPr lang="en-US" sz="2000" b="1" dirty="0">
              <a:solidFill>
                <a:schemeClr val="bg1">
                  <a:lumMod val="50000"/>
                </a:schemeClr>
              </a:solidFill>
              <a:latin typeface="Courier New" panose="02070309020205020404" pitchFamily="49" charset="0"/>
              <a:cs typeface="Courier New" panose="02070309020205020404" pitchFamily="49" charset="0"/>
            </a:endParaRPr>
          </a:p>
        </p:txBody>
      </p:sp>
      <p:sp>
        <p:nvSpPr>
          <p:cNvPr id="12" name="Rechteck 11"/>
          <p:cNvSpPr/>
          <p:nvPr/>
        </p:nvSpPr>
        <p:spPr>
          <a:xfrm>
            <a:off x="1487488" y="5421484"/>
            <a:ext cx="9361039" cy="547477"/>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t"/>
          <a:lstStyle/>
          <a:p>
            <a:r>
              <a:rPr lang="en-US" sz="2000" b="1" dirty="0" smtClean="0">
                <a:latin typeface="Courier New" panose="02070309020205020404" pitchFamily="49" charset="0"/>
                <a:cs typeface="Courier New" panose="02070309020205020404" pitchFamily="49" charset="0"/>
              </a:rPr>
              <a:t>&lt;footer&gt;	</a:t>
            </a:r>
            <a:r>
              <a:rPr lang="en-US" sz="2000" b="1" dirty="0">
                <a:solidFill>
                  <a:schemeClr val="bg1">
                    <a:lumMod val="50000"/>
                  </a:schemeClr>
                </a:solidFill>
                <a:latin typeface="Courier New" panose="02070309020205020404" pitchFamily="49" charset="0"/>
                <a:cs typeface="Courier New" panose="02070309020205020404" pitchFamily="49" charset="0"/>
              </a:rPr>
              <a:t> </a:t>
            </a:r>
            <a:r>
              <a:rPr lang="en-US" sz="2000" b="1" dirty="0">
                <a:solidFill>
                  <a:schemeClr val="bg1">
                    <a:lumMod val="50000"/>
                  </a:schemeClr>
                </a:solidFill>
                <a:cs typeface="Courier New" panose="02070309020205020404" pitchFamily="49" charset="0"/>
              </a:rPr>
              <a:t>(opt.) </a:t>
            </a:r>
            <a:r>
              <a:rPr lang="en-US" sz="2000" b="1" dirty="0" smtClean="0">
                <a:solidFill>
                  <a:schemeClr val="bg1">
                    <a:lumMod val="50000"/>
                  </a:schemeClr>
                </a:solidFill>
                <a:latin typeface="Courier New" panose="02070309020205020404" pitchFamily="49" charset="0"/>
                <a:cs typeface="Courier New" panose="02070309020205020404" pitchFamily="49" charset="0"/>
              </a:rPr>
              <a:t>role="</a:t>
            </a:r>
            <a:r>
              <a:rPr lang="en-US" sz="2000" b="1" dirty="0" err="1" smtClean="0">
                <a:solidFill>
                  <a:schemeClr val="bg1">
                    <a:lumMod val="50000"/>
                  </a:schemeClr>
                </a:solidFill>
                <a:latin typeface="Courier New" panose="02070309020205020404" pitchFamily="49" charset="0"/>
                <a:cs typeface="Courier New" panose="02070309020205020404" pitchFamily="49" charset="0"/>
              </a:rPr>
              <a:t>contentinfo</a:t>
            </a:r>
            <a:r>
              <a:rPr lang="en-US" sz="2000" b="1" dirty="0" smtClean="0">
                <a:solidFill>
                  <a:schemeClr val="bg1">
                    <a:lumMod val="50000"/>
                  </a:schemeClr>
                </a:solidFill>
                <a:latin typeface="Courier New" panose="02070309020205020404" pitchFamily="49" charset="0"/>
                <a:cs typeface="Courier New" panose="02070309020205020404" pitchFamily="49" charset="0"/>
              </a:rPr>
              <a:t>"</a:t>
            </a:r>
            <a:endParaRPr lang="en-US" sz="2000" b="1" dirty="0">
              <a:solidFill>
                <a:schemeClr val="bg1">
                  <a:lumMod val="50000"/>
                </a:schemeClr>
              </a:solidFill>
              <a:latin typeface="Courier New" panose="02070309020205020404" pitchFamily="49" charset="0"/>
              <a:cs typeface="Courier New" panose="02070309020205020404" pitchFamily="49" charset="0"/>
            </a:endParaRPr>
          </a:p>
        </p:txBody>
      </p:sp>
      <p:sp>
        <p:nvSpPr>
          <p:cNvPr id="4" name="Autor"/>
          <p:cNvSpPr>
            <a:spLocks noGrp="1"/>
          </p:cNvSpPr>
          <p:nvPr>
            <p:ph type="dt" sz="half" idx="10"/>
          </p:nvPr>
        </p:nvSpPr>
        <p:spPr/>
        <p:txBody>
          <a:bodyPr/>
          <a:lstStyle/>
          <a:p>
            <a:pPr>
              <a:defRPr/>
            </a:pPr>
            <a:r>
              <a:rPr lang="en-US" smtClean="0"/>
              <a:t>Zimmermann</a:t>
            </a:r>
            <a:endParaRPr lang="en-US" dirty="0"/>
          </a:p>
        </p:txBody>
      </p:sp>
      <p:sp>
        <p:nvSpPr>
          <p:cNvPr id="6" name="Thema"/>
          <p:cNvSpPr>
            <a:spLocks noGrp="1"/>
          </p:cNvSpPr>
          <p:nvPr>
            <p:ph type="ftr" sz="quarter" idx="11"/>
          </p:nvPr>
        </p:nvSpPr>
        <p:spPr/>
        <p:txBody>
          <a:bodyPr/>
          <a:lstStyle/>
          <a:p>
            <a:pPr>
              <a:defRPr/>
            </a:pPr>
            <a:r>
              <a:rPr lang="de-DE" smtClean="0"/>
              <a:t>Seitenstruktur und Landmarks</a:t>
            </a:r>
            <a:endParaRPr lang="en-US" dirty="0"/>
          </a:p>
        </p:txBody>
      </p:sp>
      <p:sp>
        <p:nvSpPr>
          <p:cNvPr id="5" name="Foliennummer"/>
          <p:cNvSpPr>
            <a:spLocks noGrp="1"/>
          </p:cNvSpPr>
          <p:nvPr>
            <p:ph type="sldNum" sz="quarter" idx="12"/>
          </p:nvPr>
        </p:nvSpPr>
        <p:spPr/>
        <p:txBody>
          <a:bodyPr/>
          <a:lstStyle/>
          <a:p>
            <a:pPr>
              <a:defRPr/>
            </a:pPr>
            <a:fld id="{186026EA-D7E2-4EE2-8224-C29E1B643123}" type="slidenum">
              <a:rPr lang="en-US" smtClean="0"/>
              <a:pPr>
                <a:defRPr/>
              </a:pPr>
              <a:t>2</a:t>
            </a:fld>
            <a:endParaRPr lang="en-US" sz="1600" dirty="0"/>
          </a:p>
        </p:txBody>
      </p:sp>
    </p:spTree>
    <p:extLst>
      <p:ext uri="{BB962C8B-B14F-4D97-AF65-F5344CB8AC3E}">
        <p14:creationId xmlns:p14="http://schemas.microsoft.com/office/powerpoint/2010/main" val="621846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p:cNvSpPr>
            <a:spLocks noGrp="1"/>
          </p:cNvSpPr>
          <p:nvPr>
            <p:ph type="title" idx="4294967295"/>
          </p:nvPr>
        </p:nvSpPr>
        <p:spPr>
          <a:xfrm>
            <a:off x="0" y="-963488"/>
            <a:ext cx="6511925" cy="837406"/>
          </a:xfrm>
        </p:spPr>
        <p:txBody>
          <a:bodyPr/>
          <a:lstStyle/>
          <a:p>
            <a:r>
              <a:rPr lang="de-DE" dirty="0" smtClean="0"/>
              <a:t>Code-Beispiel</a:t>
            </a:r>
            <a:endParaRPr lang="en-US" dirty="0"/>
          </a:p>
        </p:txBody>
      </p:sp>
      <p:pic>
        <p:nvPicPr>
          <p:cNvPr id="6" name="Grafik 5" descr="&lt;!DOCTYPE html&gt;&#10;&lt;html lang=&quot;de&quot;&gt;&#10; &lt;head&gt;&#10;  &lt;meta charset=&quot;utf-8&quot;&gt;&#10;  &lt;title&gt; Das Digitale Magazin &lt;/title&gt;&#10;  &lt;link href=&quot;default.css&quot; rel=&quot;stylesheet&quot; type=&quot;text/css&quot;&gt;&#10; &lt;/head&gt;&#10; &lt;body&gt;&#10;  &lt;div id=&quot;skiplink&quot;&gt;&lt;a href=&quot;#main&quot;&gt; Zum Hauptinhalt&lt;/a&gt;&lt;/div&gt;&#10;  &lt;header role=&quot;banner&quot;&gt;&#10;   &lt;img src=&quot;background-2462431_1280.jpg&quot; alt=&quot;&quot; id=&quot;banner&quot;&gt;&#10;  &lt;/header&gt;&#10;  &lt;nav role=&quot;navigation&quot; id=&quot;mainmenu&quot; aria-label=&quot;Hauptmenü&quot;&gt;&#10;   &lt;ul&gt;&#10;    &lt;li&gt;&lt;a href=&quot;menuitem1.html&quot;&gt; Erster Menüpunkt&lt;/a&gt;&lt;/li&gt;&#10;    &lt;li&gt;&lt;a href=&quot;menuitem2.html&quot;&gt; Zweiter Menüpunkt&lt;/a&gt;&lt;/li&gt;&#10;   &lt;/ul&gt;&#10;  &lt;/nav&gt;&#10;  &lt;div role=&quot;search&quot; id=&quot;searchbox&quot;&gt;&#10;   &lt;label for=&quot;search&quot;&gt; Suche: &lt;/label&gt;&#10;   &lt;input type=&quot;search&quot; name=&quot;search&quot; id=&quot;search&quot; /&gt;&#10;   &lt;button&gt; Suche starten &lt;/button&gt;&#10;  &lt;/div&gt;&#10;  &lt;main id=&quot;main&quot; role=&quot;main&quot; tabindex=&quot;-1&quot;&gt;&#10;   &lt;h1&gt; Das Digitale Magazin &lt;/h1&gt;&#10;   &lt;section&gt;&#10;    &lt;h2&gt; Wer wir sind &lt;/h2&gt;&#10;    &lt;p&gt; Wir sind für Sie da... &lt;/p&gt;&#10;   &lt;/section&gt;&#10;  &lt;/main&gt;&#10;  &lt;aside role=&quot;complementary&quot;&gt;&#10;   &lt;h2&gt; Randnotizen &lt;/h2&gt;&#10;   &lt;p&gt; Wussten Sie schon... &lt;/p&gt;&#10;  &lt;/aside&gt;&#10;  &lt;footer role=&quot;contentinfo&quot;&gt;&#10;   &lt;nav aria-label=&quot;Rechtliche Verweise&quot;&gt;&#10;    &lt;ul&gt;&lt;li&gt;&lt;a href=&quot;impressum.html&quot;&gt; Impressum&lt;/a&gt;&lt;/li&gt;&#10;     &lt;li&gt;&lt;a href=&quot;datenschutz.html&quot;&gt; Datenschutz&lt;/a&gt;&lt;/li&gt;&#10;    &lt;/ul&gt;&#10;   &lt;/nav&gt;&#10;   &lt;p&gt; Auf Wiedersehen! &lt;/p&gt;&#10;  &lt;/footer&gt;&#10; &lt;/body&gt;&#10;&lt;/html&gt;&#10;"/>
          <p:cNvPicPr>
            <a:picLocks noChangeAspect="1"/>
          </p:cNvPicPr>
          <p:nvPr/>
        </p:nvPicPr>
        <p:blipFill>
          <a:blip r:embed="rId3"/>
          <a:stretch>
            <a:fillRect/>
          </a:stretch>
        </p:blipFill>
        <p:spPr>
          <a:xfrm>
            <a:off x="2015265" y="87638"/>
            <a:ext cx="8164644" cy="6158426"/>
          </a:xfrm>
          <a:prstGeom prst="rect">
            <a:avLst/>
          </a:prstGeom>
        </p:spPr>
      </p:pic>
      <p:sp>
        <p:nvSpPr>
          <p:cNvPr id="4" name="Autor"/>
          <p:cNvSpPr>
            <a:spLocks noGrp="1"/>
          </p:cNvSpPr>
          <p:nvPr>
            <p:ph type="dt" sz="half" idx="10"/>
          </p:nvPr>
        </p:nvSpPr>
        <p:spPr/>
        <p:txBody>
          <a:bodyPr/>
          <a:lstStyle/>
          <a:p>
            <a:pPr>
              <a:defRPr/>
            </a:pPr>
            <a:r>
              <a:rPr lang="en-US" noProof="0" smtClean="0"/>
              <a:t>Zimmermann</a:t>
            </a:r>
            <a:endParaRPr lang="en-US" noProof="0" dirty="0"/>
          </a:p>
        </p:txBody>
      </p:sp>
      <p:sp>
        <p:nvSpPr>
          <p:cNvPr id="2" name="Thema"/>
          <p:cNvSpPr>
            <a:spLocks noGrp="1"/>
          </p:cNvSpPr>
          <p:nvPr>
            <p:ph type="ftr" sz="quarter" idx="11"/>
          </p:nvPr>
        </p:nvSpPr>
        <p:spPr/>
        <p:txBody>
          <a:bodyPr/>
          <a:lstStyle/>
          <a:p>
            <a:r>
              <a:rPr lang="en-US" smtClean="0"/>
              <a:t>Seitenstruktur und Landmarks</a:t>
            </a:r>
            <a:endParaRPr lang="en-US" dirty="0"/>
          </a:p>
        </p:txBody>
      </p:sp>
      <p:sp>
        <p:nvSpPr>
          <p:cNvPr id="3" name="Foliennummer"/>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3490406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p:cNvSpPr>
            <a:spLocks noGrp="1"/>
          </p:cNvSpPr>
          <p:nvPr>
            <p:ph type="title" idx="4294967295"/>
          </p:nvPr>
        </p:nvSpPr>
        <p:spPr>
          <a:xfrm>
            <a:off x="0" y="-963488"/>
            <a:ext cx="6511925" cy="909414"/>
          </a:xfrm>
        </p:spPr>
        <p:txBody>
          <a:bodyPr/>
          <a:lstStyle/>
          <a:p>
            <a:r>
              <a:rPr lang="de-DE" dirty="0" smtClean="0"/>
              <a:t>Beispiel im Browser</a:t>
            </a:r>
            <a:endParaRPr lang="en-US" dirty="0"/>
          </a:p>
        </p:txBody>
      </p:sp>
      <p:pic>
        <p:nvPicPr>
          <p:cNvPr id="7" name="Grafik 6" descr="Im Browser wird die Seite „https://gpii.eu/vonanfangan/seitenstruktur/“ gezeigt, von oben nach unten:&#10;- Ein dekoratives Bild mit Punkten und Verbindungen&#10;- Ein Menü mit „Erster Menüpunkt“, „Zweiter Menüpunkt“.  Rechts daneben eine Suchbox mit „Suche:“, einem Eingabefeld und einem Button „Suche starten“.&#10;- Ein Hauptbereich mit der Überschrift „Das Digitale Magazin“, einer kleineren Überschrift „Wer wir sind“, und einem Text „Wir sind für Sie da…“.  Rechts daneben ein Bereich mit der Überschrift “Randnotizen” und dem Text “Wussten Sie schon…”&#10;- Eine Fußzeile mit den Links „Impressum“ und „Datenschutz“, darunter der Text „Auf Wiedersehen!“-&#10;"/>
          <p:cNvPicPr>
            <a:picLocks noChangeAspect="1"/>
          </p:cNvPicPr>
          <p:nvPr/>
        </p:nvPicPr>
        <p:blipFill>
          <a:blip r:embed="rId3"/>
          <a:stretch>
            <a:fillRect/>
          </a:stretch>
        </p:blipFill>
        <p:spPr>
          <a:xfrm>
            <a:off x="1562670" y="116632"/>
            <a:ext cx="9069834" cy="6062020"/>
          </a:xfrm>
          <a:prstGeom prst="rect">
            <a:avLst/>
          </a:prstGeom>
        </p:spPr>
      </p:pic>
      <p:sp>
        <p:nvSpPr>
          <p:cNvPr id="4" name="Autor"/>
          <p:cNvSpPr>
            <a:spLocks noGrp="1"/>
          </p:cNvSpPr>
          <p:nvPr>
            <p:ph type="dt" sz="half" idx="10"/>
          </p:nvPr>
        </p:nvSpPr>
        <p:spPr/>
        <p:txBody>
          <a:bodyPr/>
          <a:lstStyle/>
          <a:p>
            <a:pPr>
              <a:defRPr/>
            </a:pPr>
            <a:r>
              <a:rPr lang="en-US" noProof="0" smtClean="0"/>
              <a:t>Zimmermann</a:t>
            </a:r>
            <a:endParaRPr lang="en-US" noProof="0" dirty="0"/>
          </a:p>
        </p:txBody>
      </p:sp>
      <p:sp>
        <p:nvSpPr>
          <p:cNvPr id="2" name="Thema"/>
          <p:cNvSpPr>
            <a:spLocks noGrp="1"/>
          </p:cNvSpPr>
          <p:nvPr>
            <p:ph type="ftr" sz="quarter" idx="11"/>
          </p:nvPr>
        </p:nvSpPr>
        <p:spPr/>
        <p:txBody>
          <a:bodyPr/>
          <a:lstStyle/>
          <a:p>
            <a:r>
              <a:rPr lang="en-US" smtClean="0"/>
              <a:t>Seitenstruktur und Landmarks</a:t>
            </a:r>
            <a:endParaRPr lang="en-US" dirty="0"/>
          </a:p>
        </p:txBody>
      </p:sp>
      <p:sp>
        <p:nvSpPr>
          <p:cNvPr id="3" name="Foliennummer"/>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3293878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a:extLst>
              <a:ext uri="{FF2B5EF4-FFF2-40B4-BE49-F238E27FC236}">
                <a16:creationId xmlns:a16="http://schemas.microsoft.com/office/drawing/2014/main" id="{AED13028-CA7B-41AA-99F8-7AB189D24985}"/>
              </a:ext>
            </a:extLst>
          </p:cNvPr>
          <p:cNvSpPr>
            <a:spLocks noGrp="1"/>
          </p:cNvSpPr>
          <p:nvPr>
            <p:ph type="title"/>
          </p:nvPr>
        </p:nvSpPr>
        <p:spPr/>
        <p:txBody>
          <a:bodyPr/>
          <a:lstStyle/>
          <a:p>
            <a:r>
              <a:rPr lang="de-DE" dirty="0"/>
              <a:t>Regeln</a:t>
            </a:r>
          </a:p>
        </p:txBody>
      </p:sp>
      <p:pic>
        <p:nvPicPr>
          <p:cNvPr id="8" name="Logo REMEX" descr="REMEX. Responsive Media Experience.">
            <a:extLst>
              <a:ext uri="{FF2B5EF4-FFF2-40B4-BE49-F238E27FC236}">
                <a16:creationId xmlns:a16="http://schemas.microsoft.com/office/drawing/2014/main" id="{FCE93E72-FB3F-460B-AED3-4165A6C82E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4192" y="764705"/>
            <a:ext cx="2524196" cy="792087"/>
          </a:xfrm>
          <a:prstGeom prst="rect">
            <a:avLst/>
          </a:prstGeom>
        </p:spPr>
      </p:pic>
      <p:sp>
        <p:nvSpPr>
          <p:cNvPr id="6" name="Inhalt">
            <a:extLst>
              <a:ext uri="{FF2B5EF4-FFF2-40B4-BE49-F238E27FC236}">
                <a16:creationId xmlns:a16="http://schemas.microsoft.com/office/drawing/2014/main" id="{9CF9A092-325A-4965-8162-709419981F8B}"/>
              </a:ext>
            </a:extLst>
          </p:cNvPr>
          <p:cNvSpPr>
            <a:spLocks noGrp="1"/>
          </p:cNvSpPr>
          <p:nvPr>
            <p:ph idx="1"/>
          </p:nvPr>
        </p:nvSpPr>
        <p:spPr/>
        <p:txBody>
          <a:bodyPr>
            <a:normAutofit fontScale="85000" lnSpcReduction="20000"/>
          </a:bodyPr>
          <a:lstStyle/>
          <a:p>
            <a:pPr marL="514350" indent="-514350">
              <a:buFont typeface="+mj-lt"/>
              <a:buAutoNum type="arabicPeriod"/>
            </a:pPr>
            <a:r>
              <a:rPr lang="de-DE" dirty="0" smtClean="0"/>
              <a:t>Jeder Text sollte von einer Landmark umgeben sein.</a:t>
            </a:r>
          </a:p>
          <a:p>
            <a:pPr marL="514350" indent="-514350">
              <a:buFont typeface="+mj-lt"/>
              <a:buAutoNum type="arabicPeriod"/>
            </a:pPr>
            <a:r>
              <a:rPr lang="de-DE" dirty="0" smtClean="0"/>
              <a:t>Die Zahl der </a:t>
            </a:r>
            <a:r>
              <a:rPr lang="de-DE" dirty="0"/>
              <a:t>Landmarks </a:t>
            </a:r>
            <a:r>
              <a:rPr lang="de-DE" dirty="0" smtClean="0"/>
              <a:t>sollte auf das Nötige begrenzt werden.</a:t>
            </a:r>
            <a:endParaRPr lang="de-DE" dirty="0"/>
          </a:p>
          <a:p>
            <a:pPr marL="514350" indent="-514350">
              <a:buFont typeface="+mj-lt"/>
              <a:buAutoNum type="arabicPeriod"/>
            </a:pPr>
            <a:r>
              <a:rPr lang="de-DE" dirty="0" smtClean="0"/>
              <a:t>HTML-Tags sollten als Landmarks gegenüber ARIA-Rollen (</a:t>
            </a:r>
            <a:r>
              <a:rPr lang="de-DE" dirty="0" err="1" smtClean="0"/>
              <a:t>role</a:t>
            </a:r>
            <a:r>
              <a:rPr lang="de-DE" dirty="0" smtClean="0"/>
              <a:t>) bevorzugt werden.  Ausnahme: </a:t>
            </a:r>
            <a:r>
              <a:rPr lang="de-DE" sz="2400" b="1" dirty="0" err="1">
                <a:latin typeface="Courier New" panose="02070309020205020404" pitchFamily="49" charset="0"/>
                <a:cs typeface="Courier New" panose="02070309020205020404" pitchFamily="49" charset="0"/>
              </a:rPr>
              <a:t>role</a:t>
            </a:r>
            <a:r>
              <a:rPr lang="de-DE" sz="2400" b="1" dirty="0">
                <a:latin typeface="Courier New" panose="02070309020205020404" pitchFamily="49" charset="0"/>
                <a:cs typeface="Courier New" panose="02070309020205020404" pitchFamily="49" charset="0"/>
              </a:rPr>
              <a:t>="</a:t>
            </a:r>
            <a:r>
              <a:rPr lang="de-DE" sz="2400" b="1" dirty="0" err="1">
                <a:latin typeface="Courier New" panose="02070309020205020404" pitchFamily="49" charset="0"/>
                <a:cs typeface="Courier New" panose="02070309020205020404" pitchFamily="49" charset="0"/>
              </a:rPr>
              <a:t>search</a:t>
            </a:r>
            <a:r>
              <a:rPr lang="de-DE" sz="2400" b="1" dirty="0">
                <a:latin typeface="Courier New" panose="02070309020205020404" pitchFamily="49" charset="0"/>
                <a:cs typeface="Courier New" panose="02070309020205020404" pitchFamily="49" charset="0"/>
              </a:rPr>
              <a:t>"</a:t>
            </a:r>
          </a:p>
          <a:p>
            <a:pPr marL="514350" indent="-514350">
              <a:buFont typeface="+mj-lt"/>
              <a:buAutoNum type="arabicPeriod"/>
            </a:pPr>
            <a:r>
              <a:rPr lang="de-DE" sz="2400" b="1" dirty="0">
                <a:latin typeface="Courier New" panose="02070309020205020404" pitchFamily="49" charset="0"/>
                <a:cs typeface="Courier New" panose="02070309020205020404" pitchFamily="49" charset="0"/>
              </a:rPr>
              <a:t>&lt;</a:t>
            </a:r>
            <a:r>
              <a:rPr lang="de-DE" sz="2400" b="1" dirty="0" err="1">
                <a:latin typeface="Courier New" panose="02070309020205020404" pitchFamily="49" charset="0"/>
                <a:cs typeface="Courier New" panose="02070309020205020404" pitchFamily="49" charset="0"/>
              </a:rPr>
              <a:t>header</a:t>
            </a:r>
            <a:r>
              <a:rPr lang="de-DE" sz="2400" b="1" dirty="0">
                <a:latin typeface="Courier New" panose="02070309020205020404" pitchFamily="49" charset="0"/>
                <a:cs typeface="Courier New" panose="02070309020205020404" pitchFamily="49" charset="0"/>
              </a:rPr>
              <a:t>&gt;</a:t>
            </a:r>
            <a:r>
              <a:rPr lang="de-DE" dirty="0" smtClean="0"/>
              <a:t>, </a:t>
            </a:r>
            <a:r>
              <a:rPr lang="de-DE" sz="2400" b="1" dirty="0">
                <a:latin typeface="Courier New" panose="02070309020205020404" pitchFamily="49" charset="0"/>
                <a:cs typeface="Courier New" panose="02070309020205020404" pitchFamily="49" charset="0"/>
              </a:rPr>
              <a:t>&lt;</a:t>
            </a:r>
            <a:r>
              <a:rPr lang="de-DE" sz="2400" b="1" dirty="0" err="1">
                <a:latin typeface="Courier New" panose="02070309020205020404" pitchFamily="49" charset="0"/>
                <a:cs typeface="Courier New" panose="02070309020205020404" pitchFamily="49" charset="0"/>
              </a:rPr>
              <a:t>main</a:t>
            </a:r>
            <a:r>
              <a:rPr lang="de-DE" sz="2400" b="1" dirty="0">
                <a:latin typeface="Courier New" panose="02070309020205020404" pitchFamily="49" charset="0"/>
                <a:cs typeface="Courier New" panose="02070309020205020404" pitchFamily="49" charset="0"/>
              </a:rPr>
              <a:t>&gt;</a:t>
            </a:r>
            <a:r>
              <a:rPr lang="de-DE" dirty="0" smtClean="0"/>
              <a:t> und </a:t>
            </a:r>
            <a:r>
              <a:rPr lang="de-DE" sz="2400" b="1" dirty="0">
                <a:latin typeface="Courier New" panose="02070309020205020404" pitchFamily="49" charset="0"/>
                <a:cs typeface="Courier New" panose="02070309020205020404" pitchFamily="49" charset="0"/>
              </a:rPr>
              <a:t>&lt;</a:t>
            </a:r>
            <a:r>
              <a:rPr lang="de-DE" sz="2400" b="1" dirty="0" err="1">
                <a:latin typeface="Courier New" panose="02070309020205020404" pitchFamily="49" charset="0"/>
                <a:cs typeface="Courier New" panose="02070309020205020404" pitchFamily="49" charset="0"/>
              </a:rPr>
              <a:t>footer</a:t>
            </a:r>
            <a:r>
              <a:rPr lang="de-DE" sz="2400" b="1" dirty="0" smtClean="0">
                <a:latin typeface="Courier New" panose="02070309020205020404" pitchFamily="49" charset="0"/>
                <a:cs typeface="Courier New" panose="02070309020205020404" pitchFamily="49" charset="0"/>
              </a:rPr>
              <a:t>&gt;</a:t>
            </a:r>
            <a:r>
              <a:rPr lang="de-DE" dirty="0" smtClean="0"/>
              <a:t> sollten auf einer Webseite nur jeweils einmal vorkommen. </a:t>
            </a:r>
          </a:p>
          <a:p>
            <a:pPr marL="514350" indent="-514350">
              <a:buFont typeface="+mj-lt"/>
              <a:buAutoNum type="arabicPeriod"/>
            </a:pPr>
            <a:r>
              <a:rPr lang="de-DE" dirty="0" smtClean="0"/>
              <a:t>Wenn es mehrere Landmarks des gleichen Typs gibt, sollten sie durch </a:t>
            </a:r>
            <a:r>
              <a:rPr lang="de-DE" sz="2400" b="1" dirty="0" err="1" smtClean="0">
                <a:latin typeface="Courier New" panose="02070309020205020404" pitchFamily="49" charset="0"/>
                <a:cs typeface="Courier New" panose="02070309020205020404" pitchFamily="49" charset="0"/>
              </a:rPr>
              <a:t>aria</a:t>
            </a:r>
            <a:r>
              <a:rPr lang="de-DE" sz="2400" b="1" dirty="0" smtClean="0">
                <a:latin typeface="Courier New" panose="02070309020205020404" pitchFamily="49" charset="0"/>
                <a:cs typeface="Courier New" panose="02070309020205020404" pitchFamily="49" charset="0"/>
              </a:rPr>
              <a:t>-label</a:t>
            </a:r>
            <a:r>
              <a:rPr lang="de-DE" dirty="0" smtClean="0"/>
              <a:t> unterschiedlich benannt werden.</a:t>
            </a:r>
          </a:p>
          <a:p>
            <a:pPr marL="514350" indent="-514350">
              <a:buFont typeface="+mj-lt"/>
              <a:buAutoNum type="arabicPeriod"/>
            </a:pPr>
            <a:r>
              <a:rPr lang="de-DE" dirty="0" smtClean="0"/>
              <a:t>Ein Skip-Link sollte am Anfang der Webseite auf </a:t>
            </a:r>
            <a:r>
              <a:rPr lang="de-DE" sz="2400" b="1" dirty="0">
                <a:latin typeface="Courier New" panose="02070309020205020404" pitchFamily="49" charset="0"/>
                <a:cs typeface="Courier New" panose="02070309020205020404" pitchFamily="49" charset="0"/>
              </a:rPr>
              <a:t>&lt;</a:t>
            </a:r>
            <a:r>
              <a:rPr lang="de-DE" sz="2400" b="1" dirty="0" err="1">
                <a:latin typeface="Courier New" panose="02070309020205020404" pitchFamily="49" charset="0"/>
                <a:cs typeface="Courier New" panose="02070309020205020404" pitchFamily="49" charset="0"/>
              </a:rPr>
              <a:t>main</a:t>
            </a:r>
            <a:r>
              <a:rPr lang="de-DE" sz="2400" b="1" dirty="0">
                <a:latin typeface="Courier New" panose="02070309020205020404" pitchFamily="49" charset="0"/>
                <a:cs typeface="Courier New" panose="02070309020205020404" pitchFamily="49" charset="0"/>
              </a:rPr>
              <a:t>&gt;</a:t>
            </a:r>
            <a:r>
              <a:rPr lang="de-DE" dirty="0" smtClean="0"/>
              <a:t> verweisen.</a:t>
            </a:r>
          </a:p>
          <a:p>
            <a:pPr marL="514350" indent="-514350">
              <a:buFont typeface="+mj-lt"/>
              <a:buAutoNum type="arabicPeriod"/>
            </a:pPr>
            <a:endParaRPr lang="de-DE" dirty="0"/>
          </a:p>
        </p:txBody>
      </p:sp>
      <p:sp>
        <p:nvSpPr>
          <p:cNvPr id="7" name="Autor">
            <a:extLst>
              <a:ext uri="{FF2B5EF4-FFF2-40B4-BE49-F238E27FC236}">
                <a16:creationId xmlns:a16="http://schemas.microsoft.com/office/drawing/2014/main" id="{E8DE1841-C6C5-46AE-BB13-5BB903C6CDF4}"/>
              </a:ext>
            </a:extLst>
          </p:cNvPr>
          <p:cNvSpPr>
            <a:spLocks noGrp="1"/>
          </p:cNvSpPr>
          <p:nvPr>
            <p:ph type="dt" sz="half" idx="10"/>
          </p:nvPr>
        </p:nvSpPr>
        <p:spPr>
          <a:xfrm>
            <a:off x="1097280" y="6459785"/>
            <a:ext cx="2472271" cy="365125"/>
          </a:xfrm>
        </p:spPr>
        <p:txBody>
          <a:bodyPr/>
          <a:lstStyle/>
          <a:p>
            <a:pPr>
              <a:defRPr/>
            </a:pPr>
            <a:r>
              <a:rPr lang="en-US" smtClean="0"/>
              <a:t>Zimmermann</a:t>
            </a:r>
            <a:endParaRPr lang="en-US" dirty="0"/>
          </a:p>
        </p:txBody>
      </p:sp>
      <p:sp>
        <p:nvSpPr>
          <p:cNvPr id="9" name="Thema">
            <a:extLst>
              <a:ext uri="{FF2B5EF4-FFF2-40B4-BE49-F238E27FC236}">
                <a16:creationId xmlns:a16="http://schemas.microsoft.com/office/drawing/2014/main" id="{096C0697-8F88-432A-894D-BFF51A87150C}"/>
              </a:ext>
            </a:extLst>
          </p:cNvPr>
          <p:cNvSpPr>
            <a:spLocks noGrp="1"/>
          </p:cNvSpPr>
          <p:nvPr>
            <p:ph type="ftr" sz="quarter" idx="11"/>
          </p:nvPr>
        </p:nvSpPr>
        <p:spPr>
          <a:xfrm>
            <a:off x="3686185" y="6459785"/>
            <a:ext cx="4822804" cy="365125"/>
          </a:xfrm>
        </p:spPr>
        <p:txBody>
          <a:bodyPr/>
          <a:lstStyle/>
          <a:p>
            <a:pPr>
              <a:defRPr/>
            </a:pPr>
            <a:r>
              <a:rPr lang="de-DE" smtClean="0"/>
              <a:t>Seitenstruktur und Landmarks</a:t>
            </a:r>
            <a:endParaRPr lang="en-US" dirty="0"/>
          </a:p>
        </p:txBody>
      </p:sp>
      <p:sp>
        <p:nvSpPr>
          <p:cNvPr id="4" name="Foliennummer">
            <a:extLst>
              <a:ext uri="{FF2B5EF4-FFF2-40B4-BE49-F238E27FC236}">
                <a16:creationId xmlns:a16="http://schemas.microsoft.com/office/drawing/2014/main" id="{6D71BE0A-B025-4000-B04C-B438312EA5E6}"/>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2036137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14FD12CE-A411-49CC-ACEF-BFCD7E6F073E}"/>
              </a:ext>
            </a:extLst>
          </p:cNvPr>
          <p:cNvSpPr>
            <a:spLocks noGrp="1"/>
          </p:cNvSpPr>
          <p:nvPr>
            <p:ph type="title"/>
          </p:nvPr>
        </p:nvSpPr>
        <p:spPr/>
        <p:txBody>
          <a:bodyPr/>
          <a:lstStyle/>
          <a:p>
            <a:r>
              <a:rPr lang="de-DE" dirty="0"/>
              <a:t>Abspann</a:t>
            </a:r>
          </a:p>
        </p:txBody>
      </p:sp>
      <p:pic>
        <p:nvPicPr>
          <p:cNvPr id="8" name="Logo REMEX" descr="REMEX. Responsive Media Experience.">
            <a:extLst>
              <a:ext uri="{FF2B5EF4-FFF2-40B4-BE49-F238E27FC236}">
                <a16:creationId xmlns:a16="http://schemas.microsoft.com/office/drawing/2014/main" id="{FCE93E72-FB3F-460B-AED3-4165A6C82E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4192" y="764705"/>
            <a:ext cx="2524196" cy="792087"/>
          </a:xfrm>
          <a:prstGeom prst="rect">
            <a:avLst/>
          </a:prstGeom>
        </p:spPr>
      </p:pic>
      <p:sp>
        <p:nvSpPr>
          <p:cNvPr id="3" name="Inhalt">
            <a:extLst>
              <a:ext uri="{FF2B5EF4-FFF2-40B4-BE49-F238E27FC236}">
                <a16:creationId xmlns:a16="http://schemas.microsoft.com/office/drawing/2014/main" id="{F12F1EAD-500C-4140-8EE7-78932EF701F4}"/>
              </a:ext>
            </a:extLst>
          </p:cNvPr>
          <p:cNvSpPr>
            <a:spLocks noGrp="1"/>
          </p:cNvSpPr>
          <p:nvPr>
            <p:ph idx="1"/>
          </p:nvPr>
        </p:nvSpPr>
        <p:spPr>
          <a:xfrm>
            <a:off x="1025238" y="1845734"/>
            <a:ext cx="10187246" cy="4247562"/>
          </a:xfrm>
        </p:spPr>
        <p:txBody>
          <a:bodyPr>
            <a:normAutofit lnSpcReduction="10000"/>
          </a:bodyPr>
          <a:lstStyle/>
          <a:p>
            <a:pPr>
              <a:spcAft>
                <a:spcPts val="1200"/>
              </a:spcAft>
              <a:tabLst>
                <a:tab pos="1165225" algn="l"/>
              </a:tabLst>
            </a:pPr>
            <a:r>
              <a:rPr lang="de-DE" b="1" dirty="0"/>
              <a:t>Autor:	Prof. Dr. Gottfried Zimmermann</a:t>
            </a:r>
            <a:br>
              <a:rPr lang="de-DE" b="1" dirty="0"/>
            </a:br>
            <a:r>
              <a:rPr lang="de-DE" b="1" dirty="0"/>
              <a:t>	Hochschule der Medien, Stuttgart</a:t>
            </a:r>
            <a:br>
              <a:rPr lang="de-DE" b="1" dirty="0"/>
            </a:br>
            <a:r>
              <a:rPr lang="de-DE" b="1" dirty="0"/>
              <a:t>	</a:t>
            </a:r>
            <a:r>
              <a:rPr lang="de-DE" b="1" dirty="0">
                <a:hlinkClick r:id="rId4"/>
              </a:rPr>
              <a:t>gzimmermann@acm.org</a:t>
            </a:r>
            <a:r>
              <a:rPr lang="de-DE" b="1" dirty="0"/>
              <a:t> </a:t>
            </a:r>
          </a:p>
          <a:p>
            <a:pPr>
              <a:spcBef>
                <a:spcPts val="0"/>
              </a:spcBef>
              <a:spcAft>
                <a:spcPts val="1200"/>
              </a:spcAft>
              <a:tabLst>
                <a:tab pos="1165225" algn="l"/>
              </a:tabLst>
            </a:pPr>
            <a:r>
              <a:rPr lang="de-DE" dirty="0"/>
              <a:t>Weitere Informationen: </a:t>
            </a:r>
            <a:r>
              <a:rPr lang="de-DE" dirty="0">
                <a:hlinkClick r:id="rId5"/>
              </a:rPr>
              <a:t>https://gpii.eu/vonanfangan</a:t>
            </a:r>
            <a:r>
              <a:rPr lang="de-DE" dirty="0"/>
              <a:t>  </a:t>
            </a:r>
          </a:p>
          <a:p>
            <a:pPr>
              <a:spcBef>
                <a:spcPts val="0"/>
              </a:spcBef>
              <a:spcAft>
                <a:spcPts val="0"/>
              </a:spcAft>
            </a:pPr>
            <a:r>
              <a:rPr lang="de-DE" dirty="0"/>
              <a:t>Dieses Video wurde unter der Creative Commons BY-ATTRIBUTION 4.0 Lizenz veröffentlicht.  Es darf zu beliebigen Zwecken kopiert, verändert und weitergegeben werden.  Kopien müssen den Namen und die Institution des Autors enthalten.  Veränderungen am Original müssen gekennzeichnet werden.</a:t>
            </a:r>
          </a:p>
        </p:txBody>
      </p:sp>
      <p:sp>
        <p:nvSpPr>
          <p:cNvPr id="7" name="Autor">
            <a:extLst>
              <a:ext uri="{FF2B5EF4-FFF2-40B4-BE49-F238E27FC236}">
                <a16:creationId xmlns:a16="http://schemas.microsoft.com/office/drawing/2014/main" id="{8DA3EC32-1612-482C-9F1D-C41B549D80D6}"/>
              </a:ext>
            </a:extLst>
          </p:cNvPr>
          <p:cNvSpPr>
            <a:spLocks noGrp="1"/>
          </p:cNvSpPr>
          <p:nvPr>
            <p:ph type="dt" sz="half" idx="10"/>
          </p:nvPr>
        </p:nvSpPr>
        <p:spPr>
          <a:xfrm>
            <a:off x="1097280" y="6459785"/>
            <a:ext cx="2472271" cy="365125"/>
          </a:xfrm>
        </p:spPr>
        <p:txBody>
          <a:bodyPr/>
          <a:lstStyle/>
          <a:p>
            <a:pPr>
              <a:defRPr/>
            </a:pPr>
            <a:r>
              <a:rPr lang="en-US" smtClean="0"/>
              <a:t>Zimmermann</a:t>
            </a:r>
            <a:endParaRPr lang="en-US" dirty="0"/>
          </a:p>
        </p:txBody>
      </p:sp>
      <p:sp>
        <p:nvSpPr>
          <p:cNvPr id="9" name="Thema">
            <a:extLst>
              <a:ext uri="{FF2B5EF4-FFF2-40B4-BE49-F238E27FC236}">
                <a16:creationId xmlns:a16="http://schemas.microsoft.com/office/drawing/2014/main" id="{7F2FAEDD-8BF3-4EF6-92F7-16D0048CB008}"/>
              </a:ext>
            </a:extLst>
          </p:cNvPr>
          <p:cNvSpPr>
            <a:spLocks noGrp="1"/>
          </p:cNvSpPr>
          <p:nvPr>
            <p:ph type="ftr" sz="quarter" idx="11"/>
          </p:nvPr>
        </p:nvSpPr>
        <p:spPr>
          <a:xfrm>
            <a:off x="3686185" y="6459785"/>
            <a:ext cx="4822804" cy="365125"/>
          </a:xfrm>
        </p:spPr>
        <p:txBody>
          <a:bodyPr/>
          <a:lstStyle/>
          <a:p>
            <a:pPr>
              <a:defRPr/>
            </a:pPr>
            <a:r>
              <a:rPr lang="de-DE" smtClean="0"/>
              <a:t>Seitenstruktur und Landmarks</a:t>
            </a:r>
            <a:endParaRPr lang="en-US" dirty="0"/>
          </a:p>
        </p:txBody>
      </p:sp>
      <p:sp>
        <p:nvSpPr>
          <p:cNvPr id="6" name="Foliennummer">
            <a:extLst>
              <a:ext uri="{FF2B5EF4-FFF2-40B4-BE49-F238E27FC236}">
                <a16:creationId xmlns:a16="http://schemas.microsoft.com/office/drawing/2014/main" id="{8F40AEA2-64F4-435C-9386-ABB350DB3689}"/>
              </a:ext>
            </a:extLst>
          </p:cNvPr>
          <p:cNvSpPr>
            <a:spLocks noGrp="1"/>
          </p:cNvSpPr>
          <p:nvPr>
            <p:ph type="sldNum" sz="quarter" idx="12"/>
          </p:nvPr>
        </p:nvSpPr>
        <p:spPr/>
        <p:txBody>
          <a:bodyPr/>
          <a:lstStyle/>
          <a:p>
            <a:pPr>
              <a:defRPr/>
            </a:pPr>
            <a:fld id="{186026EA-D7E2-4EE2-8224-C29E1B643123}" type="slidenum">
              <a:rPr lang="en-US" smtClean="0"/>
              <a:pPr>
                <a:defRPr/>
              </a:pPr>
              <a:t>6</a:t>
            </a:fld>
            <a:endParaRPr lang="en-US" sz="1600" dirty="0"/>
          </a:p>
        </p:txBody>
      </p:sp>
    </p:spTree>
    <p:extLst>
      <p:ext uri="{BB962C8B-B14F-4D97-AF65-F5344CB8AC3E}">
        <p14:creationId xmlns:p14="http://schemas.microsoft.com/office/powerpoint/2010/main" val="415560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Rückblick">
  <a:themeElements>
    <a:clrScheme name="Rückblic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0</TotalTime>
  <Words>180</Words>
  <Application>Microsoft Office PowerPoint</Application>
  <PresentationFormat>Breitbild</PresentationFormat>
  <Paragraphs>49</Paragraphs>
  <Slides>6</Slides>
  <Notes>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Calibri</vt:lpstr>
      <vt:lpstr>Calibri Light</vt:lpstr>
      <vt:lpstr>Courier New</vt:lpstr>
      <vt:lpstr>Rückblick</vt:lpstr>
      <vt:lpstr>Seitenstruktur und Landmarks REMEX-Channel: Digitale Barrierefreiheit von Anfang an</vt:lpstr>
      <vt:lpstr>HTML5 Landmarks</vt:lpstr>
      <vt:lpstr>Code-Beispiel</vt:lpstr>
      <vt:lpstr>Beispiel im Browser</vt:lpstr>
      <vt:lpstr>Regeln</vt:lpstr>
      <vt:lpstr>Abspann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Seitenstruktur und Landmarks</dc:title>
  <dc:subject>Einheit 2: HTML Crashkurs</dc:subject>
  <dc:creator>Gottfried Zimmermann</dc:creator>
  <cp:keywords>Digitale-Barrierefreiheit-von-Anfang-an</cp:keywords>
  <cp:lastModifiedBy>Gottfried Zimmermann</cp:lastModifiedBy>
  <cp:revision>708</cp:revision>
  <cp:lastPrinted>2014-10-16T11:32:13Z</cp:lastPrinted>
  <dcterms:created xsi:type="dcterms:W3CDTF">2010-04-21T08:31:11Z</dcterms:created>
  <dcterms:modified xsi:type="dcterms:W3CDTF">2018-11-10T16:12:09Z</dcterms:modified>
</cp:coreProperties>
</file>