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2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D2AC-224A-4988-ACB3-9E212FA17E7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7BFBB-65D1-4951-8AC7-DAB9A0318B9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0"/>
            <a:ext cx="5095437" cy="548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11" y="0"/>
            <a:ext cx="5153598" cy="548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5486400"/>
            <a:ext cx="5109237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6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5" y="217063"/>
            <a:ext cx="5645001" cy="3200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76" y="217063"/>
            <a:ext cx="5645000" cy="3200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76" y="3417463"/>
            <a:ext cx="5645000" cy="3200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6" y="3417463"/>
            <a:ext cx="564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54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Lazher MEJDI</dc:creator>
  <cp:lastModifiedBy>Lazher MEJDI</cp:lastModifiedBy>
  <cp:revision>3</cp:revision>
  <dcterms:created xsi:type="dcterms:W3CDTF">2021-10-27T09:27:38Z</dcterms:created>
  <dcterms:modified xsi:type="dcterms:W3CDTF">2021-10-27T14:11:34Z</dcterms:modified>
</cp:coreProperties>
</file>