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AC853-7123-4AF4-9F65-8E09EE0F4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29E05-2006-4B14-8954-E9649615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DAC3F-60BF-4C1E-ABD2-6548B141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4E4A1-D2C1-47FB-BA80-2F01C1B5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620A1-CBF4-49E7-9FC1-B1B2D51D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ED72-D9D1-47CE-8A56-B00484C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5BDA5-10A7-4FF6-BA06-B6EC50DAC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26C93-7B51-48D2-9771-AA3D574C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2B914-9DEF-4580-86DB-73E26E61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8C6072-7E94-4824-9C94-E4716B2F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5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83559A-0032-4EDB-855C-A3D23893D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A1A4EB-29E1-4DF3-A602-FA34AD115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5DFD4-F933-4094-A8EE-C7E65F35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56652-995F-450E-A6D1-05C44882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F9088-0E39-454D-9BF9-D5CE28A6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C7F34-A5BC-4441-B6EC-C5843219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29538-BB01-4180-AF8B-00E78437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E13DB-C2AC-4CCF-A79B-A03488EA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72113A-BDE3-46CB-93B6-9BFB1B58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2D0B9-160D-4132-A1D1-7A495735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3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DB2C-0C9F-443D-B2C9-491116A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956F50-9F9C-4435-8929-63E0C1984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4C7EA-39F2-4784-A0B6-404E70C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00B3C-9238-4CCD-A4A1-BDF6FB3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F4881-B706-4272-B540-EE3E1680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4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451D1-64BE-4FDD-867C-44AF961E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9DB5A-336A-4674-9F96-D15CC3FAE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0FABC7-2C45-4028-BDDA-0DDA43B0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4E3DC-8B50-4D8A-A5B4-9B6DF320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191A85-83B3-4AAC-8FC0-44A8AB1C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FE9E1-634C-4187-AC28-EFA24048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0F42D-6D6C-41F4-AC37-F89043F2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DAE34C-EB73-4F4B-A99F-8F0AC156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BC4299-A51F-4A5A-BBB3-DD31879B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731642-64DE-4528-8681-73F7EEF3D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0560F1-B1D5-448B-89BE-09A785203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1C578E-F9FC-49BD-A31E-8E3350E0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93B21-B068-42AE-8500-75D76FC0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B8E3AB-73B5-4B7D-9FBA-93D294BF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7B4C0-FE4B-4B64-A03F-956FAA8F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C7E7A0-5006-4AEA-97D5-94FD664A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AC002E-33D2-44E8-AC97-88F86DBC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6F482-BE12-406A-AC72-373DCD79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6A5AFD-7FC1-48DB-94A9-8659542E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A08A52-79E6-47AE-A9F8-F2282693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6BC06F-5C9F-4FC0-9FB6-C3573A9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6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8A97-1166-4CAA-A532-5558B179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D62E6-A2CF-44CE-A58E-B3069E40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0856FB-0076-4BD6-8C68-6830446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456C8-774A-4ECD-921B-B8D535D5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E4A75F-CBB8-48E6-A4D5-83A88F8F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FB37E5-9193-4608-BEA8-511CB43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5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0BEA5-F9D1-4EBB-90F3-FE44B09B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20725F-1BCD-469C-A74F-1765F6DE1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C1914A-C5D6-4C6A-9C81-9FED861B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DDB96-DDDF-4884-822E-9CE844D6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DC2903-2E31-489C-8C99-09B0F0BA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6C799B-87E8-4F49-9658-822840C4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1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5D1120-1BFC-4FC6-A341-E249B6CF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053C3-C726-4502-80FD-415E840A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31C94-69CB-4448-AD49-AC39CC568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0654-29A6-4568-9214-5B136265FF6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31436-529B-471C-9D9B-C84F278E2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D6E25-F6A8-4AA0-9C31-94C5A1A3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41BA-6CCB-411E-9939-4B9724C82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84126D-997A-4EF1-AEF2-510931F0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79EE3E-0414-4909-A838-B26A3DFA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5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E54378-D2AA-4A2C-83F1-7AD49141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656904-9001-4C17-A3DC-48A4EB7A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0D98B2-CFF1-479D-A51E-D82FB652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42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GABRIEL DE SOUZA NECKEL</dc:creator>
  <cp:lastModifiedBy>LUCAS GABRIEL DE SOUZA NECKEL</cp:lastModifiedBy>
  <cp:revision>1</cp:revision>
  <dcterms:created xsi:type="dcterms:W3CDTF">2021-12-07T21:40:53Z</dcterms:created>
  <dcterms:modified xsi:type="dcterms:W3CDTF">2021-12-07T22:49:04Z</dcterms:modified>
</cp:coreProperties>
</file>