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9" r:id="rId3"/>
    <p:sldId id="262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81"/>
  </p:normalViewPr>
  <p:slideViewPr>
    <p:cSldViewPr snapToGrid="0" snapToObjects="1">
      <p:cViewPr varScale="1">
        <p:scale>
          <a:sx n="132" d="100"/>
          <a:sy n="132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Accuracy</a:t>
            </a:r>
            <a:r>
              <a:rPr lang="en-US" baseline="0" dirty="0"/>
              <a:t> Comparison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Flow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Partial Transfer</c:v>
                </c:pt>
                <c:pt idx="1">
                  <c:v>Complete Transfer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0.126</c:v>
                </c:pt>
                <c:pt idx="1">
                  <c:v>0.28100000000000003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54-7344-A0D2-C279C325263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Group (Top 1)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Partial Transfer</c:v>
                </c:pt>
                <c:pt idx="1">
                  <c:v>Complete Transfer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0.317</c:v>
                </c:pt>
                <c:pt idx="1">
                  <c:v>0.65600000000000003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54-7344-A0D2-C279C325263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Group (Top 2)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Partial Transfer</c:v>
                </c:pt>
                <c:pt idx="1">
                  <c:v>Complete Transfer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0.51700000000000002</c:v>
                </c:pt>
                <c:pt idx="1">
                  <c:v>0.754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54-7344-A0D2-C279C325263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Group (Top4)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Partial Transfer</c:v>
                </c:pt>
                <c:pt idx="1">
                  <c:v>Complete Transfer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0.75</c:v>
                </c:pt>
                <c:pt idx="1">
                  <c:v>0.80300000000000005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B54-7344-A0D2-C279C32526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3057264"/>
        <c:axId val="48650239"/>
      </c:barChart>
      <c:catAx>
        <c:axId val="2093057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50239"/>
        <c:crosses val="autoZero"/>
        <c:auto val="1"/>
        <c:lblAlgn val="ctr"/>
        <c:lblOffset val="100"/>
        <c:noMultiLvlLbl val="0"/>
      </c:catAx>
      <c:valAx>
        <c:axId val="48650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057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Accuracy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Lin-SVC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Partial Transfer</c:v>
                </c:pt>
                <c:pt idx="1">
                  <c:v>Complete Transfer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9.4E-2</c:v>
                </c:pt>
                <c:pt idx="1">
                  <c:v>0.28770000000000001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84-9445-B94B-D9C79A1BF2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SVC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Partial Transfer</c:v>
                </c:pt>
                <c:pt idx="1">
                  <c:v>Complete Transfer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0.17499999999999999</c:v>
                </c:pt>
                <c:pt idx="1">
                  <c:v>0.28029999999999999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84-9445-B94B-D9C79A1BF2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865279"/>
        <c:axId val="44895039"/>
      </c:barChart>
      <c:catAx>
        <c:axId val="44865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95039"/>
        <c:crosses val="autoZero"/>
        <c:auto val="1"/>
        <c:lblAlgn val="ctr"/>
        <c:lblOffset val="100"/>
        <c:noMultiLvlLbl val="0"/>
      </c:catAx>
      <c:valAx>
        <c:axId val="44895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65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5AA29-C9FB-3149-A034-AE0EAF127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DAAFA-4BD8-B943-A496-AE2CAEF52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4D688-6A8B-FB41-9D86-6E9B36C7C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FDA9-A007-2247-A63F-7A48564CF1D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C7AF4-56E9-6147-8FB3-638FA8D5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313C0-6E37-A446-BF75-CF9A15CB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1F1C-FAEE-194D-9F1C-C35B51A37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7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E38F6-16C9-8849-936C-58E958C09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FBC27-A431-9147-90DA-DAAE80D07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AC47D-E306-9549-ABCD-BF8B1B64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FDA9-A007-2247-A63F-7A48564CF1D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9CD28-8F02-0749-8BE1-7109340E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E50DD-B4D7-A249-AA3E-0BD278F3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1F1C-FAEE-194D-9F1C-C35B51A37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A5C5ED-C140-D24E-AE6D-AC4DDB355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1AD72-7227-864F-BA6B-97BD49CAE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9F016-5BCB-3146-BB2C-E358AB2A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FDA9-A007-2247-A63F-7A48564CF1D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BAD9C-B9B2-324B-BC8F-054863F8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D3ACF-8D21-E44D-9AB9-46AF20D82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1F1C-FAEE-194D-9F1C-C35B51A37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EE0A-057F-5E4F-831C-F6CFAFBF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E27C1-760C-E240-A78D-5B61095E6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CD0C3-3A8F-DE48-A92C-E67F4DC57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FDA9-A007-2247-A63F-7A48564CF1D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DDF72-8FCF-5044-9B3C-4DCA29A71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CE621-DEAA-BB46-8144-3CA3A7A7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1F1C-FAEE-194D-9F1C-C35B51A37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1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88A52-6498-634F-8BFE-74F8939E0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D8105-EC76-0B46-82B1-B85FF3B4F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E769-75D8-984E-990E-2A9571C33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FDA9-A007-2247-A63F-7A48564CF1D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59D44-E871-364E-AF9B-F171BFBF3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0B18F-2301-6B48-896C-3D52E943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1F1C-FAEE-194D-9F1C-C35B51A37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8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82F5-2843-384F-8115-31C97446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FDB64-3D36-DE4A-9F09-0228F07BF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D4626-12B1-EC48-A417-283D64E9A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91715-8414-934A-A7B7-9D960637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FDA9-A007-2247-A63F-7A48564CF1D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DA127-65F8-E54D-85F1-4D2B8B19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90C25-F443-D940-BE55-E6AD0398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1F1C-FAEE-194D-9F1C-C35B51A37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5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FA335-78D9-034A-B245-A3689D39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B35E3-F42B-7246-9C2F-54AC9B415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78880-E447-B942-B5A7-7CBD0059F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06FDB-312B-3747-A86F-82261E6BC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75AB0-88D8-4D4D-9BFA-648E0F92B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D0D07B-137A-1341-8185-B1BB7C00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FDA9-A007-2247-A63F-7A48564CF1D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1712B-022F-9C40-AA56-AFE9D1393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0B3A4-DE44-DB4D-90CF-E132CEE07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1F1C-FAEE-194D-9F1C-C35B51A37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0431-1A30-FB44-8540-BA6128EB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E1B0D-2C7C-8B49-986C-DAE8A2EA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FDA9-A007-2247-A63F-7A48564CF1D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05263-FA60-6B4B-8668-25A219258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529D1-1A4C-1F48-826A-E3ADFAE3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1F1C-FAEE-194D-9F1C-C35B51A37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99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01FD86-B9DC-A340-B39E-E1450757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FDA9-A007-2247-A63F-7A48564CF1D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0C918-21F8-6344-845F-C5DEF1FB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D7236-2BB4-E446-B1EB-8A5F243F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1F1C-FAEE-194D-9F1C-C35B51A37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6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762A-23BA-C94C-A472-5A727CD0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B7D9C-C81E-6147-A0E5-918C60601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5ADDE-7442-934E-A89B-932F44AA2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5176E-9AEF-4947-9DBE-546319824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FDA9-A007-2247-A63F-7A48564CF1D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66B5E-B73E-E948-A49A-669D7FE8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8437A-C8DF-7F49-82B7-FBE83E09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1F1C-FAEE-194D-9F1C-C35B51A37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26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D95C0-8EDF-B146-A1CE-405F3CA6A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51A608-600D-7C45-A9CC-D61539A8B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F53F0-D8B6-DC49-A1E4-06238D776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EA77A-88A0-C34E-97A7-C3821365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FDA9-A007-2247-A63F-7A48564CF1D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93B06-4509-484E-BBE2-FB99A553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BCB03-B02D-824F-9BB8-1244ADCA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1F1C-FAEE-194D-9F1C-C35B51A37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9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C31E06-9C66-A34D-BEFC-2B4244A69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C02FB-E7E1-8647-91CF-4B8652445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9B14D-F0D9-A340-98E4-94CC7DE63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0FDA9-A007-2247-A63F-7A48564CF1D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10C11-2429-B742-94D9-DC7C20813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FFD86-C54A-2749-9907-BD5D42F4A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B1F1C-FAEE-194D-9F1C-C35B51A37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10" y="0"/>
            <a:ext cx="10515600" cy="1325563"/>
          </a:xfrm>
        </p:spPr>
        <p:txBody>
          <a:bodyPr/>
          <a:lstStyle/>
          <a:p>
            <a:r>
              <a:rPr lang="en-US" dirty="0"/>
              <a:t>RCA (Root Cause Analysis)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467" y="1408935"/>
            <a:ext cx="6488574" cy="5072887"/>
          </a:xfrm>
        </p:spPr>
        <p:txBody>
          <a:bodyPr>
            <a:normAutofit/>
          </a:bodyPr>
          <a:lstStyle/>
          <a:p>
            <a:r>
              <a:rPr lang="en-US" dirty="0"/>
              <a:t>Traditional Model Based</a:t>
            </a:r>
          </a:p>
          <a:p>
            <a:pPr lvl="1"/>
            <a:r>
              <a:rPr lang="en-US" dirty="0"/>
              <a:t>System models: Cluster, Network switches and links, and Client</a:t>
            </a:r>
          </a:p>
          <a:p>
            <a:pPr lvl="1"/>
            <a:r>
              <a:rPr lang="en-US" dirty="0"/>
              <a:t>Fault tree</a:t>
            </a:r>
          </a:p>
          <a:p>
            <a:pPr lvl="1"/>
            <a:r>
              <a:rPr lang="en-US" dirty="0"/>
              <a:t>Evidence data: </a:t>
            </a:r>
          </a:p>
          <a:p>
            <a:pPr lvl="2"/>
            <a:r>
              <a:rPr lang="en-US" dirty="0"/>
              <a:t>Symptoms -&gt; system components</a:t>
            </a:r>
          </a:p>
          <a:p>
            <a:endParaRPr lang="en-US" dirty="0"/>
          </a:p>
          <a:p>
            <a:r>
              <a:rPr lang="en-US" dirty="0"/>
              <a:t>Machine Learning</a:t>
            </a:r>
          </a:p>
          <a:p>
            <a:pPr lvl="1"/>
            <a:r>
              <a:rPr lang="en-US" dirty="0"/>
              <a:t>Topology unknown</a:t>
            </a:r>
          </a:p>
          <a:p>
            <a:pPr lvl="1"/>
            <a:r>
              <a:rPr lang="en-US" dirty="0"/>
              <a:t>Routes unknown</a:t>
            </a:r>
          </a:p>
          <a:p>
            <a:pPr lvl="1"/>
            <a:r>
              <a:rPr lang="en-US" dirty="0"/>
              <a:t>Infer from end-to-end flow-level monitoring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C0E7C7-EB2F-D64A-8288-3BA68A498FDA}"/>
              </a:ext>
            </a:extLst>
          </p:cNvPr>
          <p:cNvSpPr/>
          <p:nvPr/>
        </p:nvSpPr>
        <p:spPr>
          <a:xfrm>
            <a:off x="7327392" y="2125724"/>
            <a:ext cx="475488" cy="3108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29DCE85-5D33-384D-9A16-ADD5A1781603}"/>
              </a:ext>
            </a:extLst>
          </p:cNvPr>
          <p:cNvSpPr/>
          <p:nvPr/>
        </p:nvSpPr>
        <p:spPr>
          <a:xfrm>
            <a:off x="7327392" y="2769681"/>
            <a:ext cx="475488" cy="31089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E77F8DD-57E7-3C4E-B585-1377430F04B3}"/>
              </a:ext>
            </a:extLst>
          </p:cNvPr>
          <p:cNvSpPr/>
          <p:nvPr/>
        </p:nvSpPr>
        <p:spPr>
          <a:xfrm>
            <a:off x="7327392" y="3828664"/>
            <a:ext cx="475488" cy="31089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i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DB576E-F43B-EE44-88DD-DC33F449BDF7}"/>
              </a:ext>
            </a:extLst>
          </p:cNvPr>
          <p:cNvSpPr/>
          <p:nvPr/>
        </p:nvSpPr>
        <p:spPr>
          <a:xfrm>
            <a:off x="7327392" y="4762449"/>
            <a:ext cx="545592" cy="3312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</a:t>
            </a:r>
            <a:r>
              <a:rPr lang="en-US" sz="1100" baseline="-25000" dirty="0"/>
              <a:t>n-1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1356C83-27FB-284B-B34E-834E17786D60}"/>
              </a:ext>
            </a:extLst>
          </p:cNvPr>
          <p:cNvSpPr/>
          <p:nvPr/>
        </p:nvSpPr>
        <p:spPr>
          <a:xfrm>
            <a:off x="7327392" y="5401056"/>
            <a:ext cx="475488" cy="3108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</a:t>
            </a:r>
            <a:r>
              <a:rPr lang="en-US" sz="1200" baseline="-25000" dirty="0" err="1"/>
              <a:t>n</a:t>
            </a:r>
            <a:endParaRPr lang="en-US" sz="1200" baseline="-25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CECC54-CF88-CC4D-9CA0-D20CA7E9101F}"/>
              </a:ext>
            </a:extLst>
          </p:cNvPr>
          <p:cNvSpPr/>
          <p:nvPr/>
        </p:nvSpPr>
        <p:spPr>
          <a:xfrm>
            <a:off x="10116312" y="2125724"/>
            <a:ext cx="320040" cy="23342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</a:t>
            </a:r>
            <a:r>
              <a:rPr lang="en-US" sz="1200" baseline="-25000" dirty="0"/>
              <a:t>1</a:t>
            </a: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D58595-3ACA-F543-9D42-C2EE55DC8B77}"/>
              </a:ext>
            </a:extLst>
          </p:cNvPr>
          <p:cNvSpPr/>
          <p:nvPr/>
        </p:nvSpPr>
        <p:spPr>
          <a:xfrm>
            <a:off x="10101072" y="2847149"/>
            <a:ext cx="320040" cy="23342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A35BFF-54C1-A44B-AEA7-0E4BA1694612}"/>
              </a:ext>
            </a:extLst>
          </p:cNvPr>
          <p:cNvSpPr/>
          <p:nvPr/>
        </p:nvSpPr>
        <p:spPr>
          <a:xfrm>
            <a:off x="10107168" y="3828664"/>
            <a:ext cx="320040" cy="23342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</a:t>
            </a:r>
            <a:r>
              <a:rPr lang="en-US" sz="1200" baseline="-25000" dirty="0" err="1"/>
              <a:t>j</a:t>
            </a:r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D8952A-6658-5C4D-9738-9505D7604114}"/>
              </a:ext>
            </a:extLst>
          </p:cNvPr>
          <p:cNvSpPr/>
          <p:nvPr/>
        </p:nvSpPr>
        <p:spPr>
          <a:xfrm>
            <a:off x="10046208" y="4928089"/>
            <a:ext cx="390144" cy="16564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</a:t>
            </a:r>
            <a:r>
              <a:rPr lang="en-US" sz="1200" baseline="-25000" dirty="0"/>
              <a:t>k-1</a:t>
            </a:r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E396E2-961A-BD4A-8CA8-3D35994E93B6}"/>
              </a:ext>
            </a:extLst>
          </p:cNvPr>
          <p:cNvSpPr/>
          <p:nvPr/>
        </p:nvSpPr>
        <p:spPr>
          <a:xfrm>
            <a:off x="10101072" y="5484620"/>
            <a:ext cx="320040" cy="23342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</a:t>
            </a:r>
            <a:r>
              <a:rPr lang="en-US" sz="1200" baseline="-25000" dirty="0"/>
              <a:t>k</a:t>
            </a:r>
            <a:endParaRPr lang="en-US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7FF32C-2EB2-DC48-BEDD-52556C5FD187}"/>
              </a:ext>
            </a:extLst>
          </p:cNvPr>
          <p:cNvSpPr/>
          <p:nvPr/>
        </p:nvSpPr>
        <p:spPr>
          <a:xfrm>
            <a:off x="7479792" y="3223835"/>
            <a:ext cx="170688" cy="493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BE8883-F2BD-8A4F-B4DC-BD6C00A74D0C}"/>
              </a:ext>
            </a:extLst>
          </p:cNvPr>
          <p:cNvSpPr txBox="1"/>
          <p:nvPr/>
        </p:nvSpPr>
        <p:spPr>
          <a:xfrm>
            <a:off x="7427342" y="3144415"/>
            <a:ext cx="226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.</a:t>
            </a:r>
          </a:p>
          <a:p>
            <a:r>
              <a:rPr lang="en-US" sz="1200" b="1" dirty="0"/>
              <a:t>.</a:t>
            </a:r>
          </a:p>
          <a:p>
            <a:r>
              <a:rPr lang="en-US" sz="1200" b="1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310610-C2BE-BB41-AA8A-C66012F644E5}"/>
              </a:ext>
            </a:extLst>
          </p:cNvPr>
          <p:cNvSpPr txBox="1"/>
          <p:nvPr/>
        </p:nvSpPr>
        <p:spPr>
          <a:xfrm>
            <a:off x="7447743" y="4119257"/>
            <a:ext cx="226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.</a:t>
            </a:r>
          </a:p>
          <a:p>
            <a:r>
              <a:rPr lang="en-US" sz="1200" b="1" dirty="0"/>
              <a:t>.</a:t>
            </a:r>
          </a:p>
          <a:p>
            <a:r>
              <a:rPr lang="en-US" sz="1200" b="1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94823C-7F1A-4C41-B401-E35017E260ED}"/>
              </a:ext>
            </a:extLst>
          </p:cNvPr>
          <p:cNvSpPr txBox="1"/>
          <p:nvPr/>
        </p:nvSpPr>
        <p:spPr>
          <a:xfrm>
            <a:off x="10177384" y="3066455"/>
            <a:ext cx="226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.</a:t>
            </a:r>
          </a:p>
          <a:p>
            <a:r>
              <a:rPr lang="en-US" sz="1200" b="1" dirty="0"/>
              <a:t>.</a:t>
            </a:r>
          </a:p>
          <a:p>
            <a:r>
              <a:rPr lang="en-US" sz="1200" b="1" dirty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ED8F1B-B56A-0C46-9CED-ECB9C9786CD3}"/>
              </a:ext>
            </a:extLst>
          </p:cNvPr>
          <p:cNvSpPr txBox="1"/>
          <p:nvPr/>
        </p:nvSpPr>
        <p:spPr>
          <a:xfrm>
            <a:off x="10163160" y="4129816"/>
            <a:ext cx="226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.</a:t>
            </a:r>
          </a:p>
          <a:p>
            <a:r>
              <a:rPr lang="en-US" sz="1200" b="1" dirty="0"/>
              <a:t>.</a:t>
            </a:r>
          </a:p>
          <a:p>
            <a:r>
              <a:rPr lang="en-US" sz="1200" b="1" dirty="0"/>
              <a:t>.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8B05246-A861-5444-83C1-9DE84A7D840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802880" y="2281172"/>
            <a:ext cx="2298192" cy="68269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A4E0740-12C6-C14B-B7AF-81717CD1AE58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818120" y="2955578"/>
            <a:ext cx="2289048" cy="9898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A8FE38F-915F-3741-814C-D50A1A5DE8DB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7814680" y="3945378"/>
            <a:ext cx="2292488" cy="7295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BD1CDD0-51D8-104E-95B0-6A7935FBDB2F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7864968" y="3945378"/>
            <a:ext cx="2242200" cy="99918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8D8209-DEBB-1F40-A8E5-32E3BFBD348E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814680" y="5568258"/>
            <a:ext cx="2286392" cy="3307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768C1B7-7AD3-9D40-94C9-8975EAE98142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7802880" y="2242438"/>
            <a:ext cx="2313432" cy="2866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838A51C-ABD0-5843-A304-F8685A5206E5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802880" y="2296035"/>
            <a:ext cx="2298192" cy="330529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11A616C-F31C-FF45-A175-A0BC40A7AC49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7885337" y="2963863"/>
            <a:ext cx="2215735" cy="196964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FF345C-737E-3744-A219-9F3291BBD376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7823281" y="2242438"/>
            <a:ext cx="2293031" cy="176833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DEA23BB-096F-F74D-86F2-53C4E8F4C2CC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7836972" y="5010910"/>
            <a:ext cx="2209236" cy="54757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A7C7DFC-E93A-7642-8B3D-F3D8C9A3708C}"/>
              </a:ext>
            </a:extLst>
          </p:cNvPr>
          <p:cNvSpPr txBox="1"/>
          <p:nvPr/>
        </p:nvSpPr>
        <p:spPr>
          <a:xfrm>
            <a:off x="7202355" y="1532523"/>
            <a:ext cx="717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A33EB8-A0F1-4643-9C73-57FB20D046AE}"/>
              </a:ext>
            </a:extLst>
          </p:cNvPr>
          <p:cNvSpPr txBox="1"/>
          <p:nvPr/>
        </p:nvSpPr>
        <p:spPr>
          <a:xfrm>
            <a:off x="9611008" y="1477505"/>
            <a:ext cx="13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Links/Nodes</a:t>
            </a:r>
          </a:p>
        </p:txBody>
      </p:sp>
    </p:spTree>
    <p:extLst>
      <p:ext uri="{BB962C8B-B14F-4D97-AF65-F5344CB8AC3E}">
        <p14:creationId xmlns:p14="http://schemas.microsoft.com/office/powerpoint/2010/main" val="395612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" y="70739"/>
            <a:ext cx="10515600" cy="496190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Space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74776" y="605583"/>
          <a:ext cx="420928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4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63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Failure</a:t>
                      </a:r>
                      <a:r>
                        <a:rPr lang="en-US" baseline="0" dirty="0"/>
                        <a:t> mode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32">
                <a:tc>
                  <a:txBody>
                    <a:bodyPr/>
                    <a:lstStyle/>
                    <a:p>
                      <a:r>
                        <a:rPr lang="en-US" dirty="0"/>
                        <a:t>Hard 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Gray Failure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2023872" y="1405389"/>
          <a:ext cx="420928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4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Topology</a:t>
                      </a:r>
                      <a:r>
                        <a:rPr lang="en-US" baseline="0" dirty="0"/>
                        <a:t> information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32">
                <a:tc>
                  <a:txBody>
                    <a:bodyPr/>
                    <a:lstStyle/>
                    <a:p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4213860" y="2999085"/>
          <a:ext cx="420928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4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Flow</a:t>
                      </a:r>
                      <a:r>
                        <a:rPr lang="en-US" baseline="0" dirty="0"/>
                        <a:t> Routing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32">
                <a:tc>
                  <a:txBody>
                    <a:bodyPr/>
                    <a:lstStyle/>
                    <a:p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/>
          </p:nvPr>
        </p:nvGraphicFramePr>
        <p:xfrm>
          <a:off x="5337048" y="3814048"/>
          <a:ext cx="420928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4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Monitoring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32"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  <a:r>
                        <a:rPr lang="en-US" baseline="0" dirty="0"/>
                        <a:t> Probe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Passive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monitoring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/>
          </p:nvPr>
        </p:nvGraphicFramePr>
        <p:xfrm>
          <a:off x="7441692" y="5643880"/>
          <a:ext cx="420928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4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Fault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32">
                <a:tc>
                  <a:txBody>
                    <a:bodyPr/>
                    <a:lstStyle/>
                    <a:p>
                      <a:r>
                        <a:rPr lang="en-US" dirty="0"/>
                        <a:t>Passive</a:t>
                      </a:r>
                      <a:r>
                        <a:rPr lang="en-US" baseline="0" dirty="0"/>
                        <a:t> monitoring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Injection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/>
          </p:nvPr>
        </p:nvGraphicFramePr>
        <p:xfrm>
          <a:off x="6470904" y="4712454"/>
          <a:ext cx="420928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4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3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Emulation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/>
          </p:nvPr>
        </p:nvGraphicFramePr>
        <p:xfrm>
          <a:off x="2979420" y="2206783"/>
          <a:ext cx="420928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4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Flows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32"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  <a:r>
                        <a:rPr lang="en-US" baseline="0" dirty="0"/>
                        <a:t> Node Pair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End Hosts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155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2984" y="-82931"/>
            <a:ext cx="10515600" cy="1325563"/>
          </a:xfrm>
        </p:spPr>
        <p:txBody>
          <a:bodyPr/>
          <a:lstStyle/>
          <a:p>
            <a:r>
              <a:rPr lang="en-US" dirty="0"/>
              <a:t>Bigger networks  : automation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58" y="1242632"/>
            <a:ext cx="8231226" cy="5257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41308" y="1563624"/>
            <a:ext cx="30373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Experiment automation: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/>
              <a:t>Postboot</a:t>
            </a:r>
            <a:r>
              <a:rPr lang="en-US" dirty="0"/>
              <a:t> script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OSPF Configuration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r>
              <a:rPr lang="en-US" dirty="0"/>
              <a:t>2. Fault injection and Data Collection Automation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/>
              <a:t>ChaoJungle</a:t>
            </a:r>
            <a:r>
              <a:rPr lang="en-US" dirty="0"/>
              <a:t> injection on both router and host nodes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Data collection</a:t>
            </a:r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  <a:p>
            <a:r>
              <a:rPr lang="en-US" dirty="0"/>
              <a:t>3. Analysis and ML modeling in </a:t>
            </a:r>
            <a:r>
              <a:rPr lang="en-US" dirty="0" err="1"/>
              <a:t>Jupyter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3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1FFA06-C8D3-A847-A933-931D7C956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330" y="3485729"/>
            <a:ext cx="9061493" cy="29631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C98BDC-47D5-CD43-A64C-59ADFA6AA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481"/>
            <a:ext cx="10836091" cy="353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0C262-957A-DA49-BD22-7EE0A57E7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D2FA03-4645-7347-BCDF-10648A0EF9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905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049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728A-0207-1E46-B0E6-9E930E999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73B2ED3-F615-EE49-B005-C0FAE9ECB0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9696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5064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147</Words>
  <Application>Microsoft Macintosh PowerPoint</Application>
  <PresentationFormat>Widescreen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RCA (Root Cause Analysis)</vt:lpstr>
      <vt:lpstr>Design Space</vt:lpstr>
      <vt:lpstr>Bigger networks  : automation </vt:lpstr>
      <vt:lpstr>PowerPoint Presentation</vt:lpstr>
      <vt:lpstr>Decision Tree</vt:lpstr>
      <vt:lpstr>SVM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RCA (Root Cause Analysis)</dc:title>
  <dc:creator>Yufeng Xin</dc:creator>
  <cp:lastModifiedBy>Yufeng Xin</cp:lastModifiedBy>
  <cp:revision>5</cp:revision>
  <dcterms:created xsi:type="dcterms:W3CDTF">2019-11-18T22:17:37Z</dcterms:created>
  <dcterms:modified xsi:type="dcterms:W3CDTF">2019-11-19T05:27:31Z</dcterms:modified>
</cp:coreProperties>
</file>