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81"/>
  </p:normalViewPr>
  <p:slideViewPr>
    <p:cSldViewPr snapToGrid="0" snapToObjects="1">
      <p:cViewPr varScale="1">
        <p:scale>
          <a:sx n="140" d="100"/>
          <a:sy n="140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7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5D27-921B-7D4A-89FE-4E2696DD030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37FE-2E49-D847-A463-8AB0D1EA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0"/>
            <a:ext cx="10515600" cy="1325563"/>
          </a:xfrm>
        </p:spPr>
        <p:txBody>
          <a:bodyPr/>
          <a:lstStyle/>
          <a:p>
            <a:r>
              <a:rPr lang="en-US" dirty="0"/>
              <a:t>RCA (Root Cause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67" y="1408935"/>
            <a:ext cx="6488574" cy="5072887"/>
          </a:xfrm>
        </p:spPr>
        <p:txBody>
          <a:bodyPr>
            <a:normAutofit/>
          </a:bodyPr>
          <a:lstStyle/>
          <a:p>
            <a:r>
              <a:rPr lang="en-US" dirty="0"/>
              <a:t>Traditional Model Based</a:t>
            </a:r>
          </a:p>
          <a:p>
            <a:pPr lvl="1"/>
            <a:r>
              <a:rPr lang="en-US" dirty="0"/>
              <a:t>System models: Cluster, Network switches and links, and Client</a:t>
            </a:r>
          </a:p>
          <a:p>
            <a:pPr lvl="1"/>
            <a:r>
              <a:rPr lang="en-US" dirty="0"/>
              <a:t>Fault tree</a:t>
            </a:r>
          </a:p>
          <a:p>
            <a:pPr lvl="1"/>
            <a:r>
              <a:rPr lang="en-US" dirty="0"/>
              <a:t>Evidence data: </a:t>
            </a:r>
          </a:p>
          <a:p>
            <a:pPr lvl="2"/>
            <a:r>
              <a:rPr lang="en-US" dirty="0"/>
              <a:t>Symptoms -&gt; system components</a:t>
            </a:r>
          </a:p>
          <a:p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Monitoring data time series: </a:t>
            </a:r>
            <a:r>
              <a:rPr lang="en-US" b="1" dirty="0"/>
              <a:t>pattern or distribution changes</a:t>
            </a:r>
          </a:p>
          <a:p>
            <a:pPr lvl="1"/>
            <a:r>
              <a:rPr lang="en-US" dirty="0"/>
              <a:t>Log files: text mining</a:t>
            </a:r>
          </a:p>
          <a:p>
            <a:pPr lvl="1"/>
            <a:r>
              <a:rPr lang="en-US" dirty="0"/>
              <a:t>Tomography inference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67515" y="1111968"/>
            <a:ext cx="2510781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Probabilistic 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Bayesian Network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7515" y="3945378"/>
            <a:ext cx="2510781" cy="14773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Deterministic 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SVM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Neural Net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0096" y="2816085"/>
            <a:ext cx="1712169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Models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05621" y="2816085"/>
            <a:ext cx="1029263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7314698" y="558609"/>
            <a:ext cx="3947470" cy="5413928"/>
          </a:xfrm>
          <a:prstGeom prst="frame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4154" y="2930629"/>
            <a:ext cx="1774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RCA Reasoning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9724" y="632030"/>
            <a:ext cx="12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RCA Model</a:t>
            </a:r>
          </a:p>
        </p:txBody>
      </p:sp>
    </p:spTree>
    <p:extLst>
      <p:ext uri="{BB962C8B-B14F-4D97-AF65-F5344CB8AC3E}">
        <p14:creationId xmlns:p14="http://schemas.microsoft.com/office/powerpoint/2010/main" val="212365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0"/>
            <a:ext cx="10515600" cy="1325563"/>
          </a:xfrm>
        </p:spPr>
        <p:txBody>
          <a:bodyPr/>
          <a:lstStyle/>
          <a:p>
            <a:r>
              <a:rPr lang="en-US" dirty="0"/>
              <a:t>RCA (Root Cause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67" y="1408935"/>
            <a:ext cx="6488574" cy="5072887"/>
          </a:xfrm>
        </p:spPr>
        <p:txBody>
          <a:bodyPr>
            <a:normAutofit/>
          </a:bodyPr>
          <a:lstStyle/>
          <a:p>
            <a:r>
              <a:rPr lang="en-US" dirty="0"/>
              <a:t>Traditional Model Based</a:t>
            </a:r>
          </a:p>
          <a:p>
            <a:pPr lvl="1"/>
            <a:r>
              <a:rPr lang="en-US" dirty="0"/>
              <a:t>System models: Cluster, Network switches and links, and Client</a:t>
            </a:r>
          </a:p>
          <a:p>
            <a:pPr lvl="1"/>
            <a:r>
              <a:rPr lang="en-US" dirty="0"/>
              <a:t>Fault tree</a:t>
            </a:r>
          </a:p>
          <a:p>
            <a:pPr lvl="1"/>
            <a:r>
              <a:rPr lang="en-US" dirty="0"/>
              <a:t>Evidence data: </a:t>
            </a:r>
          </a:p>
          <a:p>
            <a:pPr lvl="2"/>
            <a:r>
              <a:rPr lang="en-US" dirty="0"/>
              <a:t>Symptoms -&gt; system components</a:t>
            </a:r>
          </a:p>
          <a:p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Topology unknown</a:t>
            </a:r>
          </a:p>
          <a:p>
            <a:pPr lvl="1"/>
            <a:r>
              <a:rPr lang="en-US" dirty="0"/>
              <a:t>Routes unknown</a:t>
            </a:r>
          </a:p>
          <a:p>
            <a:pPr lvl="1"/>
            <a:r>
              <a:rPr lang="en-US" dirty="0"/>
              <a:t>Infer from end-to-end flow-level monitoring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C0E7C7-EB2F-D64A-8288-3BA68A498FDA}"/>
              </a:ext>
            </a:extLst>
          </p:cNvPr>
          <p:cNvSpPr/>
          <p:nvPr/>
        </p:nvSpPr>
        <p:spPr>
          <a:xfrm>
            <a:off x="7327392" y="2125724"/>
            <a:ext cx="475488" cy="310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9DCE85-5D33-384D-9A16-ADD5A1781603}"/>
              </a:ext>
            </a:extLst>
          </p:cNvPr>
          <p:cNvSpPr/>
          <p:nvPr/>
        </p:nvSpPr>
        <p:spPr>
          <a:xfrm>
            <a:off x="7327392" y="2769681"/>
            <a:ext cx="475488" cy="3108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77F8DD-57E7-3C4E-B585-1377430F04B3}"/>
              </a:ext>
            </a:extLst>
          </p:cNvPr>
          <p:cNvSpPr/>
          <p:nvPr/>
        </p:nvSpPr>
        <p:spPr>
          <a:xfrm>
            <a:off x="7327392" y="3828664"/>
            <a:ext cx="475488" cy="3108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DB576E-F43B-EE44-88DD-DC33F449BDF7}"/>
              </a:ext>
            </a:extLst>
          </p:cNvPr>
          <p:cNvSpPr/>
          <p:nvPr/>
        </p:nvSpPr>
        <p:spPr>
          <a:xfrm>
            <a:off x="7327392" y="4762449"/>
            <a:ext cx="545592" cy="3312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</a:t>
            </a:r>
            <a:r>
              <a:rPr lang="en-US" sz="1100" baseline="-25000" dirty="0"/>
              <a:t>n-1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356C83-27FB-284B-B34E-834E17786D60}"/>
              </a:ext>
            </a:extLst>
          </p:cNvPr>
          <p:cNvSpPr/>
          <p:nvPr/>
        </p:nvSpPr>
        <p:spPr>
          <a:xfrm>
            <a:off x="7327392" y="5401056"/>
            <a:ext cx="475488" cy="310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</a:t>
            </a:r>
            <a:r>
              <a:rPr lang="en-US" sz="1200" baseline="-25000" dirty="0" err="1"/>
              <a:t>n</a:t>
            </a:r>
            <a:endParaRPr lang="en-US" sz="1200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ECC54-CF88-CC4D-9CA0-D20CA7E9101F}"/>
              </a:ext>
            </a:extLst>
          </p:cNvPr>
          <p:cNvSpPr/>
          <p:nvPr/>
        </p:nvSpPr>
        <p:spPr>
          <a:xfrm>
            <a:off x="10116312" y="2125724"/>
            <a:ext cx="320040" cy="2334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58595-3ACA-F543-9D42-C2EE55DC8B77}"/>
              </a:ext>
            </a:extLst>
          </p:cNvPr>
          <p:cNvSpPr/>
          <p:nvPr/>
        </p:nvSpPr>
        <p:spPr>
          <a:xfrm>
            <a:off x="10101072" y="2847149"/>
            <a:ext cx="320040" cy="2334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35BFF-54C1-A44B-AEA7-0E4BA1694612}"/>
              </a:ext>
            </a:extLst>
          </p:cNvPr>
          <p:cNvSpPr/>
          <p:nvPr/>
        </p:nvSpPr>
        <p:spPr>
          <a:xfrm>
            <a:off x="10107168" y="3828664"/>
            <a:ext cx="320040" cy="2334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</a:t>
            </a:r>
            <a:r>
              <a:rPr lang="en-US" sz="1200" baseline="-25000" dirty="0" err="1"/>
              <a:t>j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8952A-6658-5C4D-9738-9505D7604114}"/>
              </a:ext>
            </a:extLst>
          </p:cNvPr>
          <p:cNvSpPr/>
          <p:nvPr/>
        </p:nvSpPr>
        <p:spPr>
          <a:xfrm>
            <a:off x="10046208" y="4928089"/>
            <a:ext cx="390144" cy="1656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k-1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E396E2-961A-BD4A-8CA8-3D35994E93B6}"/>
              </a:ext>
            </a:extLst>
          </p:cNvPr>
          <p:cNvSpPr/>
          <p:nvPr/>
        </p:nvSpPr>
        <p:spPr>
          <a:xfrm>
            <a:off x="10101072" y="5484620"/>
            <a:ext cx="320040" cy="2334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baseline="-25000" dirty="0"/>
              <a:t>k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FF32C-2EB2-DC48-BEDD-52556C5FD187}"/>
              </a:ext>
            </a:extLst>
          </p:cNvPr>
          <p:cNvSpPr/>
          <p:nvPr/>
        </p:nvSpPr>
        <p:spPr>
          <a:xfrm>
            <a:off x="7479792" y="3223835"/>
            <a:ext cx="170688" cy="493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BE8883-F2BD-8A4F-B4DC-BD6C00A74D0C}"/>
              </a:ext>
            </a:extLst>
          </p:cNvPr>
          <p:cNvSpPr txBox="1"/>
          <p:nvPr/>
        </p:nvSpPr>
        <p:spPr>
          <a:xfrm>
            <a:off x="7427342" y="3144415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10610-C2BE-BB41-AA8A-C66012F644E5}"/>
              </a:ext>
            </a:extLst>
          </p:cNvPr>
          <p:cNvSpPr txBox="1"/>
          <p:nvPr/>
        </p:nvSpPr>
        <p:spPr>
          <a:xfrm>
            <a:off x="7447743" y="4119257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4823C-7F1A-4C41-B401-E35017E260ED}"/>
              </a:ext>
            </a:extLst>
          </p:cNvPr>
          <p:cNvSpPr txBox="1"/>
          <p:nvPr/>
        </p:nvSpPr>
        <p:spPr>
          <a:xfrm>
            <a:off x="10177384" y="3066455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D8F1B-B56A-0C46-9CED-ECB9C9786CD3}"/>
              </a:ext>
            </a:extLst>
          </p:cNvPr>
          <p:cNvSpPr txBox="1"/>
          <p:nvPr/>
        </p:nvSpPr>
        <p:spPr>
          <a:xfrm>
            <a:off x="10163160" y="4129816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  <a:p>
            <a:r>
              <a:rPr lang="en-US" sz="1200" b="1" dirty="0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B05246-A861-5444-83C1-9DE84A7D840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02880" y="2281172"/>
            <a:ext cx="2298192" cy="6826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4E0740-12C6-C14B-B7AF-81717CD1AE5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18120" y="2955578"/>
            <a:ext cx="2289048" cy="989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8FE38F-915F-3741-814C-D50A1A5DE8D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14680" y="3945378"/>
            <a:ext cx="2292488" cy="729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D1CDD0-51D8-104E-95B0-6A7935FBDB2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64968" y="3945378"/>
            <a:ext cx="2242200" cy="9991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8D8209-DEBB-1F40-A8E5-32E3BFBD348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14680" y="5568258"/>
            <a:ext cx="2286392" cy="3307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68C1B7-7AD3-9D40-94C9-8975EAE9814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802880" y="2242438"/>
            <a:ext cx="2313432" cy="2866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38A51C-ABD0-5843-A304-F8685A5206E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02880" y="2296035"/>
            <a:ext cx="2298192" cy="330529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A616C-F31C-FF45-A175-A0BC40A7AC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885337" y="2963863"/>
            <a:ext cx="2215735" cy="19696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FF345C-737E-3744-A219-9F3291BBD3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823281" y="2242438"/>
            <a:ext cx="2293031" cy="17683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EA23BB-096F-F74D-86F2-53C4E8F4C2C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836972" y="5010910"/>
            <a:ext cx="2209236" cy="54757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7C7DFC-E93A-7642-8B3D-F3D8C9A3708C}"/>
              </a:ext>
            </a:extLst>
          </p:cNvPr>
          <p:cNvSpPr txBox="1"/>
          <p:nvPr/>
        </p:nvSpPr>
        <p:spPr>
          <a:xfrm>
            <a:off x="7202355" y="1532523"/>
            <a:ext cx="7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33EB8-A0F1-4643-9C73-57FB20D046AE}"/>
              </a:ext>
            </a:extLst>
          </p:cNvPr>
          <p:cNvSpPr txBox="1"/>
          <p:nvPr/>
        </p:nvSpPr>
        <p:spPr>
          <a:xfrm>
            <a:off x="9611008" y="1477505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Links/Nodes</a:t>
            </a:r>
          </a:p>
        </p:txBody>
      </p:sp>
    </p:spTree>
    <p:extLst>
      <p:ext uri="{BB962C8B-B14F-4D97-AF65-F5344CB8AC3E}">
        <p14:creationId xmlns:p14="http://schemas.microsoft.com/office/powerpoint/2010/main" val="35952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ML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Combined workflow and incomplete infrastructure features</a:t>
            </a:r>
          </a:p>
          <a:p>
            <a:pPr lvl="1"/>
            <a:r>
              <a:rPr lang="en-US" dirty="0"/>
              <a:t>Inference from end-to-end flow integrity checks</a:t>
            </a:r>
          </a:p>
          <a:p>
            <a:pPr lvl="1"/>
            <a:r>
              <a:rPr lang="en-US" dirty="0"/>
              <a:t>Training data generation from fault injection</a:t>
            </a:r>
          </a:p>
          <a:p>
            <a:pPr lvl="1"/>
            <a:endParaRPr lang="en-US" b="1" dirty="0"/>
          </a:p>
          <a:p>
            <a:r>
              <a:rPr lang="en-US" b="1" dirty="0"/>
              <a:t>Cast it as a network system RCA problem using ML approach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7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" y="70739"/>
            <a:ext cx="10515600" cy="49619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Space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47236"/>
              </p:ext>
            </p:extLst>
          </p:nvPr>
        </p:nvGraphicFramePr>
        <p:xfrm>
          <a:off x="874776" y="623871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3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</a:t>
                      </a:r>
                      <a:r>
                        <a:rPr lang="en-US" baseline="0" dirty="0"/>
                        <a:t> mode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Hard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Gray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017463"/>
              </p:ext>
            </p:extLst>
          </p:nvPr>
        </p:nvGraphicFramePr>
        <p:xfrm>
          <a:off x="890016" y="1375758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Topology</a:t>
                      </a:r>
                      <a:r>
                        <a:rPr lang="en-US" baseline="0" dirty="0"/>
                        <a:t> information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373172"/>
              </p:ext>
            </p:extLst>
          </p:nvPr>
        </p:nvGraphicFramePr>
        <p:xfrm>
          <a:off x="890016" y="2879531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</a:t>
                      </a:r>
                      <a:r>
                        <a:rPr lang="en-US" baseline="0" dirty="0"/>
                        <a:t> Routing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605856"/>
              </p:ext>
            </p:extLst>
          </p:nvPr>
        </p:nvGraphicFramePr>
        <p:xfrm>
          <a:off x="890016" y="3640312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Monitoring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r>
                        <a:rPr lang="en-US" baseline="0" dirty="0"/>
                        <a:t> Probe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Passive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monitoring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280442"/>
              </p:ext>
            </p:extLst>
          </p:nvPr>
        </p:nvGraphicFramePr>
        <p:xfrm>
          <a:off x="874776" y="5137882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  <a:r>
                        <a:rPr lang="en-US" baseline="0" dirty="0"/>
                        <a:t>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087760"/>
              </p:ext>
            </p:extLst>
          </p:nvPr>
        </p:nvGraphicFramePr>
        <p:xfrm>
          <a:off x="874776" y="4383304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922233"/>
              </p:ext>
            </p:extLst>
          </p:nvPr>
        </p:nvGraphicFramePr>
        <p:xfrm>
          <a:off x="874776" y="2124953"/>
          <a:ext cx="4209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Node 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End Hosts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73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74" y="95664"/>
            <a:ext cx="8278942" cy="906118"/>
          </a:xfrm>
        </p:spPr>
        <p:txBody>
          <a:bodyPr>
            <a:normAutofit/>
          </a:bodyPr>
          <a:lstStyle/>
          <a:p>
            <a:r>
              <a:rPr lang="en-US" dirty="0"/>
              <a:t>Emulation of OSG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1851" y="2521976"/>
            <a:ext cx="373229" cy="357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6442" y="4784467"/>
            <a:ext cx="373229" cy="357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8695" y="3535056"/>
            <a:ext cx="373229" cy="357279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5725672" y="3491784"/>
            <a:ext cx="760235" cy="5984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46063" y="5888030"/>
            <a:ext cx="919452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76" y="1991680"/>
            <a:ext cx="451585" cy="585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61" y="4188072"/>
            <a:ext cx="499014" cy="646443"/>
          </a:xfrm>
          <a:prstGeom prst="rect">
            <a:avLst/>
          </a:prstGeom>
        </p:spPr>
      </p:pic>
      <p:cxnSp>
        <p:nvCxnSpPr>
          <p:cNvPr id="14" name="Straight Connector 13"/>
          <p:cNvCxnSpPr>
            <a:endCxn id="7" idx="3"/>
          </p:cNvCxnSpPr>
          <p:nvPr/>
        </p:nvCxnSpPr>
        <p:spPr>
          <a:xfrm>
            <a:off x="7741309" y="3713696"/>
            <a:ext cx="1877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39" idx="1"/>
          </p:cNvCxnSpPr>
          <p:nvPr/>
        </p:nvCxnSpPr>
        <p:spPr>
          <a:xfrm>
            <a:off x="1842653" y="4510402"/>
            <a:ext cx="1364197" cy="20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0"/>
            <a:endCxn id="71" idx="1"/>
          </p:cNvCxnSpPr>
          <p:nvPr/>
        </p:nvCxnSpPr>
        <p:spPr>
          <a:xfrm flipV="1">
            <a:off x="6485273" y="3778452"/>
            <a:ext cx="664763" cy="1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666624" y="2683404"/>
            <a:ext cx="1884768" cy="3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4" idx="1"/>
          </p:cNvCxnSpPr>
          <p:nvPr/>
        </p:nvCxnSpPr>
        <p:spPr>
          <a:xfrm flipH="1">
            <a:off x="1297988" y="2814778"/>
            <a:ext cx="1854749" cy="38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68" idx="3"/>
          </p:cNvCxnSpPr>
          <p:nvPr/>
        </p:nvCxnSpPr>
        <p:spPr>
          <a:xfrm flipH="1">
            <a:off x="7832490" y="4963107"/>
            <a:ext cx="1823952" cy="2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842653" y="4850362"/>
            <a:ext cx="1414086" cy="74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176044" y="4113189"/>
            <a:ext cx="1135427" cy="89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17141" y="6166781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Origin Sites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5545" y="6456493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Host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6334" y="5520534"/>
            <a:ext cx="117285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OSG Site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2354" y="22110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s1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50" y="4433511"/>
            <a:ext cx="573642" cy="57364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508374" y="2997356"/>
            <a:ext cx="3994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82407" y="5326927"/>
            <a:ext cx="3994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51392" y="3984354"/>
            <a:ext cx="3994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1724853" y="2330387"/>
            <a:ext cx="1427884" cy="48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57" y="2523252"/>
            <a:ext cx="591273" cy="5886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37" y="2527957"/>
            <a:ext cx="573642" cy="57364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96" y="2926131"/>
            <a:ext cx="451585" cy="5850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0" y="5253420"/>
            <a:ext cx="499014" cy="64644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217" y="4692353"/>
            <a:ext cx="591273" cy="5886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88" y="4388194"/>
            <a:ext cx="591273" cy="5886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81" y="2474183"/>
            <a:ext cx="591273" cy="58864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36" y="3484129"/>
            <a:ext cx="591273" cy="588645"/>
          </a:xfrm>
          <a:prstGeom prst="rect">
            <a:avLst/>
          </a:prstGeom>
        </p:spPr>
      </p:pic>
      <p:cxnSp>
        <p:nvCxnSpPr>
          <p:cNvPr id="86" name="Straight Connector 85"/>
          <p:cNvCxnSpPr>
            <a:endCxn id="8" idx="3"/>
          </p:cNvCxnSpPr>
          <p:nvPr/>
        </p:nvCxnSpPr>
        <p:spPr>
          <a:xfrm flipH="1">
            <a:off x="6105790" y="2946365"/>
            <a:ext cx="1258709" cy="57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4736571" y="3018738"/>
            <a:ext cx="933692" cy="69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" idx="2"/>
          </p:cNvCxnSpPr>
          <p:nvPr/>
        </p:nvCxnSpPr>
        <p:spPr>
          <a:xfrm flipH="1">
            <a:off x="4991770" y="3790995"/>
            <a:ext cx="736260" cy="844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9" idx="1"/>
            <a:endCxn id="39" idx="3"/>
          </p:cNvCxnSpPr>
          <p:nvPr/>
        </p:nvCxnSpPr>
        <p:spPr>
          <a:xfrm flipH="1">
            <a:off x="3780492" y="4682517"/>
            <a:ext cx="637796" cy="3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" idx="1"/>
          </p:cNvCxnSpPr>
          <p:nvPr/>
        </p:nvCxnSpPr>
        <p:spPr>
          <a:xfrm flipH="1" flipV="1">
            <a:off x="3678349" y="2786039"/>
            <a:ext cx="716508" cy="3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50489" y="3231906"/>
            <a:ext cx="117285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OSG Site 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82165" y="5194728"/>
            <a:ext cx="994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  <a:endParaRPr lang="en-US" dirty="0"/>
          </a:p>
        </p:txBody>
      </p:sp>
      <p:sp>
        <p:nvSpPr>
          <p:cNvPr id="100" name="Cloud 99"/>
          <p:cNvSpPr/>
          <p:nvPr/>
        </p:nvSpPr>
        <p:spPr>
          <a:xfrm>
            <a:off x="3912690" y="1743281"/>
            <a:ext cx="4781760" cy="403619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1274412" y="1900168"/>
            <a:ext cx="2428391" cy="16945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274412" y="4169020"/>
            <a:ext cx="2552603" cy="1719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59061" y="2467131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d1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311471" y="2902858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015835" y="4482521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4431" y="4028644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20638" y="4750542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93638" y="3096034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12425" y="4113189"/>
            <a:ext cx="450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10116" y="3299178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4266" y="4669895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06382" y="5558789"/>
            <a:ext cx="42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66787" y="413238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595950" y="1127609"/>
            <a:ext cx="23723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G(V, E) = G((C,N,S,D), E)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595950" y="1640175"/>
            <a:ext cx="1759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Routes unknown</a:t>
            </a:r>
          </a:p>
        </p:txBody>
      </p:sp>
    </p:spTree>
    <p:extLst>
      <p:ext uri="{BB962C8B-B14F-4D97-AF65-F5344CB8AC3E}">
        <p14:creationId xmlns:p14="http://schemas.microsoft.com/office/powerpoint/2010/main" val="177407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dirty="0"/>
              <a:t>Emulation Experiments in </a:t>
            </a:r>
            <a:r>
              <a:rPr lang="en-US" dirty="0" err="1"/>
              <a:t>ExoGENI</a:t>
            </a:r>
            <a:r>
              <a:rPr lang="en-US" dirty="0"/>
              <a:t> (Simple)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2" y="1179576"/>
            <a:ext cx="6198375" cy="3904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08" y="3374136"/>
            <a:ext cx="7424928" cy="30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36" y="2569464"/>
            <a:ext cx="9656064" cy="4466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600964"/>
            <a:ext cx="7818120" cy="32478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2336" y="96457"/>
            <a:ext cx="9704832" cy="26581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Statistics and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288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84" y="-82931"/>
            <a:ext cx="10515600" cy="1325563"/>
          </a:xfrm>
        </p:spPr>
        <p:txBody>
          <a:bodyPr/>
          <a:lstStyle/>
          <a:p>
            <a:r>
              <a:rPr lang="en-US" dirty="0"/>
              <a:t>Bigger networks  : automation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8" y="1242632"/>
            <a:ext cx="8231226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41308" y="1563624"/>
            <a:ext cx="30373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Experiment automation: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Postboot</a:t>
            </a:r>
            <a:r>
              <a:rPr lang="en-US" dirty="0"/>
              <a:t> script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OSPF Configuration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2. Fault injection and Data Collection Automation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ChaoJungle</a:t>
            </a:r>
            <a:r>
              <a:rPr lang="en-US" dirty="0"/>
              <a:t> injection on both router and host nodes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Data collection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3. Analysis and ML modeling in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47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308</Words>
  <Application>Microsoft Macintosh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RCA (Root Cause Analysis)</vt:lpstr>
      <vt:lpstr>RCA (Root Cause Analysis)</vt:lpstr>
      <vt:lpstr>IRIS ML Approach</vt:lpstr>
      <vt:lpstr>Design Space</vt:lpstr>
      <vt:lpstr>Emulation of OSG Network</vt:lpstr>
      <vt:lpstr>Emulation Experiments in ExoGENI (Simple)</vt:lpstr>
      <vt:lpstr>Data Statistics and Decision Tree</vt:lpstr>
      <vt:lpstr>Bigger networks  : automation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RCA (Root Cause Analysis)</dc:title>
  <dc:creator>Microsoft Office User</dc:creator>
  <cp:lastModifiedBy>Microsoft Office User</cp:lastModifiedBy>
  <cp:revision>14</cp:revision>
  <dcterms:created xsi:type="dcterms:W3CDTF">2019-09-20T20:11:32Z</dcterms:created>
  <dcterms:modified xsi:type="dcterms:W3CDTF">2019-12-20T13:22:59Z</dcterms:modified>
</cp:coreProperties>
</file>