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|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|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|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|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63499(ssasidharan)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262(chess)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262(chess),750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2025-02-16T01:26:17Z</dcterms:created>
  <dcterms:modified xsi:type="dcterms:W3CDTF">2025-02-16T01:26:17Z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