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4" r:id="rId3"/>
    <p:sldId id="260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8A424-1C99-4BA6-83A2-57A3D88EB780}" v="11" dt="2021-06-25T07:02:27.421"/>
    <p1510:client id="{6E7E8890-F430-4E9D-979A-835A1536F77C}" v="24" dt="2021-06-25T07:01:53.367"/>
    <p1510:client id="{D2B6F3D0-6101-473A-B9F7-1FDDD1DC6095}" v="22" dt="2021-06-25T07:27:12.237"/>
    <p1510:client id="{F2085879-D29B-4237-8223-BF7427F66937}" v="7" dt="2021-06-25T07:17:40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nac,Cristin C." userId="S::412570@student.fontys.nl::4891fa0e-a6a7-44f9-98bd-f68f71784567" providerId="AD" clId="Web-{0358A424-1C99-4BA6-83A2-57A3D88EB780}"/>
    <pc:docChg chg="modSld">
      <pc:chgData name="Rusnac,Cristin C." userId="S::412570@student.fontys.nl::4891fa0e-a6a7-44f9-98bd-f68f71784567" providerId="AD" clId="Web-{0358A424-1C99-4BA6-83A2-57A3D88EB780}" dt="2021-06-25T07:02:26.952" v="4" actId="20577"/>
      <pc:docMkLst>
        <pc:docMk/>
      </pc:docMkLst>
      <pc:sldChg chg="modSp">
        <pc:chgData name="Rusnac,Cristin C." userId="S::412570@student.fontys.nl::4891fa0e-a6a7-44f9-98bd-f68f71784567" providerId="AD" clId="Web-{0358A424-1C99-4BA6-83A2-57A3D88EB780}" dt="2021-06-25T07:02:26.952" v="4" actId="20577"/>
        <pc:sldMkLst>
          <pc:docMk/>
          <pc:sldMk cId="623113634" sldId="262"/>
        </pc:sldMkLst>
        <pc:spChg chg="mod">
          <ac:chgData name="Rusnac,Cristin C." userId="S::412570@student.fontys.nl::4891fa0e-a6a7-44f9-98bd-f68f71784567" providerId="AD" clId="Web-{0358A424-1C99-4BA6-83A2-57A3D88EB780}" dt="2021-06-25T07:02:26.952" v="4" actId="20577"/>
          <ac:spMkLst>
            <pc:docMk/>
            <pc:sldMk cId="623113634" sldId="262"/>
            <ac:spMk id="9" creationId="{57BA0576-7838-4262-952F-316E4647EAB4}"/>
          </ac:spMkLst>
        </pc:spChg>
      </pc:sldChg>
    </pc:docChg>
  </pc:docChgLst>
  <pc:docChgLst>
    <pc:chgData name="Rusnac,Cristin C." userId="S::412570@student.fontys.nl::4891fa0e-a6a7-44f9-98bd-f68f71784567" providerId="AD" clId="Web-{D2B6F3D0-6101-473A-B9F7-1FDDD1DC6095}"/>
    <pc:docChg chg="modSld">
      <pc:chgData name="Rusnac,Cristin C." userId="S::412570@student.fontys.nl::4891fa0e-a6a7-44f9-98bd-f68f71784567" providerId="AD" clId="Web-{D2B6F3D0-6101-473A-B9F7-1FDDD1DC6095}" dt="2021-06-25T07:27:12.237" v="10" actId="20577"/>
      <pc:docMkLst>
        <pc:docMk/>
      </pc:docMkLst>
      <pc:sldChg chg="addSp modSp">
        <pc:chgData name="Rusnac,Cristin C." userId="S::412570@student.fontys.nl::4891fa0e-a6a7-44f9-98bd-f68f71784567" providerId="AD" clId="Web-{D2B6F3D0-6101-473A-B9F7-1FDDD1DC6095}" dt="2021-06-25T07:27:12.237" v="10" actId="20577"/>
        <pc:sldMkLst>
          <pc:docMk/>
          <pc:sldMk cId="623113634" sldId="262"/>
        </pc:sldMkLst>
        <pc:spChg chg="mod">
          <ac:chgData name="Rusnac,Cristin C." userId="S::412570@student.fontys.nl::4891fa0e-a6a7-44f9-98bd-f68f71784567" providerId="AD" clId="Web-{D2B6F3D0-6101-473A-B9F7-1FDDD1DC6095}" dt="2021-06-25T07:27:12.237" v="10" actId="20577"/>
          <ac:spMkLst>
            <pc:docMk/>
            <pc:sldMk cId="623113634" sldId="262"/>
            <ac:spMk id="2" creationId="{1B70A105-AC12-483A-BA9B-862E457F657E}"/>
          </ac:spMkLst>
        </pc:spChg>
        <pc:spChg chg="add mod">
          <ac:chgData name="Rusnac,Cristin C." userId="S::412570@student.fontys.nl::4891fa0e-a6a7-44f9-98bd-f68f71784567" providerId="AD" clId="Web-{D2B6F3D0-6101-473A-B9F7-1FDDD1DC6095}" dt="2021-06-25T07:26:44.471" v="3" actId="20577"/>
          <ac:spMkLst>
            <pc:docMk/>
            <pc:sldMk cId="623113634" sldId="262"/>
            <ac:spMk id="3" creationId="{D3F84D73-C6A3-4B3A-A64E-41720AA7B24C}"/>
          </ac:spMkLst>
        </pc:spChg>
      </pc:sldChg>
    </pc:docChg>
  </pc:docChgLst>
  <pc:docChgLst>
    <pc:chgData name="Rusnac,Cristin C." userId="S::412570@student.fontys.nl::4891fa0e-a6a7-44f9-98bd-f68f71784567" providerId="AD" clId="Web-{F2085879-D29B-4237-8223-BF7427F66937}"/>
    <pc:docChg chg="modSld">
      <pc:chgData name="Rusnac,Cristin C." userId="S::412570@student.fontys.nl::4891fa0e-a6a7-44f9-98bd-f68f71784567" providerId="AD" clId="Web-{F2085879-D29B-4237-8223-BF7427F66937}" dt="2021-06-25T07:17:37.753" v="2" actId="20577"/>
      <pc:docMkLst>
        <pc:docMk/>
      </pc:docMkLst>
      <pc:sldChg chg="modSp">
        <pc:chgData name="Rusnac,Cristin C." userId="S::412570@student.fontys.nl::4891fa0e-a6a7-44f9-98bd-f68f71784567" providerId="AD" clId="Web-{F2085879-D29B-4237-8223-BF7427F66937}" dt="2021-06-25T07:17:37.753" v="2" actId="20577"/>
        <pc:sldMkLst>
          <pc:docMk/>
          <pc:sldMk cId="3615702578" sldId="260"/>
        </pc:sldMkLst>
        <pc:spChg chg="mod">
          <ac:chgData name="Rusnac,Cristin C." userId="S::412570@student.fontys.nl::4891fa0e-a6a7-44f9-98bd-f68f71784567" providerId="AD" clId="Web-{F2085879-D29B-4237-8223-BF7427F66937}" dt="2021-06-25T07:17:37.753" v="2" actId="20577"/>
          <ac:spMkLst>
            <pc:docMk/>
            <pc:sldMk cId="3615702578" sldId="260"/>
            <ac:spMk id="3" creationId="{FF1CCCDE-B5BA-4132-B9AC-230D27EFD3A2}"/>
          </ac:spMkLst>
        </pc:spChg>
      </pc:sldChg>
    </pc:docChg>
  </pc:docChgLst>
  <pc:docChgLst>
    <pc:chgData name="Rusnac,Cristin C." userId="S::412570@student.fontys.nl::4891fa0e-a6a7-44f9-98bd-f68f71784567" providerId="AD" clId="Web-{6E7E8890-F430-4E9D-979A-835A1536F77C}"/>
    <pc:docChg chg="modSld">
      <pc:chgData name="Rusnac,Cristin C." userId="S::412570@student.fontys.nl::4891fa0e-a6a7-44f9-98bd-f68f71784567" providerId="AD" clId="Web-{6E7E8890-F430-4E9D-979A-835A1536F77C}" dt="2021-06-25T07:01:52.055" v="10" actId="20577"/>
      <pc:docMkLst>
        <pc:docMk/>
      </pc:docMkLst>
      <pc:sldChg chg="modSp">
        <pc:chgData name="Rusnac,Cristin C." userId="S::412570@student.fontys.nl::4891fa0e-a6a7-44f9-98bd-f68f71784567" providerId="AD" clId="Web-{6E7E8890-F430-4E9D-979A-835A1536F77C}" dt="2021-06-25T07:01:52.055" v="10" actId="20577"/>
        <pc:sldMkLst>
          <pc:docMk/>
          <pc:sldMk cId="623113634" sldId="262"/>
        </pc:sldMkLst>
        <pc:spChg chg="mod">
          <ac:chgData name="Rusnac,Cristin C." userId="S::412570@student.fontys.nl::4891fa0e-a6a7-44f9-98bd-f68f71784567" providerId="AD" clId="Web-{6E7E8890-F430-4E9D-979A-835A1536F77C}" dt="2021-06-25T07:01:52.055" v="10" actId="20577"/>
          <ac:spMkLst>
            <pc:docMk/>
            <pc:sldMk cId="623113634" sldId="262"/>
            <ac:spMk id="9" creationId="{57BA0576-7838-4262-952F-316E4647EAB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5C73A-CF2D-491E-83CC-1B05337A12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50A5B0-C721-42EC-A549-9B2483FBC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DESCRIPTION</a:t>
          </a:r>
        </a:p>
      </dgm:t>
    </dgm:pt>
    <dgm:pt modelId="{A15AD88D-77D2-4EF9-900D-4ADB6B47148E}" type="parTrans" cxnId="{F73F37D8-5926-4936-B765-7B00993928A7}">
      <dgm:prSet/>
      <dgm:spPr/>
      <dgm:t>
        <a:bodyPr/>
        <a:lstStyle/>
        <a:p>
          <a:endParaRPr lang="en-US"/>
        </a:p>
      </dgm:t>
    </dgm:pt>
    <dgm:pt modelId="{AD7DAED1-C39A-4FB4-9DD9-D29D92F14240}" type="sibTrans" cxnId="{F73F37D8-5926-4936-B765-7B00993928A7}">
      <dgm:prSet/>
      <dgm:spPr/>
      <dgm:t>
        <a:bodyPr/>
        <a:lstStyle/>
        <a:p>
          <a:endParaRPr lang="en-US"/>
        </a:p>
      </dgm:t>
    </dgm:pt>
    <dgm:pt modelId="{29D4E8B3-ACAF-4D49-9745-FD1E8B1B2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DC4CDFC9-9698-4AD0-9813-0E4D2783D920}" type="parTrans" cxnId="{28FBFE5B-FF30-4679-8ECC-9800F86CC8BA}">
      <dgm:prSet/>
      <dgm:spPr/>
      <dgm:t>
        <a:bodyPr/>
        <a:lstStyle/>
        <a:p>
          <a:endParaRPr lang="en-US"/>
        </a:p>
      </dgm:t>
    </dgm:pt>
    <dgm:pt modelId="{9099C1C5-0E9E-48E2-BE8A-DB2AF5FE5D8B}" type="sibTrans" cxnId="{28FBFE5B-FF30-4679-8ECC-9800F86CC8BA}">
      <dgm:prSet/>
      <dgm:spPr/>
      <dgm:t>
        <a:bodyPr/>
        <a:lstStyle/>
        <a:p>
          <a:endParaRPr lang="en-US"/>
        </a:p>
      </dgm:t>
    </dgm:pt>
    <dgm:pt modelId="{86382F24-9946-4196-A49D-EB4C868FA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DEMONSTRATION</a:t>
          </a:r>
        </a:p>
      </dgm:t>
    </dgm:pt>
    <dgm:pt modelId="{E1DB696A-306D-4BAE-A68A-C0178C647227}" type="parTrans" cxnId="{AFD032FC-CA58-4924-B89B-BEC4CA3C2B28}">
      <dgm:prSet/>
      <dgm:spPr/>
      <dgm:t>
        <a:bodyPr/>
        <a:lstStyle/>
        <a:p>
          <a:endParaRPr lang="en-US"/>
        </a:p>
      </dgm:t>
    </dgm:pt>
    <dgm:pt modelId="{B3D9CB82-E522-42F4-997F-EFD228516C99}" type="sibTrans" cxnId="{AFD032FC-CA58-4924-B89B-BEC4CA3C2B28}">
      <dgm:prSet/>
      <dgm:spPr/>
      <dgm:t>
        <a:bodyPr/>
        <a:lstStyle/>
        <a:p>
          <a:endParaRPr lang="en-US"/>
        </a:p>
      </dgm:t>
    </dgm:pt>
    <dgm:pt modelId="{0BFCC44F-19CE-4EE3-9A7F-3B4EDF370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8E09F0FF-DF23-4C33-956E-E2C4796CB5E8}" type="parTrans" cxnId="{91B1CCD1-D390-4C43-AD22-B794B6FBB7F9}">
      <dgm:prSet/>
      <dgm:spPr/>
      <dgm:t>
        <a:bodyPr/>
        <a:lstStyle/>
        <a:p>
          <a:endParaRPr lang="en-US"/>
        </a:p>
      </dgm:t>
    </dgm:pt>
    <dgm:pt modelId="{C3168DE1-65E9-4D64-B404-4789F7FD5A0B}" type="sibTrans" cxnId="{91B1CCD1-D390-4C43-AD22-B794B6FBB7F9}">
      <dgm:prSet/>
      <dgm:spPr/>
      <dgm:t>
        <a:bodyPr/>
        <a:lstStyle/>
        <a:p>
          <a:endParaRPr lang="en-US"/>
        </a:p>
      </dgm:t>
    </dgm:pt>
    <dgm:pt modelId="{3EFC817C-DC4C-4FEB-9188-CF314B28B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QUESTION/REMARKS</a:t>
          </a:r>
        </a:p>
      </dgm:t>
    </dgm:pt>
    <dgm:pt modelId="{F371F9F6-529A-4F8B-B2CA-E380F7DDD3C1}" type="parTrans" cxnId="{8D688B1B-D259-420C-A40F-5D08D174D572}">
      <dgm:prSet/>
      <dgm:spPr/>
      <dgm:t>
        <a:bodyPr/>
        <a:lstStyle/>
        <a:p>
          <a:endParaRPr lang="en-US"/>
        </a:p>
      </dgm:t>
    </dgm:pt>
    <dgm:pt modelId="{49538372-48BB-4B2E-BB8A-57BAB14A45E4}" type="sibTrans" cxnId="{8D688B1B-D259-420C-A40F-5D08D174D572}">
      <dgm:prSet/>
      <dgm:spPr/>
      <dgm:t>
        <a:bodyPr/>
        <a:lstStyle/>
        <a:p>
          <a:endParaRPr lang="en-US"/>
        </a:p>
      </dgm:t>
    </dgm:pt>
    <dgm:pt modelId="{DD863596-D053-4C75-BF5E-AFF1856F78E8}" type="pres">
      <dgm:prSet presAssocID="{92A5C73A-CF2D-491E-83CC-1B05337A1268}" presName="root" presStyleCnt="0">
        <dgm:presLayoutVars>
          <dgm:dir/>
          <dgm:resizeHandles val="exact"/>
        </dgm:presLayoutVars>
      </dgm:prSet>
      <dgm:spPr/>
    </dgm:pt>
    <dgm:pt modelId="{2673D292-3563-41B6-8A58-2B16CC2C790F}" type="pres">
      <dgm:prSet presAssocID="{0950A5B0-C721-42EC-A549-9B2483FBCA7F}" presName="compNode" presStyleCnt="0"/>
      <dgm:spPr/>
    </dgm:pt>
    <dgm:pt modelId="{D4BD5158-B85D-4A63-8CB2-82656D1FD55A}" type="pres">
      <dgm:prSet presAssocID="{0950A5B0-C721-42EC-A549-9B2483FBCA7F}" presName="bgRect" presStyleLbl="bgShp" presStyleIdx="0" presStyleCnt="5"/>
      <dgm:spPr/>
    </dgm:pt>
    <dgm:pt modelId="{F90CE2AC-2BDA-4E37-93FC-D036736E8189}" type="pres">
      <dgm:prSet presAssocID="{0950A5B0-C721-42EC-A549-9B2483FBCA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9712E4B-C4D0-4EF3-B670-2A666CB7C6BB}" type="pres">
      <dgm:prSet presAssocID="{0950A5B0-C721-42EC-A549-9B2483FBCA7F}" presName="spaceRect" presStyleCnt="0"/>
      <dgm:spPr/>
    </dgm:pt>
    <dgm:pt modelId="{A46C81CA-EBCE-49E6-B246-5FB0470EFCBE}" type="pres">
      <dgm:prSet presAssocID="{0950A5B0-C721-42EC-A549-9B2483FBCA7F}" presName="parTx" presStyleLbl="revTx" presStyleIdx="0" presStyleCnt="5">
        <dgm:presLayoutVars>
          <dgm:chMax val="0"/>
          <dgm:chPref val="0"/>
        </dgm:presLayoutVars>
      </dgm:prSet>
      <dgm:spPr/>
    </dgm:pt>
    <dgm:pt modelId="{89FF464F-5C8E-4632-811D-EBED77A56898}" type="pres">
      <dgm:prSet presAssocID="{AD7DAED1-C39A-4FB4-9DD9-D29D92F14240}" presName="sibTrans" presStyleCnt="0"/>
      <dgm:spPr/>
    </dgm:pt>
    <dgm:pt modelId="{8586AA97-41EF-4B82-B4DB-F6D683C9E361}" type="pres">
      <dgm:prSet presAssocID="{29D4E8B3-ACAF-4D49-9745-FD1E8B1B2CEE}" presName="compNode" presStyleCnt="0"/>
      <dgm:spPr/>
    </dgm:pt>
    <dgm:pt modelId="{2524CF73-6373-4FDE-ADC6-4D312766338B}" type="pres">
      <dgm:prSet presAssocID="{29D4E8B3-ACAF-4D49-9745-FD1E8B1B2CEE}" presName="bgRect" presStyleLbl="bgShp" presStyleIdx="1" presStyleCnt="5"/>
      <dgm:spPr/>
    </dgm:pt>
    <dgm:pt modelId="{2741E45A-0039-48F4-A2E2-9D9DCF837D44}" type="pres">
      <dgm:prSet presAssocID="{29D4E8B3-ACAF-4D49-9745-FD1E8B1B2C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8BE141A1-68D3-4565-99A2-8EB7A69EC501}" type="pres">
      <dgm:prSet presAssocID="{29D4E8B3-ACAF-4D49-9745-FD1E8B1B2CEE}" presName="spaceRect" presStyleCnt="0"/>
      <dgm:spPr/>
    </dgm:pt>
    <dgm:pt modelId="{FE99BB28-9B3F-4A76-B2C3-5FE68488D0CF}" type="pres">
      <dgm:prSet presAssocID="{29D4E8B3-ACAF-4D49-9745-FD1E8B1B2CEE}" presName="parTx" presStyleLbl="revTx" presStyleIdx="1" presStyleCnt="5">
        <dgm:presLayoutVars>
          <dgm:chMax val="0"/>
          <dgm:chPref val="0"/>
        </dgm:presLayoutVars>
      </dgm:prSet>
      <dgm:spPr/>
    </dgm:pt>
    <dgm:pt modelId="{F3250938-603C-4D9C-A70D-84DE04406FB5}" type="pres">
      <dgm:prSet presAssocID="{9099C1C5-0E9E-48E2-BE8A-DB2AF5FE5D8B}" presName="sibTrans" presStyleCnt="0"/>
      <dgm:spPr/>
    </dgm:pt>
    <dgm:pt modelId="{8C10322B-01A6-4D99-B77C-4D4EF08A562E}" type="pres">
      <dgm:prSet presAssocID="{86382F24-9946-4196-A49D-EB4C868FA5FE}" presName="compNode" presStyleCnt="0"/>
      <dgm:spPr/>
    </dgm:pt>
    <dgm:pt modelId="{B84730B7-9494-4073-B774-218E221DB6C6}" type="pres">
      <dgm:prSet presAssocID="{86382F24-9946-4196-A49D-EB4C868FA5FE}" presName="bgRect" presStyleLbl="bgShp" presStyleIdx="2" presStyleCnt="5"/>
      <dgm:spPr/>
    </dgm:pt>
    <dgm:pt modelId="{8CB512D7-2099-4129-B971-4B62C1436959}" type="pres">
      <dgm:prSet presAssocID="{86382F24-9946-4196-A49D-EB4C868FA5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7F070BA-9231-4C5A-8494-8CF11818AAD3}" type="pres">
      <dgm:prSet presAssocID="{86382F24-9946-4196-A49D-EB4C868FA5FE}" presName="spaceRect" presStyleCnt="0"/>
      <dgm:spPr/>
    </dgm:pt>
    <dgm:pt modelId="{CD0F71E5-F9D9-48DE-8FE6-1EDCF829B91F}" type="pres">
      <dgm:prSet presAssocID="{86382F24-9946-4196-A49D-EB4C868FA5FE}" presName="parTx" presStyleLbl="revTx" presStyleIdx="2" presStyleCnt="5">
        <dgm:presLayoutVars>
          <dgm:chMax val="0"/>
          <dgm:chPref val="0"/>
        </dgm:presLayoutVars>
      </dgm:prSet>
      <dgm:spPr/>
    </dgm:pt>
    <dgm:pt modelId="{5C7305F7-A268-419B-BDE6-91727725CC57}" type="pres">
      <dgm:prSet presAssocID="{B3D9CB82-E522-42F4-997F-EFD228516C99}" presName="sibTrans" presStyleCnt="0"/>
      <dgm:spPr/>
    </dgm:pt>
    <dgm:pt modelId="{D0145BB1-AD71-4EAF-8683-6FA8957551BB}" type="pres">
      <dgm:prSet presAssocID="{0BFCC44F-19CE-4EE3-9A7F-3B4EDF370EAD}" presName="compNode" presStyleCnt="0"/>
      <dgm:spPr/>
    </dgm:pt>
    <dgm:pt modelId="{2B197589-F173-4F2B-B1E7-F3D4CFAABF60}" type="pres">
      <dgm:prSet presAssocID="{0BFCC44F-19CE-4EE3-9A7F-3B4EDF370EAD}" presName="bgRect" presStyleLbl="bgShp" presStyleIdx="3" presStyleCnt="5"/>
      <dgm:spPr/>
    </dgm:pt>
    <dgm:pt modelId="{3C55C6EF-5B83-4976-AE8C-E35E0981CC72}" type="pres">
      <dgm:prSet presAssocID="{0BFCC44F-19CE-4EE3-9A7F-3B4EDF370E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F165ED9-3083-4216-8C0F-28E93B0E2662}" type="pres">
      <dgm:prSet presAssocID="{0BFCC44F-19CE-4EE3-9A7F-3B4EDF370EAD}" presName="spaceRect" presStyleCnt="0"/>
      <dgm:spPr/>
    </dgm:pt>
    <dgm:pt modelId="{8712AEE3-42ED-4033-8983-4127A28599E0}" type="pres">
      <dgm:prSet presAssocID="{0BFCC44F-19CE-4EE3-9A7F-3B4EDF370EAD}" presName="parTx" presStyleLbl="revTx" presStyleIdx="3" presStyleCnt="5">
        <dgm:presLayoutVars>
          <dgm:chMax val="0"/>
          <dgm:chPref val="0"/>
        </dgm:presLayoutVars>
      </dgm:prSet>
      <dgm:spPr/>
    </dgm:pt>
    <dgm:pt modelId="{5C171454-F564-43F1-A76E-082575B0F3C5}" type="pres">
      <dgm:prSet presAssocID="{C3168DE1-65E9-4D64-B404-4789F7FD5A0B}" presName="sibTrans" presStyleCnt="0"/>
      <dgm:spPr/>
    </dgm:pt>
    <dgm:pt modelId="{266F7D1C-C64E-4B28-99C9-C0A78757E5ED}" type="pres">
      <dgm:prSet presAssocID="{3EFC817C-DC4C-4FEB-9188-CF314B28BFB1}" presName="compNode" presStyleCnt="0"/>
      <dgm:spPr/>
    </dgm:pt>
    <dgm:pt modelId="{5C65C32B-9FF6-4360-89DC-76E20EBF2506}" type="pres">
      <dgm:prSet presAssocID="{3EFC817C-DC4C-4FEB-9188-CF314B28BFB1}" presName="bgRect" presStyleLbl="bgShp" presStyleIdx="4" presStyleCnt="5"/>
      <dgm:spPr/>
    </dgm:pt>
    <dgm:pt modelId="{AF525E5C-C180-48EC-B27B-AAB9308EDBE9}" type="pres">
      <dgm:prSet presAssocID="{3EFC817C-DC4C-4FEB-9188-CF314B28BF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828CC7C-96C4-44D5-B864-38A73D9D6329}" type="pres">
      <dgm:prSet presAssocID="{3EFC817C-DC4C-4FEB-9188-CF314B28BFB1}" presName="spaceRect" presStyleCnt="0"/>
      <dgm:spPr/>
    </dgm:pt>
    <dgm:pt modelId="{820B9545-D0EC-4C9B-8747-5588D432ABFC}" type="pres">
      <dgm:prSet presAssocID="{3EFC817C-DC4C-4FEB-9188-CF314B28BFB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7B211-D70F-4A4D-95DF-3D56A874C0CA}" type="presOf" srcId="{29D4E8B3-ACAF-4D49-9745-FD1E8B1B2CEE}" destId="{FE99BB28-9B3F-4A76-B2C3-5FE68488D0CF}" srcOrd="0" destOrd="0" presId="urn:microsoft.com/office/officeart/2018/2/layout/IconVerticalSolidList"/>
    <dgm:cxn modelId="{22169015-0B42-4843-8B0C-456942C32A93}" type="presOf" srcId="{0BFCC44F-19CE-4EE3-9A7F-3B4EDF370EAD}" destId="{8712AEE3-42ED-4033-8983-4127A28599E0}" srcOrd="0" destOrd="0" presId="urn:microsoft.com/office/officeart/2018/2/layout/IconVerticalSolidList"/>
    <dgm:cxn modelId="{8D688B1B-D259-420C-A40F-5D08D174D572}" srcId="{92A5C73A-CF2D-491E-83CC-1B05337A1268}" destId="{3EFC817C-DC4C-4FEB-9188-CF314B28BFB1}" srcOrd="4" destOrd="0" parTransId="{F371F9F6-529A-4F8B-B2CA-E380F7DDD3C1}" sibTransId="{49538372-48BB-4B2E-BB8A-57BAB14A45E4}"/>
    <dgm:cxn modelId="{B3CB3B31-20DF-4403-B8A8-71016AEF92F5}" type="presOf" srcId="{92A5C73A-CF2D-491E-83CC-1B05337A1268}" destId="{DD863596-D053-4C75-BF5E-AFF1856F78E8}" srcOrd="0" destOrd="0" presId="urn:microsoft.com/office/officeart/2018/2/layout/IconVerticalSolidList"/>
    <dgm:cxn modelId="{28FBFE5B-FF30-4679-8ECC-9800F86CC8BA}" srcId="{92A5C73A-CF2D-491E-83CC-1B05337A1268}" destId="{29D4E8B3-ACAF-4D49-9745-FD1E8B1B2CEE}" srcOrd="1" destOrd="0" parTransId="{DC4CDFC9-9698-4AD0-9813-0E4D2783D920}" sibTransId="{9099C1C5-0E9E-48E2-BE8A-DB2AF5FE5D8B}"/>
    <dgm:cxn modelId="{8FDF4952-12A6-4ADE-8222-6770E8D2EF9C}" type="presOf" srcId="{0950A5B0-C721-42EC-A549-9B2483FBCA7F}" destId="{A46C81CA-EBCE-49E6-B246-5FB0470EFCBE}" srcOrd="0" destOrd="0" presId="urn:microsoft.com/office/officeart/2018/2/layout/IconVerticalSolidList"/>
    <dgm:cxn modelId="{FCD305B3-7265-4C0F-9B49-FB523CB2AA6F}" type="presOf" srcId="{3EFC817C-DC4C-4FEB-9188-CF314B28BFB1}" destId="{820B9545-D0EC-4C9B-8747-5588D432ABFC}" srcOrd="0" destOrd="0" presId="urn:microsoft.com/office/officeart/2018/2/layout/IconVerticalSolidList"/>
    <dgm:cxn modelId="{91B1CCD1-D390-4C43-AD22-B794B6FBB7F9}" srcId="{92A5C73A-CF2D-491E-83CC-1B05337A1268}" destId="{0BFCC44F-19CE-4EE3-9A7F-3B4EDF370EAD}" srcOrd="3" destOrd="0" parTransId="{8E09F0FF-DF23-4C33-956E-E2C4796CB5E8}" sibTransId="{C3168DE1-65E9-4D64-B404-4789F7FD5A0B}"/>
    <dgm:cxn modelId="{F73F37D8-5926-4936-B765-7B00993928A7}" srcId="{92A5C73A-CF2D-491E-83CC-1B05337A1268}" destId="{0950A5B0-C721-42EC-A549-9B2483FBCA7F}" srcOrd="0" destOrd="0" parTransId="{A15AD88D-77D2-4EF9-900D-4ADB6B47148E}" sibTransId="{AD7DAED1-C39A-4FB4-9DD9-D29D92F14240}"/>
    <dgm:cxn modelId="{87DD58F6-86D0-4081-8A5F-11FB367962E1}" type="presOf" srcId="{86382F24-9946-4196-A49D-EB4C868FA5FE}" destId="{CD0F71E5-F9D9-48DE-8FE6-1EDCF829B91F}" srcOrd="0" destOrd="0" presId="urn:microsoft.com/office/officeart/2018/2/layout/IconVerticalSolidList"/>
    <dgm:cxn modelId="{AFD032FC-CA58-4924-B89B-BEC4CA3C2B28}" srcId="{92A5C73A-CF2D-491E-83CC-1B05337A1268}" destId="{86382F24-9946-4196-A49D-EB4C868FA5FE}" srcOrd="2" destOrd="0" parTransId="{E1DB696A-306D-4BAE-A68A-C0178C647227}" sibTransId="{B3D9CB82-E522-42F4-997F-EFD228516C99}"/>
    <dgm:cxn modelId="{9EF31240-857C-4092-BF9E-A569CDB006FF}" type="presParOf" srcId="{DD863596-D053-4C75-BF5E-AFF1856F78E8}" destId="{2673D292-3563-41B6-8A58-2B16CC2C790F}" srcOrd="0" destOrd="0" presId="urn:microsoft.com/office/officeart/2018/2/layout/IconVerticalSolidList"/>
    <dgm:cxn modelId="{6C11C0DA-84F4-4097-BAA6-DF6D657C7765}" type="presParOf" srcId="{2673D292-3563-41B6-8A58-2B16CC2C790F}" destId="{D4BD5158-B85D-4A63-8CB2-82656D1FD55A}" srcOrd="0" destOrd="0" presId="urn:microsoft.com/office/officeart/2018/2/layout/IconVerticalSolidList"/>
    <dgm:cxn modelId="{F484EEAF-37C3-42DA-9694-BC284892B1BD}" type="presParOf" srcId="{2673D292-3563-41B6-8A58-2B16CC2C790F}" destId="{F90CE2AC-2BDA-4E37-93FC-D036736E8189}" srcOrd="1" destOrd="0" presId="urn:microsoft.com/office/officeart/2018/2/layout/IconVerticalSolidList"/>
    <dgm:cxn modelId="{F55D4E5C-C2FF-41EA-B92D-E84290EBBE53}" type="presParOf" srcId="{2673D292-3563-41B6-8A58-2B16CC2C790F}" destId="{79712E4B-C4D0-4EF3-B670-2A666CB7C6BB}" srcOrd="2" destOrd="0" presId="urn:microsoft.com/office/officeart/2018/2/layout/IconVerticalSolidList"/>
    <dgm:cxn modelId="{F8B16E00-B6ED-4901-9985-49952B9A3C9A}" type="presParOf" srcId="{2673D292-3563-41B6-8A58-2B16CC2C790F}" destId="{A46C81CA-EBCE-49E6-B246-5FB0470EFCBE}" srcOrd="3" destOrd="0" presId="urn:microsoft.com/office/officeart/2018/2/layout/IconVerticalSolidList"/>
    <dgm:cxn modelId="{6A4D1502-4317-4F9F-9696-D82F7855BB80}" type="presParOf" srcId="{DD863596-D053-4C75-BF5E-AFF1856F78E8}" destId="{89FF464F-5C8E-4632-811D-EBED77A56898}" srcOrd="1" destOrd="0" presId="urn:microsoft.com/office/officeart/2018/2/layout/IconVerticalSolidList"/>
    <dgm:cxn modelId="{B20C5DCD-9070-4D85-9E7D-B90850107D84}" type="presParOf" srcId="{DD863596-D053-4C75-BF5E-AFF1856F78E8}" destId="{8586AA97-41EF-4B82-B4DB-F6D683C9E361}" srcOrd="2" destOrd="0" presId="urn:microsoft.com/office/officeart/2018/2/layout/IconVerticalSolidList"/>
    <dgm:cxn modelId="{0383BFD9-48CF-47D0-A9DC-6C09E3303590}" type="presParOf" srcId="{8586AA97-41EF-4B82-B4DB-F6D683C9E361}" destId="{2524CF73-6373-4FDE-ADC6-4D312766338B}" srcOrd="0" destOrd="0" presId="urn:microsoft.com/office/officeart/2018/2/layout/IconVerticalSolidList"/>
    <dgm:cxn modelId="{49A81547-FD14-49C3-9124-A91805DBFC34}" type="presParOf" srcId="{8586AA97-41EF-4B82-B4DB-F6D683C9E361}" destId="{2741E45A-0039-48F4-A2E2-9D9DCF837D44}" srcOrd="1" destOrd="0" presId="urn:microsoft.com/office/officeart/2018/2/layout/IconVerticalSolidList"/>
    <dgm:cxn modelId="{A7167DED-6FCD-4580-B630-093155E88419}" type="presParOf" srcId="{8586AA97-41EF-4B82-B4DB-F6D683C9E361}" destId="{8BE141A1-68D3-4565-99A2-8EB7A69EC501}" srcOrd="2" destOrd="0" presId="urn:microsoft.com/office/officeart/2018/2/layout/IconVerticalSolidList"/>
    <dgm:cxn modelId="{F5FD9B7D-BCB8-4843-B040-A4FDA5720D99}" type="presParOf" srcId="{8586AA97-41EF-4B82-B4DB-F6D683C9E361}" destId="{FE99BB28-9B3F-4A76-B2C3-5FE68488D0CF}" srcOrd="3" destOrd="0" presId="urn:microsoft.com/office/officeart/2018/2/layout/IconVerticalSolidList"/>
    <dgm:cxn modelId="{B1C59FA8-13AE-41EC-9133-C29AE7D6956F}" type="presParOf" srcId="{DD863596-D053-4C75-BF5E-AFF1856F78E8}" destId="{F3250938-603C-4D9C-A70D-84DE04406FB5}" srcOrd="3" destOrd="0" presId="urn:microsoft.com/office/officeart/2018/2/layout/IconVerticalSolidList"/>
    <dgm:cxn modelId="{AE7E6C82-9B74-4DB5-8EC3-81B4A6BD6364}" type="presParOf" srcId="{DD863596-D053-4C75-BF5E-AFF1856F78E8}" destId="{8C10322B-01A6-4D99-B77C-4D4EF08A562E}" srcOrd="4" destOrd="0" presId="urn:microsoft.com/office/officeart/2018/2/layout/IconVerticalSolidList"/>
    <dgm:cxn modelId="{76D9BFBC-E482-43C1-A692-165084078730}" type="presParOf" srcId="{8C10322B-01A6-4D99-B77C-4D4EF08A562E}" destId="{B84730B7-9494-4073-B774-218E221DB6C6}" srcOrd="0" destOrd="0" presId="urn:microsoft.com/office/officeart/2018/2/layout/IconVerticalSolidList"/>
    <dgm:cxn modelId="{BC06AE21-5B9D-40A2-BDC2-58588D4D1E1F}" type="presParOf" srcId="{8C10322B-01A6-4D99-B77C-4D4EF08A562E}" destId="{8CB512D7-2099-4129-B971-4B62C1436959}" srcOrd="1" destOrd="0" presId="urn:microsoft.com/office/officeart/2018/2/layout/IconVerticalSolidList"/>
    <dgm:cxn modelId="{D15AC015-62F1-46BB-970A-119C0B97E993}" type="presParOf" srcId="{8C10322B-01A6-4D99-B77C-4D4EF08A562E}" destId="{37F070BA-9231-4C5A-8494-8CF11818AAD3}" srcOrd="2" destOrd="0" presId="urn:microsoft.com/office/officeart/2018/2/layout/IconVerticalSolidList"/>
    <dgm:cxn modelId="{67D1BE7C-A7A8-4EC5-B95B-5C02AA69F122}" type="presParOf" srcId="{8C10322B-01A6-4D99-B77C-4D4EF08A562E}" destId="{CD0F71E5-F9D9-48DE-8FE6-1EDCF829B91F}" srcOrd="3" destOrd="0" presId="urn:microsoft.com/office/officeart/2018/2/layout/IconVerticalSolidList"/>
    <dgm:cxn modelId="{68534DA2-092C-4665-9A3C-E30670645737}" type="presParOf" srcId="{DD863596-D053-4C75-BF5E-AFF1856F78E8}" destId="{5C7305F7-A268-419B-BDE6-91727725CC57}" srcOrd="5" destOrd="0" presId="urn:microsoft.com/office/officeart/2018/2/layout/IconVerticalSolidList"/>
    <dgm:cxn modelId="{744CDD01-B993-45CF-9A87-30B87231A81F}" type="presParOf" srcId="{DD863596-D053-4C75-BF5E-AFF1856F78E8}" destId="{D0145BB1-AD71-4EAF-8683-6FA8957551BB}" srcOrd="6" destOrd="0" presId="urn:microsoft.com/office/officeart/2018/2/layout/IconVerticalSolidList"/>
    <dgm:cxn modelId="{A2812893-130F-417F-9C12-CA209C793BD7}" type="presParOf" srcId="{D0145BB1-AD71-4EAF-8683-6FA8957551BB}" destId="{2B197589-F173-4F2B-B1E7-F3D4CFAABF60}" srcOrd="0" destOrd="0" presId="urn:microsoft.com/office/officeart/2018/2/layout/IconVerticalSolidList"/>
    <dgm:cxn modelId="{C2953103-5BAE-4C35-96FC-84A30C92908B}" type="presParOf" srcId="{D0145BB1-AD71-4EAF-8683-6FA8957551BB}" destId="{3C55C6EF-5B83-4976-AE8C-E35E0981CC72}" srcOrd="1" destOrd="0" presId="urn:microsoft.com/office/officeart/2018/2/layout/IconVerticalSolidList"/>
    <dgm:cxn modelId="{EDA06CAC-C06D-48AA-A2CF-BCB3BEFC947D}" type="presParOf" srcId="{D0145BB1-AD71-4EAF-8683-6FA8957551BB}" destId="{0F165ED9-3083-4216-8C0F-28E93B0E2662}" srcOrd="2" destOrd="0" presId="urn:microsoft.com/office/officeart/2018/2/layout/IconVerticalSolidList"/>
    <dgm:cxn modelId="{B06081BC-B6EC-416A-A32B-83C73068DB2A}" type="presParOf" srcId="{D0145BB1-AD71-4EAF-8683-6FA8957551BB}" destId="{8712AEE3-42ED-4033-8983-4127A28599E0}" srcOrd="3" destOrd="0" presId="urn:microsoft.com/office/officeart/2018/2/layout/IconVerticalSolidList"/>
    <dgm:cxn modelId="{00558814-B62B-47B0-8AAA-4165B0652FD0}" type="presParOf" srcId="{DD863596-D053-4C75-BF5E-AFF1856F78E8}" destId="{5C171454-F564-43F1-A76E-082575B0F3C5}" srcOrd="7" destOrd="0" presId="urn:microsoft.com/office/officeart/2018/2/layout/IconVerticalSolidList"/>
    <dgm:cxn modelId="{9F30AAC3-E504-4CFF-9E4B-7C4F82ECB2E3}" type="presParOf" srcId="{DD863596-D053-4C75-BF5E-AFF1856F78E8}" destId="{266F7D1C-C64E-4B28-99C9-C0A78757E5ED}" srcOrd="8" destOrd="0" presId="urn:microsoft.com/office/officeart/2018/2/layout/IconVerticalSolidList"/>
    <dgm:cxn modelId="{55C0D637-5D95-480F-939A-67124D71F6DD}" type="presParOf" srcId="{266F7D1C-C64E-4B28-99C9-C0A78757E5ED}" destId="{5C65C32B-9FF6-4360-89DC-76E20EBF2506}" srcOrd="0" destOrd="0" presId="urn:microsoft.com/office/officeart/2018/2/layout/IconVerticalSolidList"/>
    <dgm:cxn modelId="{9D0B8F45-DD9C-468B-AFCB-6647313089E6}" type="presParOf" srcId="{266F7D1C-C64E-4B28-99C9-C0A78757E5ED}" destId="{AF525E5C-C180-48EC-B27B-AAB9308EDBE9}" srcOrd="1" destOrd="0" presId="urn:microsoft.com/office/officeart/2018/2/layout/IconVerticalSolidList"/>
    <dgm:cxn modelId="{AAE7644F-D936-4A49-A2B7-1483DC17B7C6}" type="presParOf" srcId="{266F7D1C-C64E-4B28-99C9-C0A78757E5ED}" destId="{D828CC7C-96C4-44D5-B864-38A73D9D6329}" srcOrd="2" destOrd="0" presId="urn:microsoft.com/office/officeart/2018/2/layout/IconVerticalSolidList"/>
    <dgm:cxn modelId="{D4A8F7B1-9338-4B6C-BF43-DF3D25D7D760}" type="presParOf" srcId="{266F7D1C-C64E-4B28-99C9-C0A78757E5ED}" destId="{820B9545-D0EC-4C9B-8747-5588D432AB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E27BF-E488-4027-8CD5-569707C0CC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0B3E2C-B45F-4DA8-B858-6462C2A4BEFB}">
      <dgm:prSet/>
      <dgm:spPr/>
      <dgm:t>
        <a:bodyPr/>
        <a:lstStyle/>
        <a:p>
          <a:r>
            <a:rPr lang="en-US"/>
            <a:t>License</a:t>
          </a:r>
          <a:r>
            <a:rPr lang="en-US" baseline="0"/>
            <a:t> Plate Recognition</a:t>
          </a:r>
          <a:endParaRPr lang="en-US"/>
        </a:p>
      </dgm:t>
    </dgm:pt>
    <dgm:pt modelId="{D9D0646F-FC4A-4619-B6CD-F3A525B31322}" type="parTrans" cxnId="{2FD71CA4-C51B-4980-87C1-68563B8F5937}">
      <dgm:prSet/>
      <dgm:spPr/>
      <dgm:t>
        <a:bodyPr/>
        <a:lstStyle/>
        <a:p>
          <a:endParaRPr lang="en-US"/>
        </a:p>
      </dgm:t>
    </dgm:pt>
    <dgm:pt modelId="{5B502D92-0193-4309-B9FB-BA3664A70F51}" type="sibTrans" cxnId="{2FD71CA4-C51B-4980-87C1-68563B8F5937}">
      <dgm:prSet/>
      <dgm:spPr/>
      <dgm:t>
        <a:bodyPr/>
        <a:lstStyle/>
        <a:p>
          <a:endParaRPr lang="en-US"/>
        </a:p>
      </dgm:t>
    </dgm:pt>
    <dgm:pt modelId="{E4EC489A-F67A-43C8-9F26-C20FFFD1F37D}">
      <dgm:prSet/>
      <dgm:spPr/>
      <dgm:t>
        <a:bodyPr/>
        <a:lstStyle/>
        <a:p>
          <a:r>
            <a:rPr lang="en-US"/>
            <a:t>DATABASE</a:t>
          </a:r>
        </a:p>
      </dgm:t>
    </dgm:pt>
    <dgm:pt modelId="{9B674503-C40E-4DE7-843E-2EBDF26D08F9}" type="parTrans" cxnId="{83E2FDB8-4413-44FF-8A7C-044CBE99A7E2}">
      <dgm:prSet/>
      <dgm:spPr/>
      <dgm:t>
        <a:bodyPr/>
        <a:lstStyle/>
        <a:p>
          <a:endParaRPr lang="en-US"/>
        </a:p>
      </dgm:t>
    </dgm:pt>
    <dgm:pt modelId="{EBF3E72D-3868-4920-91F6-F016D0F860EE}" type="sibTrans" cxnId="{83E2FDB8-4413-44FF-8A7C-044CBE99A7E2}">
      <dgm:prSet/>
      <dgm:spPr/>
      <dgm:t>
        <a:bodyPr/>
        <a:lstStyle/>
        <a:p>
          <a:endParaRPr lang="en-US"/>
        </a:p>
      </dgm:t>
    </dgm:pt>
    <dgm:pt modelId="{31131451-C27F-495A-A07C-0D5443116033}">
      <dgm:prSet/>
      <dgm:spPr/>
      <dgm:t>
        <a:bodyPr/>
        <a:lstStyle/>
        <a:p>
          <a:r>
            <a:rPr lang="en-GB" b="1"/>
            <a:t>Proper Libraries </a:t>
          </a:r>
          <a:endParaRPr lang="en-US"/>
        </a:p>
      </dgm:t>
    </dgm:pt>
    <dgm:pt modelId="{DD4BB26C-6B74-4295-A7B0-A9650909436C}" type="parTrans" cxnId="{912D0D37-486B-4203-A5FF-C91A4E62BA1B}">
      <dgm:prSet/>
      <dgm:spPr/>
      <dgm:t>
        <a:bodyPr/>
        <a:lstStyle/>
        <a:p>
          <a:endParaRPr lang="en-US"/>
        </a:p>
      </dgm:t>
    </dgm:pt>
    <dgm:pt modelId="{13444929-CC2B-4AD1-9D65-C891D958A85F}" type="sibTrans" cxnId="{912D0D37-486B-4203-A5FF-C91A4E62BA1B}">
      <dgm:prSet/>
      <dgm:spPr/>
      <dgm:t>
        <a:bodyPr/>
        <a:lstStyle/>
        <a:p>
          <a:endParaRPr lang="en-US"/>
        </a:p>
      </dgm:t>
    </dgm:pt>
    <dgm:pt modelId="{C8027723-CD7A-41A3-98E0-1FA26036150D}">
      <dgm:prSet/>
      <dgm:spPr/>
      <dgm:t>
        <a:bodyPr/>
        <a:lstStyle/>
        <a:p>
          <a:r>
            <a:rPr lang="en-GB" b="1"/>
            <a:t>GIT Merges</a:t>
          </a:r>
          <a:endParaRPr lang="en-US"/>
        </a:p>
      </dgm:t>
    </dgm:pt>
    <dgm:pt modelId="{D5F78795-4952-4F31-AE8D-EE549C8AEF81}" type="sibTrans" cxnId="{9F6131FE-3168-4478-BB91-BF459D63F9E6}">
      <dgm:prSet/>
      <dgm:spPr/>
      <dgm:t>
        <a:bodyPr/>
        <a:lstStyle/>
        <a:p>
          <a:endParaRPr lang="en-US"/>
        </a:p>
      </dgm:t>
    </dgm:pt>
    <dgm:pt modelId="{33D82896-F781-42E9-B5B1-8B06B653673F}" type="parTrans" cxnId="{9F6131FE-3168-4478-BB91-BF459D63F9E6}">
      <dgm:prSet/>
      <dgm:spPr/>
      <dgm:t>
        <a:bodyPr/>
        <a:lstStyle/>
        <a:p>
          <a:endParaRPr lang="en-US"/>
        </a:p>
      </dgm:t>
    </dgm:pt>
    <dgm:pt modelId="{09F08AA6-F1AA-4EC7-AD07-3FCA5DC43E6B}" type="pres">
      <dgm:prSet presAssocID="{83EE27BF-E488-4027-8CD5-569707C0CC8A}" presName="matrix" presStyleCnt="0">
        <dgm:presLayoutVars>
          <dgm:chMax val="1"/>
          <dgm:dir/>
          <dgm:resizeHandles val="exact"/>
        </dgm:presLayoutVars>
      </dgm:prSet>
      <dgm:spPr/>
    </dgm:pt>
    <dgm:pt modelId="{1BBF5A77-00B5-42E8-A1A2-F55AB7902F4B}" type="pres">
      <dgm:prSet presAssocID="{83EE27BF-E488-4027-8CD5-569707C0CC8A}" presName="diamond" presStyleLbl="bgShp" presStyleIdx="0" presStyleCnt="1"/>
      <dgm:spPr/>
    </dgm:pt>
    <dgm:pt modelId="{1E2317E3-9B61-4880-8CED-AA87F76A3A68}" type="pres">
      <dgm:prSet presAssocID="{83EE27BF-E488-4027-8CD5-569707C0CC8A}" presName="quad1" presStyleLbl="node1" presStyleIdx="0" presStyleCnt="4" custScaleX="101708">
        <dgm:presLayoutVars>
          <dgm:chMax val="0"/>
          <dgm:chPref val="0"/>
          <dgm:bulletEnabled val="1"/>
        </dgm:presLayoutVars>
      </dgm:prSet>
      <dgm:spPr/>
    </dgm:pt>
    <dgm:pt modelId="{BAF032F9-97A2-4EDF-896A-B9DEF1788031}" type="pres">
      <dgm:prSet presAssocID="{83EE27BF-E488-4027-8CD5-569707C0CC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DBE908-686D-43D5-A40D-92A8C1693B29}" type="pres">
      <dgm:prSet presAssocID="{83EE27BF-E488-4027-8CD5-569707C0CC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BDEE803-332E-4081-AF7A-FDFA318D69A3}" type="pres">
      <dgm:prSet presAssocID="{83EE27BF-E488-4027-8CD5-569707C0CC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12D0D37-486B-4203-A5FF-C91A4E62BA1B}" srcId="{83EE27BF-E488-4027-8CD5-569707C0CC8A}" destId="{31131451-C27F-495A-A07C-0D5443116033}" srcOrd="3" destOrd="0" parTransId="{DD4BB26C-6B74-4295-A7B0-A9650909436C}" sibTransId="{13444929-CC2B-4AD1-9D65-C891D958A85F}"/>
    <dgm:cxn modelId="{76994857-D80A-4710-985C-F50431501AFF}" type="presOf" srcId="{2F0B3E2C-B45F-4DA8-B858-6462C2A4BEFB}" destId="{1E2317E3-9B61-4880-8CED-AA87F76A3A68}" srcOrd="0" destOrd="0" presId="urn:microsoft.com/office/officeart/2005/8/layout/matrix3"/>
    <dgm:cxn modelId="{DAD93D87-1603-4196-BDC7-F891D8F87AEA}" type="presOf" srcId="{31131451-C27F-495A-A07C-0D5443116033}" destId="{1BDEE803-332E-4081-AF7A-FDFA318D69A3}" srcOrd="0" destOrd="0" presId="urn:microsoft.com/office/officeart/2005/8/layout/matrix3"/>
    <dgm:cxn modelId="{2FD71CA4-C51B-4980-87C1-68563B8F5937}" srcId="{83EE27BF-E488-4027-8CD5-569707C0CC8A}" destId="{2F0B3E2C-B45F-4DA8-B858-6462C2A4BEFB}" srcOrd="0" destOrd="0" parTransId="{D9D0646F-FC4A-4619-B6CD-F3A525B31322}" sibTransId="{5B502D92-0193-4309-B9FB-BA3664A70F51}"/>
    <dgm:cxn modelId="{83E2FDB8-4413-44FF-8A7C-044CBE99A7E2}" srcId="{83EE27BF-E488-4027-8CD5-569707C0CC8A}" destId="{E4EC489A-F67A-43C8-9F26-C20FFFD1F37D}" srcOrd="2" destOrd="0" parTransId="{9B674503-C40E-4DE7-843E-2EBDF26D08F9}" sibTransId="{EBF3E72D-3868-4920-91F6-F016D0F860EE}"/>
    <dgm:cxn modelId="{282BFCE9-4D93-427E-A0A1-D5241A2CCBC7}" type="presOf" srcId="{C8027723-CD7A-41A3-98E0-1FA26036150D}" destId="{BAF032F9-97A2-4EDF-896A-B9DEF1788031}" srcOrd="0" destOrd="0" presId="urn:microsoft.com/office/officeart/2005/8/layout/matrix3"/>
    <dgm:cxn modelId="{5E3B38FA-774E-4337-A93C-EF5CE8EBA8CB}" type="presOf" srcId="{83EE27BF-E488-4027-8CD5-569707C0CC8A}" destId="{09F08AA6-F1AA-4EC7-AD07-3FCA5DC43E6B}" srcOrd="0" destOrd="0" presId="urn:microsoft.com/office/officeart/2005/8/layout/matrix3"/>
    <dgm:cxn modelId="{1E8338FC-333B-4082-876E-E52D825DF4B5}" type="presOf" srcId="{E4EC489A-F67A-43C8-9F26-C20FFFD1F37D}" destId="{8DDBE908-686D-43D5-A40D-92A8C1693B29}" srcOrd="0" destOrd="0" presId="urn:microsoft.com/office/officeart/2005/8/layout/matrix3"/>
    <dgm:cxn modelId="{9F6131FE-3168-4478-BB91-BF459D63F9E6}" srcId="{83EE27BF-E488-4027-8CD5-569707C0CC8A}" destId="{C8027723-CD7A-41A3-98E0-1FA26036150D}" srcOrd="1" destOrd="0" parTransId="{33D82896-F781-42E9-B5B1-8B06B653673F}" sibTransId="{D5F78795-4952-4F31-AE8D-EE549C8AEF81}"/>
    <dgm:cxn modelId="{9D94EA2F-30E6-4C32-8A1F-67C37B26B94B}" type="presParOf" srcId="{09F08AA6-F1AA-4EC7-AD07-3FCA5DC43E6B}" destId="{1BBF5A77-00B5-42E8-A1A2-F55AB7902F4B}" srcOrd="0" destOrd="0" presId="urn:microsoft.com/office/officeart/2005/8/layout/matrix3"/>
    <dgm:cxn modelId="{850E9018-2ABE-4CB9-90AE-4436E9C8F2AF}" type="presParOf" srcId="{09F08AA6-F1AA-4EC7-AD07-3FCA5DC43E6B}" destId="{1E2317E3-9B61-4880-8CED-AA87F76A3A68}" srcOrd="1" destOrd="0" presId="urn:microsoft.com/office/officeart/2005/8/layout/matrix3"/>
    <dgm:cxn modelId="{ABE8C5C0-7682-48A0-BA69-2D18BAB55FDF}" type="presParOf" srcId="{09F08AA6-F1AA-4EC7-AD07-3FCA5DC43E6B}" destId="{BAF032F9-97A2-4EDF-896A-B9DEF1788031}" srcOrd="2" destOrd="0" presId="urn:microsoft.com/office/officeart/2005/8/layout/matrix3"/>
    <dgm:cxn modelId="{BC982424-5955-4147-83FD-1DAFB19606B3}" type="presParOf" srcId="{09F08AA6-F1AA-4EC7-AD07-3FCA5DC43E6B}" destId="{8DDBE908-686D-43D5-A40D-92A8C1693B29}" srcOrd="3" destOrd="0" presId="urn:microsoft.com/office/officeart/2005/8/layout/matrix3"/>
    <dgm:cxn modelId="{9A8DC657-B1BF-4337-9ED4-E4EB362C20D7}" type="presParOf" srcId="{09F08AA6-F1AA-4EC7-AD07-3FCA5DC43E6B}" destId="{1BDEE803-332E-4081-AF7A-FDFA318D69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D5158-B85D-4A63-8CB2-82656D1FD55A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E2AC-2BDA-4E37-93FC-D036736E8189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C81CA-EBCE-49E6-B246-5FB0470EFCBE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DESCRIPTION</a:t>
          </a:r>
        </a:p>
      </dsp:txBody>
      <dsp:txXfrm>
        <a:off x="1039579" y="4225"/>
        <a:ext cx="5215170" cy="900068"/>
      </dsp:txXfrm>
    </dsp:sp>
    <dsp:sp modelId="{2524CF73-6373-4FDE-ADC6-4D312766338B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1E45A-0039-48F4-A2E2-9D9DCF837D44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9BB28-9B3F-4A76-B2C3-5FE68488D0CF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</a:t>
          </a:r>
        </a:p>
      </dsp:txBody>
      <dsp:txXfrm>
        <a:off x="1039579" y="1129311"/>
        <a:ext cx="5215170" cy="900068"/>
      </dsp:txXfrm>
    </dsp:sp>
    <dsp:sp modelId="{B84730B7-9494-4073-B774-218E221DB6C6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512D7-2099-4129-B971-4B62C1436959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F71E5-F9D9-48DE-8FE6-1EDCF829B91F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DEMONSTRATION</a:t>
          </a:r>
        </a:p>
      </dsp:txBody>
      <dsp:txXfrm>
        <a:off x="1039579" y="2254398"/>
        <a:ext cx="5215170" cy="900068"/>
      </dsp:txXfrm>
    </dsp:sp>
    <dsp:sp modelId="{2B197589-F173-4F2B-B1E7-F3D4CFAABF60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5C6EF-5B83-4976-AE8C-E35E0981CC72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2AEE3-42ED-4033-8983-4127A28599E0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039579" y="3379484"/>
        <a:ext cx="5215170" cy="900068"/>
      </dsp:txXfrm>
    </dsp:sp>
    <dsp:sp modelId="{5C65C32B-9FF6-4360-89DC-76E20EBF2506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25E5C-C180-48EC-B27B-AAB9308EDBE9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B9545-D0EC-4C9B-8747-5588D432ABFC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QUESTION/REMARKS</a:t>
          </a:r>
        </a:p>
      </dsp:txBody>
      <dsp:txXfrm>
        <a:off x="1039579" y="4504570"/>
        <a:ext cx="5215170" cy="90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5A77-00B5-42E8-A1A2-F55AB7902F4B}">
      <dsp:nvSpPr>
        <dsp:cNvPr id="0" name=""/>
        <dsp:cNvSpPr/>
      </dsp:nvSpPr>
      <dsp:spPr>
        <a:xfrm>
          <a:off x="366132" y="0"/>
          <a:ext cx="5573284" cy="557328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317E3-9B61-4880-8CED-AA87F76A3A68}">
      <dsp:nvSpPr>
        <dsp:cNvPr id="0" name=""/>
        <dsp:cNvSpPr/>
      </dsp:nvSpPr>
      <dsp:spPr>
        <a:xfrm>
          <a:off x="877032" y="529461"/>
          <a:ext cx="2210705" cy="2173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License</a:t>
          </a:r>
          <a:r>
            <a:rPr lang="en-US" sz="2900" kern="1200" baseline="0"/>
            <a:t> Plate Recognition</a:t>
          </a:r>
          <a:endParaRPr lang="en-US" sz="2900" kern="1200"/>
        </a:p>
      </dsp:txBody>
      <dsp:txXfrm>
        <a:off x="983137" y="635566"/>
        <a:ext cx="1998495" cy="1961370"/>
      </dsp:txXfrm>
    </dsp:sp>
    <dsp:sp modelId="{BAF032F9-97A2-4EDF-896A-B9DEF1788031}">
      <dsp:nvSpPr>
        <dsp:cNvPr id="0" name=""/>
        <dsp:cNvSpPr/>
      </dsp:nvSpPr>
      <dsp:spPr>
        <a:xfrm>
          <a:off x="3236374" y="529461"/>
          <a:ext cx="2173580" cy="217358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GIT Merges</a:t>
          </a:r>
          <a:endParaRPr lang="en-US" sz="2900" kern="1200"/>
        </a:p>
      </dsp:txBody>
      <dsp:txXfrm>
        <a:off x="3342479" y="635566"/>
        <a:ext cx="1961370" cy="1961370"/>
      </dsp:txXfrm>
    </dsp:sp>
    <dsp:sp modelId="{8DDBE908-686D-43D5-A40D-92A8C1693B29}">
      <dsp:nvSpPr>
        <dsp:cNvPr id="0" name=""/>
        <dsp:cNvSpPr/>
      </dsp:nvSpPr>
      <dsp:spPr>
        <a:xfrm>
          <a:off x="895594" y="2870241"/>
          <a:ext cx="2173580" cy="217358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DATABASE</a:t>
          </a:r>
        </a:p>
      </dsp:txBody>
      <dsp:txXfrm>
        <a:off x="1001699" y="2976346"/>
        <a:ext cx="1961370" cy="1961370"/>
      </dsp:txXfrm>
    </dsp:sp>
    <dsp:sp modelId="{1BDEE803-332E-4081-AF7A-FDFA318D69A3}">
      <dsp:nvSpPr>
        <dsp:cNvPr id="0" name=""/>
        <dsp:cNvSpPr/>
      </dsp:nvSpPr>
      <dsp:spPr>
        <a:xfrm>
          <a:off x="3236374" y="2870241"/>
          <a:ext cx="2173580" cy="217358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Proper Libraries </a:t>
          </a:r>
          <a:endParaRPr lang="en-US" sz="2900" kern="1200"/>
        </a:p>
      </dsp:txBody>
      <dsp:txXfrm>
        <a:off x="3342479" y="2976346"/>
        <a:ext cx="1961370" cy="196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4h_wRoUQuPQ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5E7B-BC1F-467E-8A21-B6AF072F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" y="2047875"/>
            <a:ext cx="4270159" cy="3731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200"/>
              <a:t>  </a:t>
            </a:r>
            <a:r>
              <a:rPr lang="en-US" sz="4000" spc="200"/>
              <a:t>SIOUX PARKING    SYSTEM</a:t>
            </a:r>
            <a:br>
              <a:rPr lang="en-US" sz="3600" spc="200"/>
            </a:br>
            <a:br>
              <a:rPr lang="en-US" sz="3600" spc="200"/>
            </a:br>
            <a:br>
              <a:rPr lang="en-US" sz="3600" spc="200"/>
            </a:br>
            <a:r>
              <a:rPr lang="en-US" sz="3600" spc="200"/>
              <a:t>FINAL DEMO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08EB9-EE61-41CB-9958-23B2D54E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062" y="333375"/>
            <a:ext cx="6542982" cy="5446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cap="all">
                <a:solidFill>
                  <a:schemeClr val="accent3">
                    <a:lumMod val="75000"/>
                  </a:schemeClr>
                </a:solidFill>
                <a:ea typeface="+mj-lt"/>
                <a:cs typeface="+mj-lt"/>
              </a:rPr>
              <a:t>Group Enigma </a:t>
            </a:r>
            <a:endParaRPr lang="en-US" sz="4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cap="all">
                <a:ea typeface="+mj-lt"/>
                <a:cs typeface="+mj-lt"/>
              </a:rPr>
              <a:t>Brian Onuoha</a:t>
            </a:r>
            <a:endParaRPr lang="en-US">
              <a:cs typeface="Arial"/>
            </a:endParaRPr>
          </a:p>
          <a:p>
            <a:r>
              <a:rPr lang="en-US" cap="all">
                <a:ea typeface="+mj-lt"/>
                <a:cs typeface="+mj-lt"/>
              </a:rPr>
              <a:t>Rick van Ham</a:t>
            </a:r>
            <a:endParaRPr lang="en-US">
              <a:cs typeface="Arial"/>
            </a:endParaRPr>
          </a:p>
          <a:p>
            <a:r>
              <a:rPr lang="en-US" cap="all">
                <a:ea typeface="+mj-lt"/>
                <a:cs typeface="+mj-lt"/>
              </a:rPr>
              <a:t>Ebowusim Michael</a:t>
            </a:r>
            <a:endParaRPr lang="en-US">
              <a:cs typeface="Arial"/>
            </a:endParaRPr>
          </a:p>
          <a:p>
            <a:r>
              <a:rPr lang="en-US" cap="all">
                <a:ea typeface="+mj-lt"/>
                <a:cs typeface="+mj-lt"/>
              </a:rPr>
              <a:t>Luc </a:t>
            </a:r>
            <a:r>
              <a:rPr lang="en-US" cap="all" err="1">
                <a:ea typeface="+mj-lt"/>
                <a:cs typeface="+mj-lt"/>
              </a:rPr>
              <a:t>Moonen</a:t>
            </a:r>
            <a:endParaRPr lang="en-US">
              <a:cs typeface="Arial"/>
            </a:endParaRPr>
          </a:p>
          <a:p>
            <a:r>
              <a:rPr lang="en-US" cap="all">
                <a:ea typeface="+mj-lt"/>
                <a:cs typeface="+mj-lt"/>
              </a:rPr>
              <a:t>Cristin </a:t>
            </a:r>
            <a:r>
              <a:rPr lang="en-US" cap="all" err="1">
                <a:ea typeface="+mj-lt"/>
                <a:cs typeface="+mj-lt"/>
              </a:rPr>
              <a:t>Rusnac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algn="l">
              <a:lnSpc>
                <a:spcPct val="110000"/>
              </a:lnSpc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Graphic 1">
            <a:extLst>
              <a:ext uri="{FF2B5EF4-FFF2-40B4-BE49-F238E27FC236}">
                <a16:creationId xmlns:a16="http://schemas.microsoft.com/office/drawing/2014/main" id="{AFCBDF41-FC07-46F9-8B09-2B2E9A07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69" y="333375"/>
            <a:ext cx="3998939" cy="1586880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31981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27E2-5F97-4B93-B156-AFACBE9F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5C3CB1E-3FE8-498E-9FB5-36BCFCF17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6654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25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2519-9ECA-4F01-A484-4070A59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DESCRIPTION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CCDE-B5BA-4132-B9AC-230D27EF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 </a:t>
            </a:r>
            <a:r>
              <a:rPr lang="en-GB" sz="3200" dirty="0">
                <a:solidFill>
                  <a:schemeClr val="tx1"/>
                </a:solidFill>
              </a:rPr>
              <a:t>The goal of the assignment is to develop a parking system that would manage the intake of SIOUX Technologies clients that come by car and would forward them to the reliable and available parking area. </a:t>
            </a: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0257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6E1B-66FD-46C5-BFCB-8397BA7A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D87AE-9420-4E03-97E2-2B0EB02B5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904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0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1D33D-3014-45B7-B8F4-AAFA5093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2A1A00"/>
                </a:solidFill>
              </a:rPr>
              <a:t>demo</a:t>
            </a:r>
          </a:p>
        </p:txBody>
      </p:sp>
      <p:pic>
        <p:nvPicPr>
          <p:cNvPr id="3" name="Afbeelding 5">
            <a:hlinkClick r:id="" action="ppaction://media"/>
            <a:extLst>
              <a:ext uri="{FF2B5EF4-FFF2-40B4-BE49-F238E27FC236}">
                <a16:creationId xmlns:a16="http://schemas.microsoft.com/office/drawing/2014/main" id="{F7F61725-04E2-45AC-AD28-CE109BFF21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40297" y="1098334"/>
            <a:ext cx="6220332" cy="466524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F0E1C267-DFC5-4935-8515-ABDEA6F9C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0A105-AC12-483A-BA9B-862E457F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</a:t>
            </a:r>
            <a:br>
              <a:rPr lang="en-US" dirty="0"/>
            </a:br>
            <a:r>
              <a:rPr lang="en-US" dirty="0"/>
              <a:t>Reflections</a:t>
            </a:r>
            <a:br>
              <a:rPr lang="en-US" dirty="0"/>
            </a:b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BA0576-7838-4262-952F-316E4647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Communication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Features choice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Teamwork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Time management</a:t>
            </a:r>
          </a:p>
          <a:p>
            <a:pPr marL="342900" indent="-342900"/>
            <a:r>
              <a:rPr lang="en-US" sz="2400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3" name="Graphic 12" descr="Waiter">
            <a:extLst>
              <a:ext uri="{FF2B5EF4-FFF2-40B4-BE49-F238E27FC236}">
                <a16:creationId xmlns:a16="http://schemas.microsoft.com/office/drawing/2014/main" id="{065EFE98-9FD4-4205-9E77-EEB7962F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84D73-C6A3-4B3A-A64E-41720AA7B24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1D33D-3014-45B7-B8F4-AAFA5093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312822"/>
            <a:ext cx="8187071" cy="1684654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66F17-642D-4299-A4E8-E29088F8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4341" y="2709909"/>
            <a:ext cx="7017488" cy="719091"/>
          </a:xfrm>
        </p:spPr>
        <p:txBody>
          <a:bodyPr>
            <a:normAutofit/>
          </a:bodyPr>
          <a:lstStyle/>
          <a:p>
            <a:r>
              <a:rPr lang="en-US" sz="2400"/>
              <a:t>&lt;&lt;  Thanks for Listening   &gt;&gt;&gt;</a:t>
            </a:r>
          </a:p>
        </p:txBody>
      </p:sp>
    </p:spTree>
    <p:extLst>
      <p:ext uri="{BB962C8B-B14F-4D97-AF65-F5344CB8AC3E}">
        <p14:creationId xmlns:p14="http://schemas.microsoft.com/office/powerpoint/2010/main" val="22574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Badge</vt:lpstr>
      <vt:lpstr>  SIOUX PARKING    SYSTEM   FINAL DEMO</vt:lpstr>
      <vt:lpstr>Outline</vt:lpstr>
      <vt:lpstr>PROJECT DESCRIPTION   </vt:lpstr>
      <vt:lpstr>CHALLENGES</vt:lpstr>
      <vt:lpstr>demo</vt:lpstr>
      <vt:lpstr>CONCLUSION &amp; Reflections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 House  SOLUTION</dc:title>
  <dc:creator>pk</dc:creator>
  <cp:revision>11</cp:revision>
  <dcterms:created xsi:type="dcterms:W3CDTF">2020-06-23T08:43:54Z</dcterms:created>
  <dcterms:modified xsi:type="dcterms:W3CDTF">2021-06-25T07:27:15Z</dcterms:modified>
</cp:coreProperties>
</file>