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36"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2918BEC2-1B43-4552-B7E2-BE456CD80FDA}" type="datetimeFigureOut">
              <a:rPr lang="en-US" smtClean="0"/>
              <a:t>2/18/2022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48E1514-D9FD-4882-93BA-3568020B5D06}"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795218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18BEC2-1B43-4552-B7E2-BE456CD80FDA}" type="datetimeFigureOut">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E1514-D9FD-4882-93BA-3568020B5D06}" type="slidenum">
              <a:rPr lang="en-US" smtClean="0"/>
              <a:t>‹#›</a:t>
            </a:fld>
            <a:endParaRPr lang="en-US"/>
          </a:p>
        </p:txBody>
      </p:sp>
    </p:spTree>
    <p:extLst>
      <p:ext uri="{BB962C8B-B14F-4D97-AF65-F5344CB8AC3E}">
        <p14:creationId xmlns:p14="http://schemas.microsoft.com/office/powerpoint/2010/main" val="561067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18BEC2-1B43-4552-B7E2-BE456CD80FDA}" type="datetimeFigureOut">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E1514-D9FD-4882-93BA-3568020B5D06}" type="slidenum">
              <a:rPr lang="en-US" smtClean="0"/>
              <a:t>‹#›</a:t>
            </a:fld>
            <a:endParaRPr lang="en-US"/>
          </a:p>
        </p:txBody>
      </p:sp>
    </p:spTree>
    <p:extLst>
      <p:ext uri="{BB962C8B-B14F-4D97-AF65-F5344CB8AC3E}">
        <p14:creationId xmlns:p14="http://schemas.microsoft.com/office/powerpoint/2010/main" val="1703132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18BEC2-1B43-4552-B7E2-BE456CD80FDA}" type="datetimeFigureOut">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E1514-D9FD-4882-93BA-3568020B5D06}" type="slidenum">
              <a:rPr lang="en-US" smtClean="0"/>
              <a:t>‹#›</a:t>
            </a:fld>
            <a:endParaRPr lang="en-US"/>
          </a:p>
        </p:txBody>
      </p:sp>
    </p:spTree>
    <p:extLst>
      <p:ext uri="{BB962C8B-B14F-4D97-AF65-F5344CB8AC3E}">
        <p14:creationId xmlns:p14="http://schemas.microsoft.com/office/powerpoint/2010/main" val="813469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18BEC2-1B43-4552-B7E2-BE456CD80FDA}" type="datetimeFigureOut">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E1514-D9FD-4882-93BA-3568020B5D06}"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7656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18BEC2-1B43-4552-B7E2-BE456CD80FDA}" type="datetimeFigureOut">
              <a:rPr lang="en-US" smtClean="0"/>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E1514-D9FD-4882-93BA-3568020B5D06}" type="slidenum">
              <a:rPr lang="en-US" smtClean="0"/>
              <a:t>‹#›</a:t>
            </a:fld>
            <a:endParaRPr lang="en-US"/>
          </a:p>
        </p:txBody>
      </p:sp>
    </p:spTree>
    <p:extLst>
      <p:ext uri="{BB962C8B-B14F-4D97-AF65-F5344CB8AC3E}">
        <p14:creationId xmlns:p14="http://schemas.microsoft.com/office/powerpoint/2010/main" val="1101937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18BEC2-1B43-4552-B7E2-BE456CD80FDA}" type="datetimeFigureOut">
              <a:rPr lang="en-US" smtClean="0"/>
              <a:t>2/18/2022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8E1514-D9FD-4882-93BA-3568020B5D06}" type="slidenum">
              <a:rPr lang="en-US" smtClean="0"/>
              <a:t>‹#›</a:t>
            </a:fld>
            <a:endParaRPr lang="en-US"/>
          </a:p>
        </p:txBody>
      </p:sp>
    </p:spTree>
    <p:extLst>
      <p:ext uri="{BB962C8B-B14F-4D97-AF65-F5344CB8AC3E}">
        <p14:creationId xmlns:p14="http://schemas.microsoft.com/office/powerpoint/2010/main" val="2841889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18BEC2-1B43-4552-B7E2-BE456CD80FDA}" type="datetimeFigureOut">
              <a:rPr lang="en-US" smtClean="0"/>
              <a:t>2/18/2022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8E1514-D9FD-4882-93BA-3568020B5D06}" type="slidenum">
              <a:rPr lang="en-US" smtClean="0"/>
              <a:t>‹#›</a:t>
            </a:fld>
            <a:endParaRPr lang="en-US"/>
          </a:p>
        </p:txBody>
      </p:sp>
    </p:spTree>
    <p:extLst>
      <p:ext uri="{BB962C8B-B14F-4D97-AF65-F5344CB8AC3E}">
        <p14:creationId xmlns:p14="http://schemas.microsoft.com/office/powerpoint/2010/main" val="181372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8BEC2-1B43-4552-B7E2-BE456CD80FDA}" type="datetimeFigureOut">
              <a:rPr lang="en-US" smtClean="0"/>
              <a:t>2/18/2022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8E1514-D9FD-4882-93BA-3568020B5D06}" type="slidenum">
              <a:rPr lang="en-US" smtClean="0"/>
              <a:t>‹#›</a:t>
            </a:fld>
            <a:endParaRPr lang="en-US"/>
          </a:p>
        </p:txBody>
      </p:sp>
    </p:spTree>
    <p:extLst>
      <p:ext uri="{BB962C8B-B14F-4D97-AF65-F5344CB8AC3E}">
        <p14:creationId xmlns:p14="http://schemas.microsoft.com/office/powerpoint/2010/main" val="2800108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18BEC2-1B43-4552-B7E2-BE456CD80FDA}" type="datetimeFigureOut">
              <a:rPr lang="en-US" smtClean="0"/>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E1514-D9FD-4882-93BA-3568020B5D06}" type="slidenum">
              <a:rPr lang="en-US" smtClean="0"/>
              <a:t>‹#›</a:t>
            </a:fld>
            <a:endParaRPr lang="en-US"/>
          </a:p>
        </p:txBody>
      </p:sp>
    </p:spTree>
    <p:extLst>
      <p:ext uri="{BB962C8B-B14F-4D97-AF65-F5344CB8AC3E}">
        <p14:creationId xmlns:p14="http://schemas.microsoft.com/office/powerpoint/2010/main" val="3541152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18BEC2-1B43-4552-B7E2-BE456CD80FDA}" type="datetimeFigureOut">
              <a:rPr lang="en-US" smtClean="0"/>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E1514-D9FD-4882-93BA-3568020B5D06}" type="slidenum">
              <a:rPr lang="en-US" smtClean="0"/>
              <a:t>‹#›</a:t>
            </a:fld>
            <a:endParaRPr lang="en-US"/>
          </a:p>
        </p:txBody>
      </p:sp>
    </p:spTree>
    <p:extLst>
      <p:ext uri="{BB962C8B-B14F-4D97-AF65-F5344CB8AC3E}">
        <p14:creationId xmlns:p14="http://schemas.microsoft.com/office/powerpoint/2010/main" val="453809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2918BEC2-1B43-4552-B7E2-BE456CD80FDA}" type="datetimeFigureOut">
              <a:rPr lang="en-US" smtClean="0"/>
              <a:t>2/18/2022</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48E1514-D9FD-4882-93BA-3568020B5D06}" type="slidenum">
              <a:rPr lang="en-US" smtClean="0"/>
              <a:t>‹#›</a:t>
            </a:fld>
            <a:endParaRPr lang="en-US"/>
          </a:p>
        </p:txBody>
      </p:sp>
    </p:spTree>
    <p:extLst>
      <p:ext uri="{BB962C8B-B14F-4D97-AF65-F5344CB8AC3E}">
        <p14:creationId xmlns:p14="http://schemas.microsoft.com/office/powerpoint/2010/main" val="34925732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DEED1-3648-4F78-A5EE-2A12FE1C02C4}"/>
              </a:ext>
            </a:extLst>
          </p:cNvPr>
          <p:cNvSpPr>
            <a:spLocks noGrp="1"/>
          </p:cNvSpPr>
          <p:nvPr>
            <p:ph type="ctrTitle"/>
          </p:nvPr>
        </p:nvSpPr>
        <p:spPr/>
        <p:txBody>
          <a:bodyPr/>
          <a:lstStyle/>
          <a:p>
            <a:r>
              <a:rPr lang="en-US" dirty="0"/>
              <a:t>RUSNAC E-SHOP</a:t>
            </a:r>
            <a:br>
              <a:rPr lang="en-US" dirty="0"/>
            </a:br>
            <a:r>
              <a:rPr lang="en-US" dirty="0"/>
              <a:t>Project Pitch</a:t>
            </a:r>
          </a:p>
        </p:txBody>
      </p:sp>
      <p:sp>
        <p:nvSpPr>
          <p:cNvPr id="3" name="Subtitle 2">
            <a:extLst>
              <a:ext uri="{FF2B5EF4-FFF2-40B4-BE49-F238E27FC236}">
                <a16:creationId xmlns:a16="http://schemas.microsoft.com/office/drawing/2014/main" id="{B8EB6886-D36F-4F78-B37D-7D6AD178FE1E}"/>
              </a:ext>
            </a:extLst>
          </p:cNvPr>
          <p:cNvSpPr>
            <a:spLocks noGrp="1"/>
          </p:cNvSpPr>
          <p:nvPr>
            <p:ph type="subTitle" idx="1"/>
          </p:nvPr>
        </p:nvSpPr>
        <p:spPr/>
        <p:txBody>
          <a:bodyPr/>
          <a:lstStyle/>
          <a:p>
            <a:r>
              <a:rPr lang="en-US" dirty="0"/>
              <a:t>Cristin Rusnac</a:t>
            </a:r>
          </a:p>
        </p:txBody>
      </p:sp>
    </p:spTree>
    <p:extLst>
      <p:ext uri="{BB962C8B-B14F-4D97-AF65-F5344CB8AC3E}">
        <p14:creationId xmlns:p14="http://schemas.microsoft.com/office/powerpoint/2010/main" val="1594234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F0570-8A52-48DB-B4AC-C4D519D9E1FC}"/>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1F91AF51-33CB-44B0-A1E0-856C384AD53A}"/>
              </a:ext>
            </a:extLst>
          </p:cNvPr>
          <p:cNvSpPr>
            <a:spLocks noGrp="1"/>
          </p:cNvSpPr>
          <p:nvPr>
            <p:ph idx="1"/>
          </p:nvPr>
        </p:nvSpPr>
        <p:spPr/>
        <p:txBody>
          <a:bodyPr/>
          <a:lstStyle/>
          <a:p>
            <a:pPr marL="0" indent="0">
              <a:buNone/>
            </a:pPr>
            <a:r>
              <a:rPr lang="en-US" dirty="0"/>
              <a:t>‘RUSNAC E-SHOP’ is meant to be a clothing web shopping platform on which different brands will be offered.</a:t>
            </a:r>
          </a:p>
          <a:p>
            <a:pPr marL="0" indent="0">
              <a:buNone/>
            </a:pPr>
            <a:r>
              <a:rPr lang="en-US" dirty="0"/>
              <a:t>It may start just like ‘Amazon’ and then grow to a marketplace where all willing clothing brands can place their products and have a similar concept to ‘</a:t>
            </a:r>
            <a:r>
              <a:rPr lang="en-US" dirty="0" err="1"/>
              <a:t>StockX</a:t>
            </a:r>
            <a:r>
              <a:rPr lang="en-US" dirty="0"/>
              <a:t>’.</a:t>
            </a:r>
          </a:p>
          <a:p>
            <a:pPr marL="0" indent="0">
              <a:buNone/>
            </a:pPr>
            <a:r>
              <a:rPr lang="en-US" dirty="0"/>
              <a:t>Any product at first will be added and handled by the administration as well as the orders. Anyone will be able to view the available products, the clients that will want to make a purchase will have to signup and then add the wanted products to the basket after which they can precede with the payment and complete the order.</a:t>
            </a:r>
          </a:p>
          <a:p>
            <a:pPr marL="0" indent="0">
              <a:buNone/>
            </a:pPr>
            <a:r>
              <a:rPr lang="en-US" dirty="0"/>
              <a:t>As the app will grow it will scale into a platform on which the possibility to add new products will be extended from administration to any willing clothing brand.</a:t>
            </a:r>
          </a:p>
          <a:p>
            <a:endParaRPr lang="en-US" dirty="0"/>
          </a:p>
        </p:txBody>
      </p:sp>
    </p:spTree>
    <p:extLst>
      <p:ext uri="{BB962C8B-B14F-4D97-AF65-F5344CB8AC3E}">
        <p14:creationId xmlns:p14="http://schemas.microsoft.com/office/powerpoint/2010/main" val="3563603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D6718-220C-42FC-B1FB-7455A196136E}"/>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75104851-3989-4EA1-9767-D8E53304BE4F}"/>
              </a:ext>
            </a:extLst>
          </p:cNvPr>
          <p:cNvSpPr>
            <a:spLocks noGrp="1"/>
          </p:cNvSpPr>
          <p:nvPr>
            <p:ph idx="1"/>
          </p:nvPr>
        </p:nvSpPr>
        <p:spPr/>
        <p:txBody>
          <a:bodyPr/>
          <a:lstStyle/>
          <a:p>
            <a:r>
              <a:rPr lang="en-US" dirty="0"/>
              <a:t>Every feature of the app will be divided into microservices</a:t>
            </a:r>
            <a:br>
              <a:rPr lang="en-US" dirty="0"/>
            </a:br>
            <a:r>
              <a:rPr lang="en-US" dirty="0"/>
              <a:t>For example, there will be a microservice that will be responsible for authentication and authorization, a microservice for products publishing, a microservice for ordering, etc.</a:t>
            </a:r>
          </a:p>
          <a:p>
            <a:r>
              <a:rPr lang="en-US" dirty="0"/>
              <a:t>All the microservices will be independent and will work autonomously so if for example the microservice responsible for products publish fails the authorization and purchase ones will still be working.</a:t>
            </a:r>
          </a:p>
          <a:p>
            <a:r>
              <a:rPr lang="en-US" dirty="0"/>
              <a:t>The communication among microservices will be ensured through the Async Communication concept through the so called ‘Event Bus’.</a:t>
            </a:r>
          </a:p>
          <a:p>
            <a:r>
              <a:rPr lang="en-US" dirty="0"/>
              <a:t>The autonomy of each microservice will ensure that the app can be extended to any needed scale without interfering with already existing features</a:t>
            </a:r>
          </a:p>
        </p:txBody>
      </p:sp>
    </p:spTree>
    <p:extLst>
      <p:ext uri="{BB962C8B-B14F-4D97-AF65-F5344CB8AC3E}">
        <p14:creationId xmlns:p14="http://schemas.microsoft.com/office/powerpoint/2010/main" val="2582471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5D7B9-3F32-492A-9BBF-FD26F216264F}"/>
              </a:ext>
            </a:extLst>
          </p:cNvPr>
          <p:cNvSpPr>
            <a:spLocks noGrp="1"/>
          </p:cNvSpPr>
          <p:nvPr>
            <p:ph type="title"/>
          </p:nvPr>
        </p:nvSpPr>
        <p:spPr/>
        <p:txBody>
          <a:bodyPr/>
          <a:lstStyle/>
          <a:p>
            <a:r>
              <a:rPr lang="en-US" dirty="0"/>
              <a:t>Technology selection</a:t>
            </a:r>
          </a:p>
        </p:txBody>
      </p:sp>
      <p:sp>
        <p:nvSpPr>
          <p:cNvPr id="3" name="Content Placeholder 2">
            <a:extLst>
              <a:ext uri="{FF2B5EF4-FFF2-40B4-BE49-F238E27FC236}">
                <a16:creationId xmlns:a16="http://schemas.microsoft.com/office/drawing/2014/main" id="{D514F738-1B93-420F-AF2D-96C1DD78517E}"/>
              </a:ext>
            </a:extLst>
          </p:cNvPr>
          <p:cNvSpPr>
            <a:spLocks noGrp="1"/>
          </p:cNvSpPr>
          <p:nvPr>
            <p:ph idx="1"/>
          </p:nvPr>
        </p:nvSpPr>
        <p:spPr>
          <a:xfrm>
            <a:off x="902601" y="2578018"/>
            <a:ext cx="8954631" cy="3602119"/>
          </a:xfrm>
        </p:spPr>
        <p:txBody>
          <a:bodyPr/>
          <a:lstStyle/>
          <a:p>
            <a:r>
              <a:rPr lang="en-US" dirty="0"/>
              <a:t>Node.js &amp; Express</a:t>
            </a:r>
          </a:p>
          <a:p>
            <a:r>
              <a:rPr lang="en-US" dirty="0"/>
              <a:t>React &amp; Next JS</a:t>
            </a:r>
          </a:p>
          <a:p>
            <a:r>
              <a:rPr lang="en-US" dirty="0"/>
              <a:t>MongoDB or Postgres</a:t>
            </a:r>
          </a:p>
          <a:p>
            <a:r>
              <a:rPr lang="en-US" dirty="0"/>
              <a:t>Deployment on Docker executed in Kubernetes</a:t>
            </a:r>
          </a:p>
        </p:txBody>
      </p:sp>
    </p:spTree>
    <p:extLst>
      <p:ext uri="{BB962C8B-B14F-4D97-AF65-F5344CB8AC3E}">
        <p14:creationId xmlns:p14="http://schemas.microsoft.com/office/powerpoint/2010/main" val="1353165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5075-1929-4AB2-9D15-58BF3F690532}"/>
              </a:ext>
            </a:extLst>
          </p:cNvPr>
          <p:cNvSpPr>
            <a:spLocks noGrp="1"/>
          </p:cNvSpPr>
          <p:nvPr>
            <p:ph type="title"/>
          </p:nvPr>
        </p:nvSpPr>
        <p:spPr>
          <a:xfrm>
            <a:off x="117126" y="-513740"/>
            <a:ext cx="9692640" cy="1325562"/>
          </a:xfrm>
        </p:spPr>
        <p:txBody>
          <a:bodyPr/>
          <a:lstStyle/>
          <a:p>
            <a:r>
              <a:rPr lang="en-US" dirty="0"/>
              <a:t>Logic Overview</a:t>
            </a:r>
          </a:p>
        </p:txBody>
      </p:sp>
      <p:pic>
        <p:nvPicPr>
          <p:cNvPr id="9" name="Picture 8" descr="Diagram&#10;&#10;Description automatically generated">
            <a:extLst>
              <a:ext uri="{FF2B5EF4-FFF2-40B4-BE49-F238E27FC236}">
                <a16:creationId xmlns:a16="http://schemas.microsoft.com/office/drawing/2014/main" id="{948BACC9-AA6D-4B47-B5F3-9F164841A7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850" y="811822"/>
            <a:ext cx="8366840" cy="5961848"/>
          </a:xfrm>
          <a:prstGeom prst="rect">
            <a:avLst/>
          </a:prstGeom>
        </p:spPr>
      </p:pic>
    </p:spTree>
    <p:extLst>
      <p:ext uri="{BB962C8B-B14F-4D97-AF65-F5344CB8AC3E}">
        <p14:creationId xmlns:p14="http://schemas.microsoft.com/office/powerpoint/2010/main" val="216503352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0</TotalTime>
  <Words>293</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Schoolbook</vt:lpstr>
      <vt:lpstr>Wingdings 2</vt:lpstr>
      <vt:lpstr>View</vt:lpstr>
      <vt:lpstr>RUSNAC E-SHOP Project Pitch</vt:lpstr>
      <vt:lpstr>Project Description</vt:lpstr>
      <vt:lpstr>Challenges</vt:lpstr>
      <vt:lpstr>Technology selection</vt:lpstr>
      <vt:lpstr>Logic 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RUSNAC E-SHOP Project Pitch</dc:title>
  <dc:creator>Rusnac,Cristin C.</dc:creator>
  <cp:lastModifiedBy>Rusnac,Cristin C.</cp:lastModifiedBy>
  <cp:revision>3</cp:revision>
  <dcterms:created xsi:type="dcterms:W3CDTF">2022-02-18T10:32:06Z</dcterms:created>
  <dcterms:modified xsi:type="dcterms:W3CDTF">2022-02-18T14:31:35Z</dcterms:modified>
</cp:coreProperties>
</file>