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17"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917"/>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jpe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3046095"/>
          </a:xfrm>
          <a:prstGeom prst="rect">
            <a:avLst/>
          </a:prstGeom>
          <a:noFill/>
        </p:spPr>
        <p:txBody>
          <a:bodyPr wrap="square" rtlCol="0">
            <a:spAutoFit/>
          </a:bodyPr>
          <a:lstStyle/>
          <a:p>
            <a:r>
              <a:rPr lang="en-US" sz="2400"/>
              <a:t>STUDENT NAME: RENUKA DEVI.K</a:t>
            </a:r>
            <a:endParaRPr lang="en-US" sz="2400" dirty="0"/>
          </a:p>
          <a:p>
            <a:r>
              <a:rPr lang="en-US" sz="2400" dirty="0"/>
              <a:t>REGISTER NO     :3122161119 AND 55B09E494DE6F5A9A21483C688D04AFB </a:t>
            </a:r>
            <a:endParaRPr lang="en-US" sz="2400" dirty="0"/>
          </a:p>
          <a:p>
            <a:r>
              <a:rPr lang="en-US" sz="2400" dirty="0"/>
              <a:t>DEPARTMENT    :</a:t>
            </a:r>
            <a:r>
              <a:rPr lang="en-US" altLang="en-IN" sz="2400">
                <a:solidFill>
                  <a:srgbClr val="000000"/>
                </a:solidFill>
                <a:sym typeface="+mn-ea"/>
              </a:rPr>
              <a:t>B.COM Accounting and Finance</a:t>
            </a:r>
            <a:endParaRPr lang="en-US" sz="2400" dirty="0"/>
          </a:p>
          <a:p>
            <a:pPr lvl="0" algn="l"/>
            <a:r>
              <a:rPr lang="en-US" sz="2400" dirty="0"/>
              <a:t>COLLEGE             :</a:t>
            </a:r>
            <a:r>
              <a:rPr lang="en-US" altLang="en-IN" sz="2400">
                <a:solidFill>
                  <a:srgbClr val="000000"/>
                </a:solidFill>
                <a:sym typeface="+mn-ea"/>
              </a:rPr>
              <a:t>Shri Shankarlal Sundarbai Shasun jain College for       women</a:t>
            </a:r>
            <a:endParaRPr lang="en-IN" sz="2400">
              <a:solidFill>
                <a:srgbClr val="000000"/>
              </a:solidFill>
            </a:endParaRP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686435" y="1049020"/>
            <a:ext cx="9743440" cy="5028565"/>
          </a:xfrm>
          <a:prstGeom prst="rect">
            <a:avLst/>
          </a:prstGeom>
          <a:noFill/>
        </p:spPr>
        <p:txBody>
          <a:bodyPr wrap="square" rtlCol="0">
            <a:noAutofit/>
          </a:bodyPr>
          <a:p>
            <a:r>
              <a:rPr lang="en-US" sz="2000"/>
              <a:t>Data collection</a:t>
            </a:r>
            <a:endParaRPr lang="en-US" sz="2000"/>
          </a:p>
          <a:p>
            <a:r>
              <a:rPr lang="en-US" sz="2000"/>
              <a:t>         1.Data set from edunet  Dashboard</a:t>
            </a:r>
            <a:endParaRPr lang="en-US" sz="2000"/>
          </a:p>
          <a:p>
            <a:endParaRPr lang="en-US" sz="2000"/>
          </a:p>
          <a:p>
            <a:r>
              <a:rPr lang="en-US" sz="2000"/>
              <a:t>Features collection</a:t>
            </a:r>
            <a:endParaRPr lang="en-US" sz="2000"/>
          </a:p>
          <a:p>
            <a:pPr marL="285750" indent="-285750">
              <a:buFont typeface="Arial" panose="020B0604020202020204" pitchFamily="34" charset="0"/>
              <a:buChar char="•"/>
            </a:pPr>
            <a:r>
              <a:rPr lang="en-US" sz="2000"/>
              <a:t>Collected 26  features from dataset</a:t>
            </a:r>
            <a:endParaRPr lang="en-US" sz="2000"/>
          </a:p>
          <a:p>
            <a:pPr marL="285750" indent="-285750">
              <a:buFont typeface="Arial" panose="020B0604020202020204" pitchFamily="34" charset="0"/>
              <a:buChar char="•"/>
            </a:pPr>
            <a:r>
              <a:rPr lang="en-US" sz="2000"/>
              <a:t>Only 9 features from dataset</a:t>
            </a:r>
            <a:endParaRPr lang="en-US" sz="2000"/>
          </a:p>
          <a:p>
            <a:pPr marL="285750" indent="-285750">
              <a:buFont typeface="Arial" panose="020B0604020202020204" pitchFamily="34" charset="0"/>
              <a:buChar char="•"/>
            </a:pPr>
            <a:endParaRPr lang="en-US" sz="2000"/>
          </a:p>
          <a:p>
            <a:pPr indent="0">
              <a:buNone/>
            </a:pPr>
            <a:r>
              <a:rPr lang="en-US" sz="2000"/>
              <a:t>                                1. Emp id-numeric</a:t>
            </a:r>
            <a:endParaRPr lang="en-US" sz="2000"/>
          </a:p>
          <a:p>
            <a:pPr indent="0">
              <a:buNone/>
            </a:pPr>
            <a:r>
              <a:rPr lang="en-US" sz="2000"/>
              <a:t>                                2. First name-text</a:t>
            </a:r>
            <a:endParaRPr lang="en-US" sz="2000"/>
          </a:p>
          <a:p>
            <a:pPr indent="0">
              <a:buNone/>
            </a:pPr>
            <a:r>
              <a:rPr lang="en-US" sz="2000"/>
              <a:t>                                3. Last name-text</a:t>
            </a:r>
            <a:endParaRPr lang="en-US" sz="2000"/>
          </a:p>
          <a:p>
            <a:pPr indent="0">
              <a:buNone/>
            </a:pPr>
            <a:r>
              <a:rPr lang="en-US" sz="2000"/>
              <a:t>                                4.Employee type</a:t>
            </a:r>
            <a:endParaRPr lang="en-US" sz="2000"/>
          </a:p>
          <a:p>
            <a:pPr indent="0">
              <a:buNone/>
            </a:pPr>
            <a:r>
              <a:rPr lang="en-US" sz="2000"/>
              <a:t>                                5.Gender-male/female</a:t>
            </a:r>
            <a:endParaRPr lang="en-US" sz="2000"/>
          </a:p>
          <a:p>
            <a:pPr indent="0">
              <a:buNone/>
            </a:pPr>
            <a:r>
              <a:rPr lang="en-US" sz="2000"/>
              <a:t>                                6.Performance score</a:t>
            </a:r>
            <a:endParaRPr lang="en-US" sz="2000"/>
          </a:p>
          <a:p>
            <a:pPr indent="0">
              <a:buNone/>
            </a:pPr>
            <a:r>
              <a:rPr lang="en-US" sz="2000"/>
              <a:t>                                7. Employee rating - numeric</a:t>
            </a:r>
            <a:endParaRPr lang="en-US" sz="2000"/>
          </a:p>
          <a:p>
            <a:pPr indent="0">
              <a:buNone/>
            </a:pPr>
            <a:r>
              <a:rPr lang="en-US" sz="2000"/>
              <a:t>                                8.Business unit</a:t>
            </a:r>
            <a:endParaRPr lang="en-US" sz="2000"/>
          </a:p>
          <a:p>
            <a:pPr indent="0">
              <a:buNone/>
            </a:pPr>
            <a:r>
              <a:rPr lang="en-US" sz="2000"/>
              <a:t>                                9. Employee status</a:t>
            </a:r>
            <a:endParaRPr lang="en-US" sz="2000"/>
          </a:p>
          <a:p>
            <a:endParaRPr lang="en-US" sz="2000"/>
          </a:p>
          <a:p>
            <a:endParaRPr lang="en-US" sz="2000"/>
          </a:p>
          <a:p>
            <a:endParaRPr lang="en-US" sz="2000"/>
          </a:p>
          <a:p>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8" name="Picture 7" descr="nm6"/>
          <p:cNvPicPr>
            <a:picLocks noChangeAspect="1"/>
          </p:cNvPicPr>
          <p:nvPr/>
        </p:nvPicPr>
        <p:blipFill>
          <a:blip r:embed="rId2"/>
          <a:stretch>
            <a:fillRect/>
          </a:stretch>
        </p:blipFill>
        <p:spPr>
          <a:xfrm>
            <a:off x="609600" y="1371600"/>
            <a:ext cx="10639425" cy="51930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566420" y="1252220"/>
            <a:ext cx="8490585" cy="2054225"/>
          </a:xfrm>
          <a:prstGeom prst="rect">
            <a:avLst/>
          </a:prstGeom>
          <a:noFill/>
        </p:spPr>
        <p:txBody>
          <a:bodyPr wrap="square" rtlCol="0">
            <a:noAutofit/>
          </a:bodyPr>
          <a:p>
            <a:r>
              <a:rPr lang="en-US" sz="3200"/>
              <a:t>And hence it is concluded that the MSC with full time is higher than compared to other departments</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3124517" y="53314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 Box 10"/>
          <p:cNvSpPr txBox="1"/>
          <p:nvPr/>
        </p:nvSpPr>
        <p:spPr>
          <a:xfrm>
            <a:off x="1905000" y="2374900"/>
            <a:ext cx="5337175" cy="3922395"/>
          </a:xfrm>
          <a:prstGeom prst="rect">
            <a:avLst/>
          </a:prstGeom>
          <a:ln w="9525" cap="flat" cmpd="sng" algn="ctr">
            <a:solidFill>
              <a:schemeClr val="accent1"/>
            </a:solidFill>
            <a:prstDash val="dash"/>
          </a:ln>
        </p:spPr>
        <p:style>
          <a:lnRef idx="0">
            <a:schemeClr val="accent1"/>
          </a:lnRef>
          <a:fillRef idx="0">
            <a:srgbClr val="FFFFFF"/>
          </a:fillRef>
          <a:effectRef idx="0">
            <a:srgbClr val="FFFFFF"/>
          </a:effectRef>
          <a:fontRef idx="minor">
            <a:schemeClr val="tx1"/>
          </a:fontRef>
        </p:style>
        <p:txBody>
          <a:bodyPr wrap="square" rtlCol="0">
            <a:noAutofit/>
          </a:bodyPr>
          <a:p>
            <a:r>
              <a:rPr lang="en-US" altLang="en-IN" sz="2800">
                <a:solidFill>
                  <a:srgbClr val="000000"/>
                </a:solidFill>
                <a:sym typeface="+mn-ea"/>
              </a:rPr>
              <a:t>The performance analysis of each employee is important to identify the best employee and give appraisal and also to identify the least performing employee and motivating them to do more better.By this ,the company can easily track and make decisions and corrective actions.</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3046095"/>
          </a:xfrm>
          <a:prstGeom prst="rect">
            <a:avLst/>
          </a:prstGeom>
          <a:noFill/>
        </p:spPr>
        <p:txBody>
          <a:bodyPr wrap="square" rtlCol="0">
            <a:spAutoFit/>
          </a:bodyPr>
          <a:lstStyle/>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Analysing the performance level of employees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considering various factors like gender, performance</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score, ratings, achievements and their contribution to</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the company. By this way we will be able to know how</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many employees are well-versed in their work and who</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needs improved, so that they can be motivated. This</a:t>
            </a:r>
            <a:endParaRPr lang="en-US" sz="2400" b="0" i="0" dirty="0">
              <a:solidFill>
                <a:srgbClr val="0D0D0D"/>
              </a:solidFill>
              <a:effectLst/>
              <a:latin typeface="Times New Roman" panose="02020603050405020304" pitchFamily="18" charset="0"/>
              <a:cs typeface="Times New Roman" panose="02020603050405020304" pitchFamily="18" charset="0"/>
            </a:endParaRPr>
          </a:p>
          <a:p>
            <a:pPr indent="0" algn="l">
              <a:buFont typeface="Arial" panose="020B0604020202020204" pitchFamily="34" charset="0"/>
              <a:buNone/>
            </a:pPr>
            <a:r>
              <a:rPr lang="en-US" sz="2400" b="0" i="0" dirty="0">
                <a:solidFill>
                  <a:srgbClr val="0D0D0D"/>
                </a:solidFill>
                <a:effectLst/>
                <a:latin typeface="Times New Roman" panose="02020603050405020304" pitchFamily="18" charset="0"/>
                <a:cs typeface="Times New Roman" panose="02020603050405020304" pitchFamily="18" charset="0"/>
              </a:rPr>
              <a:t>states the employees contribution level..</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457200" y="1752600"/>
            <a:ext cx="11285855" cy="1736090"/>
          </a:xfrm>
          <a:prstGeom prst="rect">
            <a:avLst/>
          </a:prstGeom>
          <a:noFill/>
        </p:spPr>
        <p:txBody>
          <a:bodyPr wrap="square" rtlCol="0">
            <a:noAutofit/>
          </a:bodyPr>
          <a:p>
            <a:r>
              <a:rPr lang="en-US" sz="2000"/>
              <a:t>The end users of employee performance analysis in human resources include: </a:t>
            </a:r>
            <a:endParaRPr lang="en-US" sz="2000"/>
          </a:p>
          <a:p>
            <a:r>
              <a:rPr lang="en-US" sz="2000"/>
              <a:t> </a:t>
            </a:r>
            <a:endParaRPr lang="en-US" sz="2000"/>
          </a:p>
          <a:p>
            <a:r>
              <a:rPr lang="en-US" sz="2000"/>
              <a:t>Managers and team leaders</a:t>
            </a:r>
            <a:endParaRPr lang="en-US" sz="2000"/>
          </a:p>
          <a:p>
            <a:r>
              <a:rPr lang="en-US" sz="2000"/>
              <a:t>These are the power users of performance management systems, as they are directly responsible for their reports. They usually conduct performance reviews, as they know their employees' roles and work best..</a:t>
            </a:r>
            <a:endParaRPr lang="en-US" sz="2000"/>
          </a:p>
        </p:txBody>
      </p:sp>
      <p:pic>
        <p:nvPicPr>
          <p:cNvPr id="11" name="Picture 10" descr="C:\Users\Lenovo\Downloads\WhatsApp Image 2024-08-31 at 11.31.36 PM.jpegWhatsApp Image 2024-08-31 at 11.31.36 PM"/>
          <p:cNvPicPr>
            <a:picLocks noChangeAspect="1"/>
          </p:cNvPicPr>
          <p:nvPr/>
        </p:nvPicPr>
        <p:blipFill>
          <a:blip r:embed="rId2"/>
          <a:srcRect t="-430" b="-834"/>
          <a:stretch>
            <a:fillRect/>
          </a:stretch>
        </p:blipFill>
        <p:spPr>
          <a:xfrm>
            <a:off x="228600" y="3567430"/>
            <a:ext cx="11863705" cy="31978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2997835" y="1828800"/>
            <a:ext cx="8354695" cy="3775710"/>
          </a:xfrm>
          <a:prstGeom prst="rect">
            <a:avLst/>
          </a:prstGeom>
          <a:noFill/>
        </p:spPr>
        <p:txBody>
          <a:bodyPr wrap="square" rtlCol="0">
            <a:noAutofit/>
          </a:bodyPr>
          <a:p>
            <a:r>
              <a:rPr lang="en-US" altLang="en-IN" sz="3200">
                <a:solidFill>
                  <a:srgbClr val="000000"/>
                </a:solidFill>
                <a:sym typeface="+mn-ea"/>
              </a:rPr>
              <a:t>Conditional formatting -to highlight missing values.</a:t>
            </a:r>
            <a:endParaRPr lang="en-IN" sz="3200">
              <a:solidFill>
                <a:srgbClr val="000000"/>
              </a:solidFill>
            </a:endParaRPr>
          </a:p>
          <a:p>
            <a:r>
              <a:rPr lang="en-US" altLang="en-IN" sz="3200">
                <a:solidFill>
                  <a:srgbClr val="000000"/>
                </a:solidFill>
                <a:sym typeface="+mn-ea"/>
              </a:rPr>
              <a:t>Filter -to remove those blanks/highlighted values.</a:t>
            </a:r>
            <a:endParaRPr lang="en-IN" sz="3200">
              <a:solidFill>
                <a:srgbClr val="000000"/>
              </a:solidFill>
            </a:endParaRPr>
          </a:p>
          <a:p>
            <a:r>
              <a:rPr lang="en-US" altLang="en-IN" sz="3200">
                <a:solidFill>
                  <a:srgbClr val="000000"/>
                </a:solidFill>
                <a:sym typeface="+mn-ea"/>
              </a:rPr>
              <a:t>Formula-IFS formula has been used to set the performance level.</a:t>
            </a:r>
            <a:endParaRPr lang="en-IN" sz="3200">
              <a:solidFill>
                <a:srgbClr val="000000"/>
              </a:solidFill>
            </a:endParaRPr>
          </a:p>
          <a:p>
            <a:r>
              <a:rPr lang="en-US" altLang="en-IN" sz="3200">
                <a:solidFill>
                  <a:srgbClr val="000000"/>
                </a:solidFill>
                <a:sym typeface="+mn-ea"/>
              </a:rPr>
              <a:t>Pivot table-to give a summary .</a:t>
            </a:r>
            <a:endParaRPr lang="en-IN" sz="3200">
              <a:solidFill>
                <a:srgbClr val="000000"/>
              </a:solidFill>
            </a:endParaRPr>
          </a:p>
          <a:p>
            <a:r>
              <a:rPr lang="en-US" altLang="en-IN" sz="3200">
                <a:solidFill>
                  <a:srgbClr val="000000"/>
                </a:solidFill>
                <a:sym typeface="+mn-ea"/>
              </a:rPr>
              <a:t>Graph-to understand the analysis easily.</a:t>
            </a:r>
            <a:endParaRPr lang="en-IN" sz="3200">
              <a:solidFill>
                <a:srgbClr val="000000"/>
              </a:solidFill>
            </a:endParaRPr>
          </a:p>
          <a:p>
            <a:endParaRPr lang="en-US" sz="3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471805" y="1144905"/>
            <a:ext cx="8326120" cy="5089525"/>
          </a:xfrm>
          <a:prstGeom prst="rect">
            <a:avLst/>
          </a:prstGeom>
          <a:noFill/>
        </p:spPr>
        <p:txBody>
          <a:bodyPr wrap="square" rtlCol="0">
            <a:noAutofit/>
          </a:bodyPr>
          <a:p>
            <a:r>
              <a:rPr lang="en-US" sz="2800"/>
              <a:t>•</a:t>
            </a:r>
            <a:r>
              <a:rPr lang="en-US" sz="2800">
                <a:sym typeface="+mn-ea"/>
              </a:rPr>
              <a:t>Employees - IBM EDUNET</a:t>
            </a:r>
            <a:endParaRPr lang="en-US" sz="2800"/>
          </a:p>
          <a:p>
            <a:r>
              <a:rPr lang="en-US" sz="2800"/>
              <a:t>•</a:t>
            </a:r>
            <a:r>
              <a:rPr lang="en-US" sz="2800">
                <a:sym typeface="+mn-ea"/>
              </a:rPr>
              <a:t>Available features - 26</a:t>
            </a:r>
            <a:endParaRPr lang="en-US" sz="2800"/>
          </a:p>
          <a:p>
            <a:r>
              <a:rPr lang="en-US" sz="2800"/>
              <a:t>•</a:t>
            </a:r>
            <a:r>
              <a:rPr lang="en-US" sz="2800">
                <a:sym typeface="+mn-ea"/>
              </a:rPr>
              <a:t>Considered features - 9</a:t>
            </a:r>
            <a:endParaRPr lang="en-US" sz="2800"/>
          </a:p>
          <a:p>
            <a:r>
              <a:rPr lang="en-US" sz="2800"/>
              <a:t>                       1. Emp ID - Numeric</a:t>
            </a:r>
            <a:endParaRPr lang="en-US" sz="2800"/>
          </a:p>
          <a:p>
            <a:r>
              <a:rPr lang="en-US" sz="2800"/>
              <a:t>                       2. First Name - Text</a:t>
            </a:r>
            <a:endParaRPr lang="en-US" sz="2800"/>
          </a:p>
          <a:p>
            <a:r>
              <a:rPr lang="en-US" sz="2800"/>
              <a:t>                       3. Last Name - Text</a:t>
            </a:r>
            <a:endParaRPr lang="en-US" sz="2800"/>
          </a:p>
          <a:p>
            <a:r>
              <a:rPr lang="en-US" sz="2800"/>
              <a:t>                       4. Employee Type</a:t>
            </a:r>
            <a:endParaRPr lang="en-US" sz="2800"/>
          </a:p>
          <a:p>
            <a:r>
              <a:rPr lang="en-US" sz="2800"/>
              <a:t>                       5. Gender - Male/Female</a:t>
            </a:r>
            <a:endParaRPr lang="en-US" sz="2800"/>
          </a:p>
          <a:p>
            <a:r>
              <a:rPr lang="en-US" sz="2800"/>
              <a:t>                       6. Performance score</a:t>
            </a:r>
            <a:endParaRPr lang="en-US" sz="2800"/>
          </a:p>
          <a:p>
            <a:r>
              <a:rPr lang="en-US" sz="2800"/>
              <a:t>                       7. Employee Rating - Numeric</a:t>
            </a:r>
            <a:endParaRPr lang="en-US" sz="2800"/>
          </a:p>
          <a:p>
            <a:r>
              <a:rPr lang="en-US" sz="2800"/>
              <a:t>                       8. Business Unit</a:t>
            </a:r>
            <a:endParaRPr lang="en-US" sz="2800"/>
          </a:p>
          <a:p>
            <a:r>
              <a:rPr lang="en-US" sz="2800"/>
              <a:t>                       9. Employee Status</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743200" y="1935480"/>
            <a:ext cx="6191885" cy="3383915"/>
          </a:xfrm>
          <a:prstGeom prst="rect">
            <a:avLst/>
          </a:prstGeom>
          <a:noFill/>
        </p:spPr>
        <p:txBody>
          <a:bodyPr wrap="square" rtlCol="0">
            <a:noAutofit/>
          </a:bodyPr>
          <a:p>
            <a:r>
              <a:rPr lang="en-US" altLang="en-IN" sz="3600">
                <a:solidFill>
                  <a:srgbClr val="000000"/>
                </a:solidFill>
                <a:sym typeface="+mn-ea"/>
              </a:rPr>
              <a:t>Additional features are</a:t>
            </a:r>
            <a:endParaRPr lang="en-IN" sz="3600">
              <a:solidFill>
                <a:srgbClr val="000000"/>
              </a:solidFill>
            </a:endParaRPr>
          </a:p>
          <a:p>
            <a:r>
              <a:rPr lang="en-US" altLang="en-IN" sz="3600">
                <a:solidFill>
                  <a:srgbClr val="000000"/>
                </a:solidFill>
                <a:sym typeface="+mn-ea"/>
              </a:rPr>
              <a:t>Performance level=IFS (Z2&gt;=5"VERY HIGH",Z2&gt;=4"HIGH","Z2&gt;=3"MED",TRUE",LOW")</a:t>
            </a:r>
            <a:endParaRPr lang="en-IN" sz="3600">
              <a:solidFill>
                <a:srgbClr val="000000"/>
              </a:solidFill>
            </a:endParaRPr>
          </a:p>
          <a:p>
            <a:endParaRPr lang="en-US" sz="3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3095</Words>
  <Application>WPS Presentation</Application>
  <PresentationFormat>Widescreen</PresentationFormat>
  <Paragraphs>132</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17</cp:revision>
  <dcterms:created xsi:type="dcterms:W3CDTF">2024-03-29T15:07:00Z</dcterms:created>
  <dcterms:modified xsi:type="dcterms:W3CDTF">2024-08-31T18:19:16Z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05F13ECC533B4C51AD56C4086014FA31_13</vt:lpwstr>
  </property>
  <property fmtid="{D5CDD505-2E9C-101B-9397-08002B2CF9AE}" pid="5" name="KSOProductBuildVer">
    <vt:lpwstr>1033-12.2.0.17562</vt:lpwstr>
  </property>
</Properties>
</file>