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799971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37500" y="365125"/>
            <a:ext cx="155250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52127" y="1778438"/>
            <a:ext cx="7195237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752127" y="2665379"/>
            <a:ext cx="7195237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237605" y="1778438"/>
            <a:ext cx="7230673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237605" y="2665379"/>
            <a:ext cx="7230673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614963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457201"/>
            <a:ext cx="91125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614963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155" y="447675"/>
            <a:ext cx="4313555" cy="258572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95" y="447675"/>
            <a:ext cx="4389120" cy="26035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55" y="3465830"/>
            <a:ext cx="4315460" cy="259651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395" y="3465830"/>
            <a:ext cx="4389120" cy="260731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177030" y="3097530"/>
            <a:ext cx="2146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</a:t>
            </a:r>
            <a:r>
              <a:rPr lang="zh-CN" altLang="en-US"/>
              <a:t>出发角度为 </a:t>
            </a:r>
            <a:r>
              <a:rPr lang="en-US" altLang="zh-CN"/>
              <a:t>-60</a:t>
            </a:r>
            <a:r>
              <a:rPr lang="zh-CN" altLang="en-US"/>
              <a:t>°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996805" y="3051175"/>
            <a:ext cx="36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245735" y="6137275"/>
            <a:ext cx="36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96170" y="6137275"/>
            <a:ext cx="186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4)</a:t>
            </a:r>
            <a:r>
              <a:rPr lang="zh-CN" altLang="en-US"/>
              <a:t>目标角度为</a:t>
            </a:r>
            <a:r>
              <a:rPr lang="en-US" altLang="zh-CN"/>
              <a:t>0</a:t>
            </a:r>
            <a:r>
              <a:rPr lang="zh-CN" altLang="en-US"/>
              <a:t>°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skymac</dc:creator>
  <cp:lastModifiedBy>skymac</cp:lastModifiedBy>
  <cp:revision>1</cp:revision>
  <dcterms:created xsi:type="dcterms:W3CDTF">2020-12-01T00:03:49Z</dcterms:created>
  <dcterms:modified xsi:type="dcterms:W3CDTF">2020-12-01T00:03:49Z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