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Tezlik Mbit/s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ingichka koaksial kabel yoki o’rama juft kabel</c:v>
                </c:pt>
                <c:pt idx="1">
                  <c:v>yo’g’on koaksial kabel yoki ekranlangan o’rama juft kabel</c:v>
                </c:pt>
                <c:pt idx="2">
                  <c:v>optik tolali aloqa kabel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F-4754-81D5-898C8913772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51153600"/>
        <c:axId val="451150648"/>
      </c:barChart>
      <c:catAx>
        <c:axId val="45115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150648"/>
        <c:crosses val="autoZero"/>
        <c:auto val="1"/>
        <c:lblAlgn val="ctr"/>
        <c:lblOffset val="100"/>
        <c:noMultiLvlLbl val="0"/>
      </c:catAx>
      <c:valAx>
        <c:axId val="451150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15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0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D9D5B-91E3-4D51-B5D6-F57EA95A6D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C604314-D1B7-4E54-87D6-BED3EFEB76E1}">
      <dgm:prSet/>
      <dgm:spPr/>
      <dgm:t>
        <a:bodyPr/>
        <a:lstStyle/>
        <a:p>
          <a:r>
            <a:rPr lang="en-US"/>
            <a:t>- ish hujjat almashinuvi, normativ-ma’lumotnoma, kutubxona va axborot arxivi bo’yicha foydalanuvchilarning axborot xizmatini bajaruvchi tarmoq;</a:t>
          </a:r>
          <a:endParaRPr lang="ru-RU"/>
        </a:p>
      </dgm:t>
    </dgm:pt>
    <dgm:pt modelId="{19E52EBC-46B1-415D-9727-8634F0886886}" type="parTrans" cxnId="{3E632109-3922-4CAB-9650-1938A3546D99}">
      <dgm:prSet/>
      <dgm:spPr/>
      <dgm:t>
        <a:bodyPr/>
        <a:lstStyle/>
        <a:p>
          <a:endParaRPr lang="ru-RU"/>
        </a:p>
      </dgm:t>
    </dgm:pt>
    <dgm:pt modelId="{40A3E665-77C5-4E3A-BB4A-4D27CDAFA4F3}" type="sibTrans" cxnId="{3E632109-3922-4CAB-9650-1938A3546D99}">
      <dgm:prSet/>
      <dgm:spPr/>
      <dgm:t>
        <a:bodyPr/>
        <a:lstStyle/>
        <a:p>
          <a:endParaRPr lang="ru-RU"/>
        </a:p>
      </dgm:t>
    </dgm:pt>
    <dgm:pt modelId="{C84102E4-A9A2-473B-B98B-1B1DE2958D06}">
      <dgm:prSet/>
      <dgm:spPr/>
      <dgm:t>
        <a:bodyPr/>
        <a:lstStyle/>
        <a:p>
          <a:r>
            <a:rPr lang="en-US"/>
            <a:t>- asosiy vazifasi ilmiy-texnik hisoblashlarni bajaruvchi va tadqiqot loyihalarini avtomatlashtirish bo’lgan lokal tarmoq;</a:t>
          </a:r>
          <a:endParaRPr lang="ru-RU"/>
        </a:p>
      </dgm:t>
    </dgm:pt>
    <dgm:pt modelId="{5D4CBA21-947C-4005-9512-CD68E8E85FCB}" type="parTrans" cxnId="{DCE8B319-6EC2-4C8A-9ECC-A6459F16ECAD}">
      <dgm:prSet/>
      <dgm:spPr/>
      <dgm:t>
        <a:bodyPr/>
        <a:lstStyle/>
        <a:p>
          <a:endParaRPr lang="ru-RU"/>
        </a:p>
      </dgm:t>
    </dgm:pt>
    <dgm:pt modelId="{5C7C5773-7865-4C12-9D0C-77281331CE3A}" type="sibTrans" cxnId="{DCE8B319-6EC2-4C8A-9ECC-A6459F16ECAD}">
      <dgm:prSet/>
      <dgm:spPr/>
      <dgm:t>
        <a:bodyPr/>
        <a:lstStyle/>
        <a:p>
          <a:endParaRPr lang="ru-RU"/>
        </a:p>
      </dgm:t>
    </dgm:pt>
    <dgm:pt modelId="{6FBBED67-E470-42E4-B7B7-F8A68A52FCCE}">
      <dgm:prSet/>
      <dgm:spPr/>
      <dgm:t>
        <a:bodyPr/>
        <a:lstStyle/>
        <a:p>
          <a:r>
            <a:rPr lang="en-US"/>
            <a:t>- qaror qabul qilish tizimlari, ekspert tizimlari, masofaviy o’qitish, dizayn va loyihalash tarmoqlari;</a:t>
          </a:r>
          <a:endParaRPr lang="ru-RU"/>
        </a:p>
      </dgm:t>
    </dgm:pt>
    <dgm:pt modelId="{78B998B9-36BF-4FCC-A776-15C5632C7B58}" type="parTrans" cxnId="{06D62718-6D38-4344-93BC-0C755D041E3B}">
      <dgm:prSet/>
      <dgm:spPr/>
      <dgm:t>
        <a:bodyPr/>
        <a:lstStyle/>
        <a:p>
          <a:endParaRPr lang="ru-RU"/>
        </a:p>
      </dgm:t>
    </dgm:pt>
    <dgm:pt modelId="{D389B977-F3EA-4613-9512-72BAE647CEF9}" type="sibTrans" cxnId="{06D62718-6D38-4344-93BC-0C755D041E3B}">
      <dgm:prSet/>
      <dgm:spPr/>
      <dgm:t>
        <a:bodyPr/>
        <a:lstStyle/>
        <a:p>
          <a:endParaRPr lang="ru-RU"/>
        </a:p>
      </dgm:t>
    </dgm:pt>
    <dgm:pt modelId="{2AF778DA-8D40-4255-8C06-096D151B25C7}">
      <dgm:prSet/>
      <dgm:spPr/>
      <dgm:t>
        <a:bodyPr/>
        <a:lstStyle/>
        <a:p>
          <a:r>
            <a:rPr lang="en-US"/>
            <a:t>- mahsulot ishlab chiqarish, xizmat ko’rsatish, savdo va marketing bo’yicha korxona faoliyatini boshqaruvchi lokal tarmoq.</a:t>
          </a:r>
          <a:endParaRPr lang="ru-RU"/>
        </a:p>
      </dgm:t>
    </dgm:pt>
    <dgm:pt modelId="{748974E8-5FA8-4F12-A80E-94C319A2FD23}" type="parTrans" cxnId="{6937FE18-EA50-435D-8A28-476F65A5AA39}">
      <dgm:prSet/>
      <dgm:spPr/>
      <dgm:t>
        <a:bodyPr/>
        <a:lstStyle/>
        <a:p>
          <a:endParaRPr lang="ru-RU"/>
        </a:p>
      </dgm:t>
    </dgm:pt>
    <dgm:pt modelId="{DDC8A5C2-A8AD-4AEA-A0C3-A0D4C6B32C64}" type="sibTrans" cxnId="{6937FE18-EA50-435D-8A28-476F65A5AA39}">
      <dgm:prSet/>
      <dgm:spPr/>
      <dgm:t>
        <a:bodyPr/>
        <a:lstStyle/>
        <a:p>
          <a:endParaRPr lang="ru-RU"/>
        </a:p>
      </dgm:t>
    </dgm:pt>
    <dgm:pt modelId="{7FFD9832-1E2F-4F80-BE79-3164E22A2866}" type="pres">
      <dgm:prSet presAssocID="{7C6D9D5B-91E3-4D51-B5D6-F57EA95A6D2A}" presName="linear" presStyleCnt="0">
        <dgm:presLayoutVars>
          <dgm:animLvl val="lvl"/>
          <dgm:resizeHandles val="exact"/>
        </dgm:presLayoutVars>
      </dgm:prSet>
      <dgm:spPr/>
    </dgm:pt>
    <dgm:pt modelId="{BAF3BD34-1C54-400E-A4BE-830FDD28B934}" type="pres">
      <dgm:prSet presAssocID="{5C604314-D1B7-4E54-87D6-BED3EFEB76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CF7089-2CEC-4C06-8AD2-258D1E3F62A9}" type="pres">
      <dgm:prSet presAssocID="{40A3E665-77C5-4E3A-BB4A-4D27CDAFA4F3}" presName="spacer" presStyleCnt="0"/>
      <dgm:spPr/>
    </dgm:pt>
    <dgm:pt modelId="{C8A1C3B7-6AB1-4461-9B3B-33B024EC8561}" type="pres">
      <dgm:prSet presAssocID="{C84102E4-A9A2-473B-B98B-1B1DE2958D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5B8566-4E01-4FCD-A386-149968603851}" type="pres">
      <dgm:prSet presAssocID="{5C7C5773-7865-4C12-9D0C-77281331CE3A}" presName="spacer" presStyleCnt="0"/>
      <dgm:spPr/>
    </dgm:pt>
    <dgm:pt modelId="{61807113-C9A5-48D0-B381-174862F11ECA}" type="pres">
      <dgm:prSet presAssocID="{6FBBED67-E470-42E4-B7B7-F8A68A52FC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ED2F53-95EF-4E30-89DF-95F42B1C9B7E}" type="pres">
      <dgm:prSet presAssocID="{D389B977-F3EA-4613-9512-72BAE647CEF9}" presName="spacer" presStyleCnt="0"/>
      <dgm:spPr/>
    </dgm:pt>
    <dgm:pt modelId="{F8779A19-DCBF-4847-9D57-C500AF7469B4}" type="pres">
      <dgm:prSet presAssocID="{2AF778DA-8D40-4255-8C06-096D151B25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632109-3922-4CAB-9650-1938A3546D99}" srcId="{7C6D9D5B-91E3-4D51-B5D6-F57EA95A6D2A}" destId="{5C604314-D1B7-4E54-87D6-BED3EFEB76E1}" srcOrd="0" destOrd="0" parTransId="{19E52EBC-46B1-415D-9727-8634F0886886}" sibTransId="{40A3E665-77C5-4E3A-BB4A-4D27CDAFA4F3}"/>
    <dgm:cxn modelId="{06D62718-6D38-4344-93BC-0C755D041E3B}" srcId="{7C6D9D5B-91E3-4D51-B5D6-F57EA95A6D2A}" destId="{6FBBED67-E470-42E4-B7B7-F8A68A52FCCE}" srcOrd="2" destOrd="0" parTransId="{78B998B9-36BF-4FCC-A776-15C5632C7B58}" sibTransId="{D389B977-F3EA-4613-9512-72BAE647CEF9}"/>
    <dgm:cxn modelId="{6937FE18-EA50-435D-8A28-476F65A5AA39}" srcId="{7C6D9D5B-91E3-4D51-B5D6-F57EA95A6D2A}" destId="{2AF778DA-8D40-4255-8C06-096D151B25C7}" srcOrd="3" destOrd="0" parTransId="{748974E8-5FA8-4F12-A80E-94C319A2FD23}" sibTransId="{DDC8A5C2-A8AD-4AEA-A0C3-A0D4C6B32C64}"/>
    <dgm:cxn modelId="{DCE8B319-6EC2-4C8A-9ECC-A6459F16ECAD}" srcId="{7C6D9D5B-91E3-4D51-B5D6-F57EA95A6D2A}" destId="{C84102E4-A9A2-473B-B98B-1B1DE2958D06}" srcOrd="1" destOrd="0" parTransId="{5D4CBA21-947C-4005-9512-CD68E8E85FCB}" sibTransId="{5C7C5773-7865-4C12-9D0C-77281331CE3A}"/>
    <dgm:cxn modelId="{EC553371-644C-4D4F-9E98-8FB065A46046}" type="presOf" srcId="{5C604314-D1B7-4E54-87D6-BED3EFEB76E1}" destId="{BAF3BD34-1C54-400E-A4BE-830FDD28B934}" srcOrd="0" destOrd="0" presId="urn:microsoft.com/office/officeart/2005/8/layout/vList2"/>
    <dgm:cxn modelId="{C68DD8BD-57EC-469A-A05C-B77169E47C53}" type="presOf" srcId="{6FBBED67-E470-42E4-B7B7-F8A68A52FCCE}" destId="{61807113-C9A5-48D0-B381-174862F11ECA}" srcOrd="0" destOrd="0" presId="urn:microsoft.com/office/officeart/2005/8/layout/vList2"/>
    <dgm:cxn modelId="{A29D8EBE-A625-4FAB-A9E5-99FD6890FB4C}" type="presOf" srcId="{7C6D9D5B-91E3-4D51-B5D6-F57EA95A6D2A}" destId="{7FFD9832-1E2F-4F80-BE79-3164E22A2866}" srcOrd="0" destOrd="0" presId="urn:microsoft.com/office/officeart/2005/8/layout/vList2"/>
    <dgm:cxn modelId="{F07010D5-66D6-47F0-90EF-99DDC4F4E49D}" type="presOf" srcId="{C84102E4-A9A2-473B-B98B-1B1DE2958D06}" destId="{C8A1C3B7-6AB1-4461-9B3B-33B024EC8561}" srcOrd="0" destOrd="0" presId="urn:microsoft.com/office/officeart/2005/8/layout/vList2"/>
    <dgm:cxn modelId="{04268DD8-3CA0-4520-AC94-4F5445FDEC14}" type="presOf" srcId="{2AF778DA-8D40-4255-8C06-096D151B25C7}" destId="{F8779A19-DCBF-4847-9D57-C500AF7469B4}" srcOrd="0" destOrd="0" presId="urn:microsoft.com/office/officeart/2005/8/layout/vList2"/>
    <dgm:cxn modelId="{DB3D3C37-1150-4DA2-A94E-BD28B089A022}" type="presParOf" srcId="{7FFD9832-1E2F-4F80-BE79-3164E22A2866}" destId="{BAF3BD34-1C54-400E-A4BE-830FDD28B934}" srcOrd="0" destOrd="0" presId="urn:microsoft.com/office/officeart/2005/8/layout/vList2"/>
    <dgm:cxn modelId="{39AC6CAE-BD39-4CC5-B83D-E8EE5170EF6C}" type="presParOf" srcId="{7FFD9832-1E2F-4F80-BE79-3164E22A2866}" destId="{8CCF7089-2CEC-4C06-8AD2-258D1E3F62A9}" srcOrd="1" destOrd="0" presId="urn:microsoft.com/office/officeart/2005/8/layout/vList2"/>
    <dgm:cxn modelId="{2D50F499-D570-4435-9B6A-E86FD64D6EDA}" type="presParOf" srcId="{7FFD9832-1E2F-4F80-BE79-3164E22A2866}" destId="{C8A1C3B7-6AB1-4461-9B3B-33B024EC8561}" srcOrd="2" destOrd="0" presId="urn:microsoft.com/office/officeart/2005/8/layout/vList2"/>
    <dgm:cxn modelId="{B7C12283-0F65-4AA5-8CF4-436CEF0EC245}" type="presParOf" srcId="{7FFD9832-1E2F-4F80-BE79-3164E22A2866}" destId="{965B8566-4E01-4FCD-A386-149968603851}" srcOrd="3" destOrd="0" presId="urn:microsoft.com/office/officeart/2005/8/layout/vList2"/>
    <dgm:cxn modelId="{686E8029-7FAD-498C-82DE-F94A45ACF618}" type="presParOf" srcId="{7FFD9832-1E2F-4F80-BE79-3164E22A2866}" destId="{61807113-C9A5-48D0-B381-174862F11ECA}" srcOrd="4" destOrd="0" presId="urn:microsoft.com/office/officeart/2005/8/layout/vList2"/>
    <dgm:cxn modelId="{A59C1A8E-D47E-4534-BA8B-6A1D364CA040}" type="presParOf" srcId="{7FFD9832-1E2F-4F80-BE79-3164E22A2866}" destId="{8FED2F53-95EF-4E30-89DF-95F42B1C9B7E}" srcOrd="5" destOrd="0" presId="urn:microsoft.com/office/officeart/2005/8/layout/vList2"/>
    <dgm:cxn modelId="{BD3E046B-2EEF-412D-BA75-E60607AA69A0}" type="presParOf" srcId="{7FFD9832-1E2F-4F80-BE79-3164E22A2866}" destId="{F8779A19-DCBF-4847-9D57-C500AF7469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3BD34-1C54-400E-A4BE-830FDD28B934}">
      <dsp:nvSpPr>
        <dsp:cNvPr id="0" name=""/>
        <dsp:cNvSpPr/>
      </dsp:nvSpPr>
      <dsp:spPr>
        <a:xfrm>
          <a:off x="0" y="94256"/>
          <a:ext cx="7679858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ish hujjat almashinuvi, normativ-ma’lumotnoma, kutubxona va axborot arxivi bo’yicha foydalanuvchilarning axborot xizmatini bajaruvchi tarmoq;</a:t>
          </a:r>
          <a:endParaRPr lang="ru-RU" sz="2300" kern="1200"/>
        </a:p>
      </dsp:txBody>
      <dsp:txXfrm>
        <a:off x="56486" y="150742"/>
        <a:ext cx="7566886" cy="1044158"/>
      </dsp:txXfrm>
    </dsp:sp>
    <dsp:sp modelId="{C8A1C3B7-6AB1-4461-9B3B-33B024EC8561}">
      <dsp:nvSpPr>
        <dsp:cNvPr id="0" name=""/>
        <dsp:cNvSpPr/>
      </dsp:nvSpPr>
      <dsp:spPr>
        <a:xfrm>
          <a:off x="0" y="1317626"/>
          <a:ext cx="7679858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asosiy vazifasi ilmiy-texnik hisoblashlarni bajaruvchi va tadqiqot loyihalarini avtomatlashtirish bo’lgan lokal tarmoq;</a:t>
          </a:r>
          <a:endParaRPr lang="ru-RU" sz="2300" kern="1200"/>
        </a:p>
      </dsp:txBody>
      <dsp:txXfrm>
        <a:off x="56486" y="1374112"/>
        <a:ext cx="7566886" cy="1044158"/>
      </dsp:txXfrm>
    </dsp:sp>
    <dsp:sp modelId="{61807113-C9A5-48D0-B381-174862F11ECA}">
      <dsp:nvSpPr>
        <dsp:cNvPr id="0" name=""/>
        <dsp:cNvSpPr/>
      </dsp:nvSpPr>
      <dsp:spPr>
        <a:xfrm>
          <a:off x="0" y="2540996"/>
          <a:ext cx="7679858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qaror qabul qilish tizimlari, ekspert tizimlari, masofaviy o’qitish, dizayn va loyihalash tarmoqlari;</a:t>
          </a:r>
          <a:endParaRPr lang="ru-RU" sz="2300" kern="1200"/>
        </a:p>
      </dsp:txBody>
      <dsp:txXfrm>
        <a:off x="56486" y="2597482"/>
        <a:ext cx="7566886" cy="1044158"/>
      </dsp:txXfrm>
    </dsp:sp>
    <dsp:sp modelId="{F8779A19-DCBF-4847-9D57-C500AF7469B4}">
      <dsp:nvSpPr>
        <dsp:cNvPr id="0" name=""/>
        <dsp:cNvSpPr/>
      </dsp:nvSpPr>
      <dsp:spPr>
        <a:xfrm>
          <a:off x="0" y="3764366"/>
          <a:ext cx="7679858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mahsulot ishlab chiqarish, xizmat ko’rsatish, savdo va marketing bo’yicha korxona faoliyatini boshqaruvchi lokal tarmoq.</a:t>
          </a:r>
          <a:endParaRPr lang="ru-RU" sz="2300" kern="1200"/>
        </a:p>
      </dsp:txBody>
      <dsp:txXfrm>
        <a:off x="56486" y="3820852"/>
        <a:ext cx="7566886" cy="1044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840D4-E2C1-441C-B71C-C8D537D0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404751"/>
            <a:ext cx="8791575" cy="1655762"/>
          </a:xfrm>
        </p:spPr>
        <p:txBody>
          <a:bodyPr/>
          <a:lstStyle/>
          <a:p>
            <a:r>
              <a:rPr lang="en-US" b="1" dirty="0" err="1"/>
              <a:t>Lokal</a:t>
            </a:r>
            <a:r>
              <a:rPr lang="en-US" b="1" dirty="0"/>
              <a:t> </a:t>
            </a:r>
            <a:r>
              <a:rPr lang="en-US" b="1" dirty="0" err="1"/>
              <a:t>tarmoqlar</a:t>
            </a:r>
            <a:r>
              <a:rPr lang="en-US" b="1" dirty="0"/>
              <a:t> (LAN)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ularning</a:t>
            </a:r>
            <a:r>
              <a:rPr lang="en-US" b="1" dirty="0"/>
              <a:t> </a:t>
            </a:r>
            <a:r>
              <a:rPr lang="en-US" b="1" dirty="0" err="1"/>
              <a:t>qurilish</a:t>
            </a:r>
            <a:r>
              <a:rPr lang="en-US" b="1" dirty="0"/>
              <a:t> </a:t>
            </a:r>
            <a:r>
              <a:rPr lang="en-US" b="1" dirty="0" err="1"/>
              <a:t>usullari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D3E646-604B-4EA2-87DA-D0FD279D9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4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261F8-91AE-41F0-9517-60B0A4E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061"/>
            <a:ext cx="9905998" cy="67325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A0C65-6CB8-444C-A49F-147438BC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8230"/>
            <a:ext cx="10455502" cy="5609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adapterlari</a:t>
            </a:r>
            <a:r>
              <a:rPr lang="en-US" sz="2800" dirty="0"/>
              <a:t> </a:t>
            </a:r>
            <a:r>
              <a:rPr lang="en-US" sz="2800" dirty="0" err="1"/>
              <a:t>mijoz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adapterlar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server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adapterlarga</a:t>
            </a:r>
            <a:r>
              <a:rPr lang="en-US" sz="2800" dirty="0"/>
              <a:t> </a:t>
            </a:r>
            <a:r>
              <a:rPr lang="en-US" sz="2800" dirty="0" err="1"/>
              <a:t>bo’linadi</a:t>
            </a:r>
            <a:r>
              <a:rPr lang="en-US" sz="2800" dirty="0"/>
              <a:t>. </a:t>
            </a:r>
            <a:r>
              <a:rPr lang="en-US" sz="2800" b="1" dirty="0" err="1"/>
              <a:t>Mijoz</a:t>
            </a:r>
            <a:r>
              <a:rPr lang="en-US" sz="2800" b="1" dirty="0"/>
              <a:t> </a:t>
            </a:r>
            <a:r>
              <a:rPr lang="en-US" sz="2800" b="1" dirty="0" err="1"/>
              <a:t>kompyuterlar</a:t>
            </a:r>
            <a:r>
              <a:rPr lang="en-US" sz="2800" b="1" dirty="0"/>
              <a:t> </a:t>
            </a:r>
            <a:r>
              <a:rPr lang="en-US" sz="2800" b="1" dirty="0" err="1"/>
              <a:t>uchun</a:t>
            </a:r>
            <a:r>
              <a:rPr lang="en-US" sz="2800" dirty="0"/>
              <a:t> </a:t>
            </a:r>
            <a:r>
              <a:rPr lang="en-US" sz="2800" dirty="0" err="1"/>
              <a:t>mo’ljallangan</a:t>
            </a:r>
            <a:r>
              <a:rPr lang="en-US" sz="2800" dirty="0"/>
              <a:t> </a:t>
            </a:r>
            <a:r>
              <a:rPr lang="en-US" sz="2800" dirty="0" err="1"/>
              <a:t>adapterlarda</a:t>
            </a:r>
            <a:r>
              <a:rPr lang="en-US" sz="2800" dirty="0"/>
              <a:t> </a:t>
            </a:r>
            <a:r>
              <a:rPr lang="en-US" sz="2800" dirty="0" err="1"/>
              <a:t>ishning</a:t>
            </a:r>
            <a:r>
              <a:rPr lang="en-US" sz="2800" dirty="0"/>
              <a:t> </a:t>
            </a:r>
            <a:r>
              <a:rPr lang="en-US" sz="2800" dirty="0" err="1"/>
              <a:t>anchagina</a:t>
            </a:r>
            <a:r>
              <a:rPr lang="en-US" sz="2800" dirty="0"/>
              <a:t> </a:t>
            </a:r>
            <a:r>
              <a:rPr lang="en-US" sz="2800" dirty="0" err="1"/>
              <a:t>qismi</a:t>
            </a:r>
            <a:r>
              <a:rPr lang="en-US" sz="2800" dirty="0"/>
              <a:t> </a:t>
            </a:r>
            <a:r>
              <a:rPr lang="en-US" sz="2800" dirty="0" err="1"/>
              <a:t>drayverlarga</a:t>
            </a:r>
            <a:r>
              <a:rPr lang="en-US" sz="2800" dirty="0"/>
              <a:t> </a:t>
            </a:r>
            <a:r>
              <a:rPr lang="en-US" sz="2800" dirty="0" err="1"/>
              <a:t>yuklanadi</a:t>
            </a:r>
            <a:r>
              <a:rPr lang="en-US" sz="2800" dirty="0"/>
              <a:t>, </a:t>
            </a:r>
            <a:r>
              <a:rPr lang="en-US" sz="2800" dirty="0" err="1"/>
              <a:t>shuning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ham </a:t>
            </a:r>
            <a:r>
              <a:rPr lang="en-US" sz="2800" dirty="0" err="1"/>
              <a:t>ular</a:t>
            </a:r>
            <a:r>
              <a:rPr lang="en-US" sz="2800" dirty="0"/>
              <a:t> </a:t>
            </a:r>
            <a:r>
              <a:rPr lang="en-US" sz="2800" dirty="0" err="1"/>
              <a:t>sodda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narxi</a:t>
            </a:r>
            <a:r>
              <a:rPr lang="en-US" sz="2800" dirty="0"/>
              <a:t> </a:t>
            </a:r>
            <a:r>
              <a:rPr lang="en-US" sz="2800" dirty="0" err="1"/>
              <a:t>arzon</a:t>
            </a:r>
            <a:r>
              <a:rPr lang="en-US" sz="2800" dirty="0"/>
              <a:t> </a:t>
            </a:r>
            <a:r>
              <a:rPr lang="en-US" sz="2800" dirty="0" err="1"/>
              <a:t>bo’ladi</a:t>
            </a:r>
            <a:r>
              <a:rPr lang="en-US" sz="2800" dirty="0"/>
              <a:t>. </a:t>
            </a:r>
            <a:r>
              <a:rPr lang="en-US" sz="2800" dirty="0" err="1"/>
              <a:t>Bunda</a:t>
            </a:r>
            <a:r>
              <a:rPr lang="en-US" sz="2800" dirty="0"/>
              <a:t> </a:t>
            </a:r>
            <a:r>
              <a:rPr lang="en-US" sz="2800" dirty="0" err="1"/>
              <a:t>kadrlarni</a:t>
            </a:r>
            <a:r>
              <a:rPr lang="en-US" sz="2800" dirty="0"/>
              <a:t> </a:t>
            </a:r>
            <a:r>
              <a:rPr lang="en-US" sz="2800" dirty="0" err="1"/>
              <a:t>operativ</a:t>
            </a:r>
            <a:r>
              <a:rPr lang="en-US" sz="2800" dirty="0"/>
              <a:t> </a:t>
            </a:r>
            <a:r>
              <a:rPr lang="en-US" sz="2800" dirty="0" err="1"/>
              <a:t>xotiradan</a:t>
            </a:r>
            <a:r>
              <a:rPr lang="en-US" sz="2800" dirty="0"/>
              <a:t> </a:t>
            </a:r>
            <a:r>
              <a:rPr lang="en-US" sz="2800" dirty="0" err="1"/>
              <a:t>tarmoqqa</a:t>
            </a:r>
            <a:r>
              <a:rPr lang="en-US" sz="2800" dirty="0"/>
              <a:t> </a:t>
            </a:r>
            <a:r>
              <a:rPr lang="en-US" sz="2800" dirty="0" err="1"/>
              <a:t>uzatish</a:t>
            </a:r>
            <a:r>
              <a:rPr lang="en-US" sz="2800" dirty="0"/>
              <a:t> </a:t>
            </a:r>
            <a:r>
              <a:rPr lang="en-US" sz="2800" dirty="0" err="1"/>
              <a:t>kabi</a:t>
            </a:r>
            <a:r>
              <a:rPr lang="en-US" sz="2800" dirty="0"/>
              <a:t> </a:t>
            </a:r>
            <a:r>
              <a:rPr lang="en-US" sz="2800" dirty="0" err="1"/>
              <a:t>ishlar</a:t>
            </a:r>
            <a:r>
              <a:rPr lang="en-US" sz="2800" dirty="0"/>
              <a:t> </a:t>
            </a:r>
            <a:r>
              <a:rPr lang="en-US" sz="2800" dirty="0" err="1"/>
              <a:t>bajarilishi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 </a:t>
            </a:r>
            <a:r>
              <a:rPr lang="en-US" sz="2800" dirty="0" err="1"/>
              <a:t>bo’lgani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kompyuter</a:t>
            </a:r>
            <a:r>
              <a:rPr lang="en-US" sz="2800" dirty="0"/>
              <a:t> </a:t>
            </a:r>
            <a:r>
              <a:rPr lang="en-US" sz="2800" dirty="0" err="1"/>
              <a:t>markaziy</a:t>
            </a:r>
            <a:r>
              <a:rPr lang="en-US" sz="2800" dirty="0"/>
              <a:t> </a:t>
            </a:r>
            <a:r>
              <a:rPr lang="en-US" sz="2800" dirty="0" err="1"/>
              <a:t>prosessorining</a:t>
            </a:r>
            <a:r>
              <a:rPr lang="en-US" sz="2800" dirty="0"/>
              <a:t> </a:t>
            </a:r>
            <a:r>
              <a:rPr lang="en-US" sz="2800" dirty="0" err="1"/>
              <a:t>ish</a:t>
            </a:r>
            <a:r>
              <a:rPr lang="en-US" sz="2800" dirty="0"/>
              <a:t> </a:t>
            </a:r>
            <a:r>
              <a:rPr lang="en-US" sz="2800" dirty="0" err="1"/>
              <a:t>yuklamasi</a:t>
            </a:r>
            <a:r>
              <a:rPr lang="en-US" sz="2800" dirty="0"/>
              <a:t> </a:t>
            </a:r>
            <a:r>
              <a:rPr lang="en-US" sz="2800" dirty="0" err="1"/>
              <a:t>ortadi</a:t>
            </a:r>
            <a:r>
              <a:rPr lang="en-US" sz="2800" dirty="0"/>
              <a:t>. </a:t>
            </a:r>
            <a:r>
              <a:rPr lang="en-US" sz="2800" b="1" dirty="0" err="1"/>
              <a:t>Serverlar</a:t>
            </a:r>
            <a:r>
              <a:rPr lang="en-US" sz="2800" b="1" dirty="0"/>
              <a:t> </a:t>
            </a:r>
            <a:r>
              <a:rPr lang="en-US" sz="2800" b="1" dirty="0" err="1"/>
              <a:t>uchun</a:t>
            </a:r>
            <a:r>
              <a:rPr lang="en-US" sz="2800" dirty="0"/>
              <a:t> </a:t>
            </a:r>
            <a:r>
              <a:rPr lang="en-US" sz="2800" dirty="0" err="1"/>
              <a:t>adapterlar</a:t>
            </a:r>
            <a:r>
              <a:rPr lang="en-US" sz="2800" dirty="0"/>
              <a:t> </a:t>
            </a:r>
            <a:r>
              <a:rPr lang="en-US" sz="2800" dirty="0" err="1"/>
              <a:t>o’zining</a:t>
            </a:r>
            <a:r>
              <a:rPr lang="en-US" sz="2800" dirty="0"/>
              <a:t> </a:t>
            </a:r>
            <a:r>
              <a:rPr lang="en-US" sz="2800" dirty="0" err="1"/>
              <a:t>prosessorlariga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 </a:t>
            </a:r>
            <a:r>
              <a:rPr lang="en-US" sz="2800" dirty="0" err="1"/>
              <a:t>bo’lib</a:t>
            </a:r>
            <a:r>
              <a:rPr lang="en-US" sz="2800" dirty="0"/>
              <a:t>, </a:t>
            </a:r>
            <a:r>
              <a:rPr lang="en-US" sz="2800" dirty="0" err="1"/>
              <a:t>ular</a:t>
            </a:r>
            <a:r>
              <a:rPr lang="en-US" sz="2800" dirty="0"/>
              <a:t> </a:t>
            </a:r>
            <a:r>
              <a:rPr lang="en-US" sz="2800" dirty="0" err="1"/>
              <a:t>kadrlarni</a:t>
            </a:r>
            <a:r>
              <a:rPr lang="en-US" sz="2800" dirty="0"/>
              <a:t> </a:t>
            </a:r>
            <a:r>
              <a:rPr lang="en-US" sz="2800" dirty="0" err="1"/>
              <a:t>operativ</a:t>
            </a:r>
            <a:r>
              <a:rPr lang="en-US" sz="2800" dirty="0"/>
              <a:t> </a:t>
            </a:r>
            <a:r>
              <a:rPr lang="en-US" sz="2800" dirty="0" err="1"/>
              <a:t>xotiradan</a:t>
            </a:r>
            <a:r>
              <a:rPr lang="en-US" sz="2800" dirty="0"/>
              <a:t> </a:t>
            </a:r>
            <a:r>
              <a:rPr lang="en-US" sz="2800" dirty="0" err="1"/>
              <a:t>tarmoqqa</a:t>
            </a:r>
            <a:r>
              <a:rPr lang="en-US" sz="2800" dirty="0"/>
              <a:t> </a:t>
            </a:r>
            <a:r>
              <a:rPr lang="en-US" sz="2800" dirty="0" err="1"/>
              <a:t>uzatish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aksincha</a:t>
            </a:r>
            <a:r>
              <a:rPr lang="en-US" sz="2800" dirty="0"/>
              <a:t> </a:t>
            </a:r>
            <a:r>
              <a:rPr lang="en-US" sz="2800" dirty="0" err="1"/>
              <a:t>ishlarning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qismini</a:t>
            </a:r>
            <a:r>
              <a:rPr lang="en-US" sz="2800" dirty="0"/>
              <a:t> </a:t>
            </a:r>
            <a:r>
              <a:rPr lang="en-US" sz="2800" dirty="0" err="1"/>
              <a:t>mustaqil</a:t>
            </a:r>
            <a:r>
              <a:rPr lang="en-US" sz="2800" dirty="0"/>
              <a:t> </a:t>
            </a:r>
            <a:r>
              <a:rPr lang="en-US" sz="2800" dirty="0" err="1"/>
              <a:t>bajaradi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563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784D-6C2A-4C60-A275-D9BD51B0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Ethernet, Token Ring, FDDI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6CABC-1A17-4FEB-B87A-71620B71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protokolni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Ethernet, Token Ring, FDDI </a:t>
            </a:r>
            <a:r>
              <a:rPr lang="en-US" dirty="0" err="1"/>
              <a:t>adapterlarga</a:t>
            </a:r>
            <a:r>
              <a:rPr lang="en-US" dirty="0"/>
              <a:t> </a:t>
            </a:r>
            <a:r>
              <a:rPr lang="en-US" dirty="0" err="1"/>
              <a:t>ajratiladi</a:t>
            </a:r>
            <a:r>
              <a:rPr lang="en-US" dirty="0"/>
              <a:t>. Fast Ethernet </a:t>
            </a:r>
            <a:r>
              <a:rPr lang="en-US" dirty="0" err="1"/>
              <a:t>protokoli</a:t>
            </a:r>
            <a:r>
              <a:rPr lang="en-US" dirty="0"/>
              <a:t> </a:t>
            </a:r>
            <a:r>
              <a:rPr lang="en-US" dirty="0" err="1"/>
              <a:t>avtomuloqot</a:t>
            </a:r>
            <a:r>
              <a:rPr lang="en-US" dirty="0"/>
              <a:t> </a:t>
            </a:r>
            <a:r>
              <a:rPr lang="en-US" dirty="0" err="1"/>
              <a:t>amali</a:t>
            </a:r>
            <a:r>
              <a:rPr lang="en-US" dirty="0"/>
              <a:t> </a:t>
            </a:r>
            <a:r>
              <a:rPr lang="en-US" dirty="0" err="1"/>
              <a:t>hisobiga</a:t>
            </a:r>
            <a:r>
              <a:rPr lang="en-US" dirty="0"/>
              <a:t> </a:t>
            </a:r>
            <a:r>
              <a:rPr lang="en-US" dirty="0" err="1"/>
              <a:t>avtomatik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adapteri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tezligini</a:t>
            </a:r>
            <a:r>
              <a:rPr lang="en-US" dirty="0"/>
              <a:t> </a:t>
            </a:r>
            <a:r>
              <a:rPr lang="en-US" dirty="0" err="1"/>
              <a:t>tanlash</a:t>
            </a:r>
            <a:r>
              <a:rPr lang="en-US" dirty="0"/>
              <a:t> </a:t>
            </a:r>
            <a:r>
              <a:rPr lang="en-US" dirty="0" err="1"/>
              <a:t>imkoni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,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Ethernet </a:t>
            </a:r>
            <a:r>
              <a:rPr lang="en-US" dirty="0" err="1"/>
              <a:t>adapterlari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tezlikni</a:t>
            </a:r>
            <a:r>
              <a:rPr lang="en-US" dirty="0"/>
              <a:t> </a:t>
            </a:r>
            <a:r>
              <a:rPr lang="en-US" dirty="0" err="1"/>
              <a:t>quvvatlaydi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rusumida</a:t>
            </a:r>
            <a:r>
              <a:rPr lang="en-US" dirty="0"/>
              <a:t> </a:t>
            </a:r>
            <a:r>
              <a:rPr lang="en-US" dirty="0" err="1"/>
              <a:t>o’zining</a:t>
            </a:r>
            <a:r>
              <a:rPr lang="en-US" dirty="0"/>
              <a:t> 10/100 </a:t>
            </a:r>
            <a:r>
              <a:rPr lang="en-US" dirty="0" err="1"/>
              <a:t>qo’shimchasi</a:t>
            </a:r>
            <a:r>
              <a:rPr lang="en-US" dirty="0"/>
              <a:t> bor.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2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41CD2-7F7B-49BE-A8FE-5EDD4175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«</a:t>
            </a:r>
            <a:r>
              <a:rPr lang="en-US" dirty="0" err="1"/>
              <a:t>Xotira</a:t>
            </a:r>
            <a:r>
              <a:rPr lang="en-US" dirty="0"/>
              <a:t>-adapter»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0CF5D-9454-4679-94E6-2DC8D9EE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kanalining</a:t>
            </a:r>
            <a:r>
              <a:rPr lang="en-US" dirty="0"/>
              <a:t> </a:t>
            </a:r>
            <a:r>
              <a:rPr lang="en-US" dirty="0" err="1"/>
              <a:t>unumdorligini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umumdorligini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ekan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marshrut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kadrning</a:t>
            </a:r>
            <a:r>
              <a:rPr lang="en-US" dirty="0"/>
              <a:t> harakat </a:t>
            </a:r>
            <a:r>
              <a:rPr lang="en-US" dirty="0" err="1"/>
              <a:t>tezligi</a:t>
            </a:r>
            <a:r>
              <a:rPr lang="en-US" dirty="0"/>
              <a:t>,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konsentratorlar</a:t>
            </a:r>
            <a:r>
              <a:rPr lang="en-US" dirty="0"/>
              <a:t>, </a:t>
            </a:r>
            <a:r>
              <a:rPr lang="en-US" dirty="0" err="1"/>
              <a:t>kommutatorlar</a:t>
            </a:r>
            <a:r>
              <a:rPr lang="en-US" dirty="0"/>
              <a:t>, </a:t>
            </a:r>
            <a:r>
              <a:rPr lang="en-US" dirty="0" err="1"/>
              <a:t>marshrutiza­torlar</a:t>
            </a:r>
            <a:r>
              <a:rPr lang="en-US" dirty="0"/>
              <a:t>, global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kanallarida</a:t>
            </a:r>
            <a:r>
              <a:rPr lang="en-US" dirty="0"/>
              <a:t> </a:t>
            </a:r>
            <a:r>
              <a:rPr lang="en-US" dirty="0" err="1"/>
              <a:t>unumdorlik</a:t>
            </a:r>
            <a:r>
              <a:rPr lang="en-US" dirty="0"/>
              <a:t> </a:t>
            </a:r>
            <a:r>
              <a:rPr lang="en-US" dirty="0" err="1"/>
              <a:t>tezlik</a:t>
            </a:r>
            <a:r>
              <a:rPr lang="en-US" dirty="0"/>
              <a:t> </a:t>
            </a:r>
            <a:r>
              <a:rPr lang="en-US" dirty="0" err="1"/>
              <a:t>jihatidan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element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.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agar server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mijoz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adapteri</a:t>
            </a:r>
            <a:r>
              <a:rPr lang="en-US" dirty="0"/>
              <a:t> </a:t>
            </a:r>
            <a:r>
              <a:rPr lang="en-US" dirty="0" err="1"/>
              <a:t>sekin</a:t>
            </a:r>
            <a:r>
              <a:rPr lang="en-US" dirty="0"/>
              <a:t> </a:t>
            </a:r>
            <a:r>
              <a:rPr lang="en-US" dirty="0" err="1"/>
              <a:t>ishlasa</a:t>
            </a:r>
            <a:r>
              <a:rPr lang="en-US" dirty="0"/>
              <a:t>, </a:t>
            </a:r>
            <a:r>
              <a:rPr lang="en-US" dirty="0" err="1"/>
              <a:t>hyech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kommunikasion</a:t>
            </a:r>
            <a:r>
              <a:rPr lang="en-US" dirty="0"/>
              <a:t> </a:t>
            </a: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tezligini</a:t>
            </a:r>
            <a:r>
              <a:rPr lang="en-US" dirty="0"/>
              <a:t> </a:t>
            </a:r>
            <a:r>
              <a:rPr lang="en-US" dirty="0" err="1"/>
              <a:t>oshirib</a:t>
            </a:r>
            <a:r>
              <a:rPr lang="en-US" dirty="0"/>
              <a:t> </a:t>
            </a:r>
            <a:r>
              <a:rPr lang="en-US" dirty="0" err="1"/>
              <a:t>bera</a:t>
            </a:r>
            <a:r>
              <a:rPr lang="en-US" dirty="0"/>
              <a:t> </a:t>
            </a:r>
            <a:r>
              <a:rPr lang="en-US" dirty="0" err="1"/>
              <a:t>olmaydi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23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3AD4F-DC44-4A68-80B5-CDCA3FB6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6572"/>
            <a:ext cx="9905998" cy="1478570"/>
          </a:xfrm>
        </p:spPr>
        <p:txBody>
          <a:bodyPr/>
          <a:lstStyle/>
          <a:p>
            <a:r>
              <a:rPr lang="en-US" dirty="0" err="1"/>
              <a:t>Konsentratorlarning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vazifalari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6E75E7A-14F1-43AE-A4AF-14D3FC53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46514"/>
            <a:ext cx="9905999" cy="4484914"/>
          </a:xfrm>
        </p:spPr>
        <p:txBody>
          <a:bodyPr>
            <a:normAutofit/>
          </a:bodyPr>
          <a:lstStyle/>
          <a:p>
            <a:r>
              <a:rPr lang="en-US" sz="2800" dirty="0" err="1"/>
              <a:t>Deyarli</a:t>
            </a:r>
            <a:r>
              <a:rPr lang="en-US" sz="2800" dirty="0"/>
              <a:t> </a:t>
            </a:r>
            <a:r>
              <a:rPr lang="en-US" sz="2800" dirty="0" err="1"/>
              <a:t>barcha</a:t>
            </a:r>
            <a:r>
              <a:rPr lang="en-US" sz="2800" dirty="0"/>
              <a:t> </a:t>
            </a:r>
            <a:r>
              <a:rPr lang="en-US" sz="2800" dirty="0" err="1"/>
              <a:t>zamonaviy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texnologiyalarida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ma’noni</a:t>
            </a:r>
            <a:r>
              <a:rPr lang="en-US" sz="2800" dirty="0"/>
              <a:t> </a:t>
            </a:r>
            <a:r>
              <a:rPr lang="en-US" sz="2800" dirty="0" err="1"/>
              <a:t>anglatuvchi</a:t>
            </a:r>
            <a:r>
              <a:rPr lang="en-US" sz="2800" dirty="0"/>
              <a:t> </a:t>
            </a:r>
            <a:r>
              <a:rPr lang="en-US" sz="2800" b="1" dirty="0" err="1"/>
              <a:t>konsentrator</a:t>
            </a:r>
            <a:r>
              <a:rPr lang="en-US" sz="2800" b="1" dirty="0"/>
              <a:t>, </a:t>
            </a:r>
            <a:r>
              <a:rPr lang="en-US" sz="2800" b="1" dirty="0" err="1"/>
              <a:t>xab</a:t>
            </a:r>
            <a:r>
              <a:rPr lang="en-US" sz="2800" b="1" dirty="0"/>
              <a:t>,</a:t>
            </a:r>
            <a:r>
              <a:rPr lang="en-US" sz="2800" dirty="0"/>
              <a:t> </a:t>
            </a:r>
            <a:r>
              <a:rPr lang="en-US" sz="2800" b="1" dirty="0" err="1"/>
              <a:t>takrorlovchi</a:t>
            </a:r>
            <a:r>
              <a:rPr lang="en-US" sz="2800" dirty="0"/>
              <a:t> </a:t>
            </a:r>
            <a:r>
              <a:rPr lang="en-US" sz="2800" dirty="0" err="1"/>
              <a:t>kabi</a:t>
            </a:r>
            <a:r>
              <a:rPr lang="en-US" sz="2800" dirty="0"/>
              <a:t> har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nomlar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ataluvchi</a:t>
            </a:r>
            <a:r>
              <a:rPr lang="en-US" sz="2800" dirty="0"/>
              <a:t> </a:t>
            </a:r>
            <a:r>
              <a:rPr lang="en-US" sz="2800" dirty="0" err="1"/>
              <a:t>qurilma</a:t>
            </a:r>
            <a:r>
              <a:rPr lang="en-US" sz="2800" dirty="0"/>
              <a:t> </a:t>
            </a:r>
            <a:r>
              <a:rPr lang="en-US" sz="2800" dirty="0" err="1"/>
              <a:t>mavjud</a:t>
            </a:r>
            <a:r>
              <a:rPr lang="en-US" sz="2800" dirty="0"/>
              <a:t>. </a:t>
            </a:r>
            <a:r>
              <a:rPr lang="en-US" sz="2800" dirty="0" err="1"/>
              <a:t>Qo’llaniladigan</a:t>
            </a:r>
            <a:r>
              <a:rPr lang="en-US" sz="2800" dirty="0"/>
              <a:t> </a:t>
            </a:r>
            <a:r>
              <a:rPr lang="en-US" sz="2800" dirty="0" err="1"/>
              <a:t>sohasiga</a:t>
            </a:r>
            <a:r>
              <a:rPr lang="en-US" sz="2800" dirty="0"/>
              <a:t> </a:t>
            </a:r>
            <a:r>
              <a:rPr lang="en-US" sz="2800" dirty="0" err="1"/>
              <a:t>qarab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qurilmaning</a:t>
            </a:r>
            <a:r>
              <a:rPr lang="en-US" sz="2800" dirty="0"/>
              <a:t> </a:t>
            </a:r>
            <a:r>
              <a:rPr lang="en-US" sz="2800" dirty="0" err="1"/>
              <a:t>vazifasi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konstruktiv</a:t>
            </a:r>
            <a:r>
              <a:rPr lang="en-US" sz="2800" dirty="0"/>
              <a:t> </a:t>
            </a:r>
            <a:r>
              <a:rPr lang="en-US" sz="2800" dirty="0" err="1"/>
              <a:t>tarkibi</a:t>
            </a:r>
            <a:r>
              <a:rPr lang="en-US" sz="2800" dirty="0"/>
              <a:t> </a:t>
            </a:r>
            <a:r>
              <a:rPr lang="en-US" sz="2800" dirty="0" err="1"/>
              <a:t>o’zgarib</a:t>
            </a:r>
            <a:r>
              <a:rPr lang="en-US" sz="2800" dirty="0"/>
              <a:t> </a:t>
            </a:r>
            <a:r>
              <a:rPr lang="en-US" sz="2800" dirty="0" err="1"/>
              <a:t>turadi</a:t>
            </a:r>
            <a:r>
              <a:rPr lang="en-US" sz="2800" dirty="0"/>
              <a:t>. </a:t>
            </a:r>
            <a:r>
              <a:rPr lang="en-US" sz="2800" dirty="0" err="1"/>
              <a:t>Uning</a:t>
            </a:r>
            <a:r>
              <a:rPr lang="en-US" sz="2800" dirty="0"/>
              <a:t> </a:t>
            </a:r>
            <a:r>
              <a:rPr lang="en-US" sz="2800" dirty="0" err="1"/>
              <a:t>asosiy</a:t>
            </a:r>
            <a:r>
              <a:rPr lang="en-US" sz="2800" dirty="0"/>
              <a:t> </a:t>
            </a:r>
            <a:r>
              <a:rPr lang="en-US" sz="2800" dirty="0" err="1"/>
              <a:t>vazifasi</a:t>
            </a:r>
            <a:r>
              <a:rPr lang="en-US" sz="2800" dirty="0"/>
              <a:t> – </a:t>
            </a:r>
            <a:r>
              <a:rPr lang="en-US" sz="2800" dirty="0" err="1"/>
              <a:t>kadrni</a:t>
            </a:r>
            <a:r>
              <a:rPr lang="en-US" sz="2800" dirty="0"/>
              <a:t> </a:t>
            </a:r>
            <a:r>
              <a:rPr lang="en-US" sz="2800" dirty="0" err="1"/>
              <a:t>barcha</a:t>
            </a:r>
            <a:r>
              <a:rPr lang="en-US" sz="2800" dirty="0"/>
              <a:t> </a:t>
            </a:r>
            <a:r>
              <a:rPr lang="en-US" sz="2800" dirty="0" err="1"/>
              <a:t>portlarga</a:t>
            </a:r>
            <a:r>
              <a:rPr lang="en-US" sz="2800" dirty="0"/>
              <a:t> (Ethernet </a:t>
            </a:r>
            <a:r>
              <a:rPr lang="en-US" sz="2800" dirty="0" err="1"/>
              <a:t>standartida</a:t>
            </a:r>
            <a:r>
              <a:rPr lang="en-US" sz="2800" dirty="0"/>
              <a:t> </a:t>
            </a:r>
            <a:r>
              <a:rPr lang="en-US" sz="2800" dirty="0" err="1"/>
              <a:t>belgilangani</a:t>
            </a:r>
            <a:r>
              <a:rPr lang="en-US" sz="2800" dirty="0"/>
              <a:t> </a:t>
            </a:r>
            <a:r>
              <a:rPr lang="en-US" sz="2800" dirty="0" err="1"/>
              <a:t>kabi</a:t>
            </a:r>
            <a:r>
              <a:rPr lang="en-US" sz="2800" dirty="0"/>
              <a:t>)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ma’lum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algoritmga</a:t>
            </a:r>
            <a:r>
              <a:rPr lang="en-US" sz="2800" dirty="0"/>
              <a:t> </a:t>
            </a:r>
            <a:r>
              <a:rPr lang="en-US" sz="2800" dirty="0" err="1"/>
              <a:t>mos</a:t>
            </a:r>
            <a:r>
              <a:rPr lang="en-US" sz="2800" dirty="0"/>
              <a:t> </a:t>
            </a:r>
            <a:r>
              <a:rPr lang="en-US" sz="2800" dirty="0" err="1"/>
              <a:t>holda</a:t>
            </a:r>
            <a:r>
              <a:rPr lang="en-US" sz="2800" dirty="0"/>
              <a:t> </a:t>
            </a:r>
            <a:r>
              <a:rPr lang="en-US" sz="2800" dirty="0" err="1"/>
              <a:t>faqatgina</a:t>
            </a:r>
            <a:r>
              <a:rPr lang="en-US" sz="2800" dirty="0"/>
              <a:t> </a:t>
            </a:r>
            <a:r>
              <a:rPr lang="en-US" sz="2800" dirty="0" err="1"/>
              <a:t>ayrim</a:t>
            </a:r>
            <a:r>
              <a:rPr lang="en-US" sz="2800" dirty="0"/>
              <a:t> </a:t>
            </a:r>
            <a:r>
              <a:rPr lang="en-US" sz="2800" dirty="0" err="1"/>
              <a:t>portlarda</a:t>
            </a:r>
            <a:r>
              <a:rPr lang="en-US" sz="2800" dirty="0"/>
              <a:t> </a:t>
            </a:r>
            <a:r>
              <a:rPr lang="en-US" sz="2800" dirty="0" err="1"/>
              <a:t>takrorlash</a:t>
            </a:r>
            <a:r>
              <a:rPr lang="en-US" sz="2800" dirty="0"/>
              <a:t> </a:t>
            </a:r>
            <a:r>
              <a:rPr lang="en-US" sz="2800" dirty="0" err="1"/>
              <a:t>doimo</a:t>
            </a:r>
            <a:r>
              <a:rPr lang="en-US" sz="2800" dirty="0"/>
              <a:t> </a:t>
            </a:r>
            <a:r>
              <a:rPr lang="en-US" sz="2800" dirty="0" err="1"/>
              <a:t>o’zgarmay</a:t>
            </a:r>
            <a:r>
              <a:rPr lang="en-US" sz="2800" dirty="0"/>
              <a:t> </a:t>
            </a:r>
            <a:r>
              <a:rPr lang="en-US" sz="2800" dirty="0" err="1"/>
              <a:t>qoladi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9415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6AD6A-D554-406F-AE26-A93F3D6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Konsentratorlarning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vazifalari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24BB4-E1F3-4AB4-AF5B-F02E30F5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err="1"/>
              <a:t>Odatda</a:t>
            </a:r>
            <a:r>
              <a:rPr lang="en-US" dirty="0"/>
              <a:t> </a:t>
            </a:r>
            <a:r>
              <a:rPr lang="en-US" dirty="0" err="1"/>
              <a:t>konsentratorlar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portlarga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 Bu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kabelli</a:t>
            </a:r>
            <a:r>
              <a:rPr lang="en-US" dirty="0"/>
              <a:t> </a:t>
            </a:r>
            <a:r>
              <a:rPr lang="en-US" dirty="0" err="1"/>
              <a:t>fizik</a:t>
            </a:r>
            <a:r>
              <a:rPr lang="en-US" dirty="0"/>
              <a:t> segment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oxirgi</a:t>
            </a:r>
            <a:r>
              <a:rPr lang="en-US" dirty="0"/>
              <a:t> </a:t>
            </a:r>
            <a:r>
              <a:rPr lang="en-US" dirty="0" err="1"/>
              <a:t>bog’lamalar</a:t>
            </a:r>
            <a:r>
              <a:rPr lang="en-US" dirty="0"/>
              <a:t> – </a:t>
            </a:r>
            <a:r>
              <a:rPr lang="en-US" dirty="0" err="1"/>
              <a:t>kompyuterlar</a:t>
            </a:r>
            <a:r>
              <a:rPr lang="en-US" dirty="0"/>
              <a:t> </a:t>
            </a:r>
            <a:r>
              <a:rPr lang="en-US" dirty="0" err="1"/>
              <a:t>ulanadi</a:t>
            </a:r>
            <a:r>
              <a:rPr lang="en-US" dirty="0"/>
              <a:t>. </a:t>
            </a:r>
            <a:r>
              <a:rPr lang="en-US" dirty="0" err="1"/>
              <a:t>Konsentrator</a:t>
            </a:r>
            <a:r>
              <a:rPr lang="en-US" dirty="0"/>
              <a:t> </a:t>
            </a:r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fizik</a:t>
            </a:r>
            <a:r>
              <a:rPr lang="en-US" dirty="0"/>
              <a:t> </a:t>
            </a:r>
            <a:r>
              <a:rPr lang="en-US" dirty="0" err="1"/>
              <a:t>sigmentlarini</a:t>
            </a:r>
            <a:r>
              <a:rPr lang="en-US" dirty="0"/>
              <a:t> yagona </a:t>
            </a:r>
            <a:r>
              <a:rPr lang="en-US" dirty="0" err="1"/>
              <a:t>ajratiladigan</a:t>
            </a:r>
            <a:r>
              <a:rPr lang="en-US" dirty="0"/>
              <a:t> </a:t>
            </a:r>
            <a:r>
              <a:rPr lang="en-US" dirty="0" err="1"/>
              <a:t>muhitga</a:t>
            </a:r>
            <a:r>
              <a:rPr lang="en-US" dirty="0"/>
              <a:t> </a:t>
            </a:r>
            <a:r>
              <a:rPr lang="en-US" dirty="0" err="1"/>
              <a:t>birlashtiradi</a:t>
            </a:r>
            <a:r>
              <a:rPr lang="en-US" dirty="0"/>
              <a:t>.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erkin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ko’rib</a:t>
            </a:r>
            <a:r>
              <a:rPr lang="en-US" dirty="0"/>
              <a:t> </a:t>
            </a:r>
            <a:r>
              <a:rPr lang="en-US" dirty="0" err="1"/>
              <a:t>chiqilgan</a:t>
            </a:r>
            <a:r>
              <a:rPr lang="en-US" dirty="0"/>
              <a:t> </a:t>
            </a:r>
            <a:r>
              <a:rPr lang="en-US" dirty="0" err="1"/>
              <a:t>protokollaridan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Ethernet, Token Ring, FDDI </a:t>
            </a:r>
            <a:r>
              <a:rPr lang="en-US" dirty="0" err="1"/>
              <a:t>orqali</a:t>
            </a:r>
            <a:r>
              <a:rPr lang="en-US" dirty="0"/>
              <a:t> 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 </a:t>
            </a:r>
            <a:r>
              <a:rPr lang="en-US" dirty="0" err="1"/>
              <a:t>Ajratiladigan</a:t>
            </a:r>
            <a:r>
              <a:rPr lang="en-US" dirty="0"/>
              <a:t> </a:t>
            </a:r>
            <a:r>
              <a:rPr lang="en-US" dirty="0" err="1"/>
              <a:t>muhitdan</a:t>
            </a:r>
            <a:r>
              <a:rPr lang="en-US" dirty="0"/>
              <a:t> </a:t>
            </a:r>
            <a:r>
              <a:rPr lang="en-US" dirty="0" err="1"/>
              <a:t>foydalana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mantiqi</a:t>
            </a:r>
            <a:r>
              <a:rPr lang="en-US" dirty="0"/>
              <a:t> </a:t>
            </a:r>
            <a:r>
              <a:rPr lang="en-US" dirty="0" err="1"/>
              <a:t>texnologiyaga</a:t>
            </a:r>
            <a:r>
              <a:rPr lang="en-US" dirty="0"/>
              <a:t> </a:t>
            </a:r>
            <a:r>
              <a:rPr lang="en-US" dirty="0" err="1"/>
              <a:t>bog’liq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,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ekan</a:t>
            </a:r>
            <a:r>
              <a:rPr lang="en-US" dirty="0"/>
              <a:t> Ethernet, Token Ring, FDDI </a:t>
            </a:r>
            <a:r>
              <a:rPr lang="en-US" dirty="0" err="1"/>
              <a:t>texnologiyalarining</a:t>
            </a:r>
            <a:r>
              <a:rPr lang="en-US" dirty="0"/>
              <a:t> </a:t>
            </a:r>
            <a:r>
              <a:rPr lang="en-US" dirty="0" err="1"/>
              <a:t>konsentratorlari</a:t>
            </a:r>
            <a:r>
              <a:rPr lang="en-US" dirty="0"/>
              <a:t> ishlab </a:t>
            </a:r>
            <a:r>
              <a:rPr lang="en-US" dirty="0" err="1"/>
              <a:t>chiqariladi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AB45E-45E1-47D5-BB5E-74DCB1E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928" y="-107993"/>
            <a:ext cx="9905998" cy="1478570"/>
          </a:xfrm>
        </p:spPr>
        <p:txBody>
          <a:bodyPr/>
          <a:lstStyle/>
          <a:p>
            <a:r>
              <a:rPr lang="en-US" dirty="0"/>
              <a:t>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88DEC-0A1C-4EBA-B145-E072AD15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thernet hub - Wikipedia">
            <a:extLst>
              <a:ext uri="{FF2B5EF4-FFF2-40B4-BE49-F238E27FC236}">
                <a16:creationId xmlns:a16="http://schemas.microsoft.com/office/drawing/2014/main" id="{DB10DDEC-2EE3-4119-A75B-01858D47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95745"/>
            <a:ext cx="7030499" cy="464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79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A904D-F003-42F1-8324-16A99F8D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44" y="3548"/>
            <a:ext cx="9905998" cy="1478570"/>
          </a:xfrm>
        </p:spPr>
        <p:txBody>
          <a:bodyPr/>
          <a:lstStyle/>
          <a:p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5CF82-2C7A-44A7-AC8E-04E875A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What Is a Network Switch?">
            <a:extLst>
              <a:ext uri="{FF2B5EF4-FFF2-40B4-BE49-F238E27FC236}">
                <a16:creationId xmlns:a16="http://schemas.microsoft.com/office/drawing/2014/main" id="{F1882FA6-4AB5-4BCC-B501-CADCF3EE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" y="1482118"/>
            <a:ext cx="11397630" cy="53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0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81235-6CFA-4463-A628-AB40C531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(</a:t>
            </a:r>
            <a:r>
              <a:rPr lang="en-US" b="1" dirty="0" err="1"/>
              <a:t>takrorlovchi</a:t>
            </a:r>
            <a:r>
              <a:rPr lang="en-US" dirty="0"/>
              <a:t> )</a:t>
            </a:r>
            <a:endParaRPr lang="ru-RU" dirty="0"/>
          </a:p>
        </p:txBody>
      </p:sp>
      <p:pic>
        <p:nvPicPr>
          <p:cNvPr id="6146" name="Picture 2" descr="Computer network devices, router, repeaters, gateway, bridge, and hub. |  T4Tutorials.com">
            <a:extLst>
              <a:ext uri="{FF2B5EF4-FFF2-40B4-BE49-F238E27FC236}">
                <a16:creationId xmlns:a16="http://schemas.microsoft.com/office/drawing/2014/main" id="{47B7DB47-2D75-4B83-8205-0DA5ACB64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75" y="2148215"/>
            <a:ext cx="6939794" cy="40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96086-352D-49E9-BC0A-46D3E504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12" y="-145684"/>
            <a:ext cx="9905998" cy="1478570"/>
          </a:xfrm>
        </p:spPr>
        <p:txBody>
          <a:bodyPr/>
          <a:lstStyle/>
          <a:p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tarmoqlarini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C6931-5D9D-41CB-9CD0-87DF2AD6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35424"/>
            <a:ext cx="7829322" cy="5634317"/>
          </a:xfrm>
        </p:spPr>
        <p:txBody>
          <a:bodyPr>
            <a:normAutofit/>
          </a:bodyPr>
          <a:lstStyle/>
          <a:p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texnologiyalarni</a:t>
            </a:r>
            <a:r>
              <a:rPr lang="en-US" dirty="0"/>
              <a:t> </a:t>
            </a:r>
            <a:r>
              <a:rPr lang="en-US" dirty="0" err="1"/>
              <a:t>tanlash</a:t>
            </a:r>
            <a:r>
              <a:rPr lang="en-US" dirty="0"/>
              <a:t>, </a:t>
            </a:r>
            <a:r>
              <a:rPr lang="en-US" dirty="0" err="1"/>
              <a:t>ishchi</a:t>
            </a:r>
            <a:r>
              <a:rPr lang="en-US" dirty="0"/>
              <a:t> </a:t>
            </a:r>
            <a:r>
              <a:rPr lang="en-US" dirty="0" err="1"/>
              <a:t>stansiyalar</a:t>
            </a:r>
            <a:r>
              <a:rPr lang="en-US" dirty="0"/>
              <a:t> </a:t>
            </a:r>
            <a:r>
              <a:rPr lang="en-US" dirty="0" err="1"/>
              <a:t>sonini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o’zaro</a:t>
            </a:r>
            <a:r>
              <a:rPr lang="en-US" dirty="0"/>
              <a:t> </a:t>
            </a:r>
            <a:r>
              <a:rPr lang="en-US" dirty="0" err="1"/>
              <a:t>joylashuvini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bo’lib</a:t>
            </a:r>
            <a:r>
              <a:rPr lang="en-US" dirty="0"/>
              <a:t>, </a:t>
            </a:r>
            <a:r>
              <a:rPr lang="en-US" dirty="0" err="1"/>
              <a:t>faoliyat</a:t>
            </a:r>
            <a:r>
              <a:rPr lang="en-US" dirty="0"/>
              <a:t> </a:t>
            </a:r>
            <a:r>
              <a:rPr lang="en-US" dirty="0" err="1"/>
              <a:t>turiga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foydalanuvchilarning</a:t>
            </a:r>
            <a:r>
              <a:rPr lang="en-US" dirty="0"/>
              <a:t> </a:t>
            </a:r>
            <a:r>
              <a:rPr lang="en-US" dirty="0" err="1"/>
              <a:t>ishchi</a:t>
            </a:r>
            <a:r>
              <a:rPr lang="en-US" dirty="0"/>
              <a:t> </a:t>
            </a:r>
            <a:r>
              <a:rPr lang="en-US" dirty="0" err="1"/>
              <a:t>guruhlari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.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tarmog’i</a:t>
            </a:r>
            <a:r>
              <a:rPr lang="en-US" dirty="0"/>
              <a:t> (LHT) </a:t>
            </a:r>
            <a:r>
              <a:rPr lang="en-US" dirty="0" err="1"/>
              <a:t>cheklangan</a:t>
            </a:r>
            <a:r>
              <a:rPr lang="en-US" dirty="0"/>
              <a:t> </a:t>
            </a:r>
            <a:r>
              <a:rPr lang="en-US" dirty="0" err="1"/>
              <a:t>hududda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yaratishda</a:t>
            </a:r>
            <a:r>
              <a:rPr lang="en-US" dirty="0"/>
              <a:t> </a:t>
            </a:r>
            <a:r>
              <a:rPr lang="en-US" dirty="0" err="1"/>
              <a:t>odatda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o’rama</a:t>
            </a:r>
            <a:r>
              <a:rPr lang="en-US" dirty="0"/>
              <a:t> </a:t>
            </a:r>
            <a:r>
              <a:rPr lang="en-US" dirty="0" err="1"/>
              <a:t>juft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koaksial</a:t>
            </a:r>
            <a:r>
              <a:rPr lang="en-US" dirty="0"/>
              <a:t> </a:t>
            </a:r>
            <a:r>
              <a:rPr lang="en-US" dirty="0" err="1"/>
              <a:t>kabellardan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. </a:t>
            </a:r>
            <a:r>
              <a:rPr lang="en-US" dirty="0" err="1"/>
              <a:t>Ayrim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 </a:t>
            </a:r>
            <a:r>
              <a:rPr lang="en-US" dirty="0" err="1"/>
              <a:t>uzoq</a:t>
            </a:r>
            <a:r>
              <a:rPr lang="en-US" dirty="0"/>
              <a:t> </a:t>
            </a:r>
            <a:r>
              <a:rPr lang="en-US" dirty="0" err="1"/>
              <a:t>masofalarda</a:t>
            </a:r>
            <a:r>
              <a:rPr lang="en-US" dirty="0"/>
              <a:t> </a:t>
            </a:r>
            <a:r>
              <a:rPr lang="en-US" dirty="0" err="1"/>
              <a:t>aloqani</a:t>
            </a:r>
            <a:r>
              <a:rPr lang="en-US" dirty="0"/>
              <a:t> </a:t>
            </a:r>
            <a:r>
              <a:rPr lang="en-US" dirty="0" err="1"/>
              <a:t>ta’minlashda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himoya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talab </a:t>
            </a:r>
            <a:r>
              <a:rPr lang="en-US" dirty="0" err="1"/>
              <a:t>qo’yilganda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tolali</a:t>
            </a:r>
            <a:r>
              <a:rPr lang="en-US" dirty="0"/>
              <a:t> </a:t>
            </a:r>
            <a:r>
              <a:rPr lang="en-US" dirty="0" err="1"/>
              <a:t>kabellar</a:t>
            </a:r>
            <a:r>
              <a:rPr lang="en-US" dirty="0"/>
              <a:t> </a:t>
            </a:r>
            <a:r>
              <a:rPr lang="en-US" dirty="0" err="1"/>
              <a:t>ko’llaniladi</a:t>
            </a:r>
            <a:r>
              <a:rPr lang="en-US" dirty="0"/>
              <a:t>.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vaqtda</a:t>
            </a:r>
            <a:r>
              <a:rPr lang="en-US" dirty="0"/>
              <a:t> </a:t>
            </a:r>
            <a:r>
              <a:rPr lang="en-US" dirty="0" err="1"/>
              <a:t>ko’plab</a:t>
            </a:r>
            <a:r>
              <a:rPr lang="en-US" dirty="0"/>
              <a:t> </a:t>
            </a:r>
            <a:r>
              <a:rPr lang="en-US" dirty="0" err="1"/>
              <a:t>abonentlar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monokanal</a:t>
            </a:r>
            <a:r>
              <a:rPr lang="en-US" dirty="0"/>
              <a:t> </a:t>
            </a:r>
            <a:r>
              <a:rPr lang="en-US" dirty="0" err="1"/>
              <a:t>rolini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UTP 4x2x0.5 tarmoq kabeli, narhi 2 600 so'm, sotuvchi &quot;GLOBAL SECURITY  SYSTEMS&quot; УК, O'zbekiston, Toshkent shahrida sotib oling - suratlar va  sharxlar Glotr.uz da">
            <a:extLst>
              <a:ext uri="{FF2B5EF4-FFF2-40B4-BE49-F238E27FC236}">
                <a16:creationId xmlns:a16="http://schemas.microsoft.com/office/drawing/2014/main" id="{0B18E1DE-B337-4A29-875E-E35747E2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83" y="1195811"/>
            <a:ext cx="2501152" cy="16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aksial kabel ITK CC1-R6F1-111-300-G, 300 m - Bakıda almaq. Qiymət, icmal,  rəylər, satış">
            <a:extLst>
              <a:ext uri="{FF2B5EF4-FFF2-40B4-BE49-F238E27FC236}">
                <a16:creationId xmlns:a16="http://schemas.microsoft.com/office/drawing/2014/main" id="{5E020C98-4E7C-4953-A7A1-56B78FAC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83" y="3003869"/>
            <a:ext cx="2501152" cy="16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одключается оптический кабель. Как происходит подключение к интернет  через оптоволокно">
            <a:extLst>
              <a:ext uri="{FF2B5EF4-FFF2-40B4-BE49-F238E27FC236}">
                <a16:creationId xmlns:a16="http://schemas.microsoft.com/office/drawing/2014/main" id="{BB679AC3-7A15-4CE5-95B1-FE5FB92B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83" y="4811927"/>
            <a:ext cx="2501152" cy="18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7E3A-9D42-4178-933C-8EBA405E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23035"/>
            <a:ext cx="9905999" cy="4580966"/>
          </a:xfrm>
        </p:spPr>
        <p:txBody>
          <a:bodyPr/>
          <a:lstStyle/>
          <a:p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maqsadi</a:t>
            </a:r>
            <a:r>
              <a:rPr lang="en-US" dirty="0"/>
              <a:t>, </a:t>
            </a:r>
            <a:r>
              <a:rPr lang="en-US" dirty="0" err="1"/>
              <a:t>atxitekturasi</a:t>
            </a:r>
            <a:r>
              <a:rPr lang="en-US" dirty="0"/>
              <a:t>,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almashinuvini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abonentlarni</a:t>
            </a:r>
            <a:r>
              <a:rPr lang="en-US" dirty="0"/>
              <a:t> </a:t>
            </a:r>
            <a:r>
              <a:rPr lang="en-US" dirty="0" err="1"/>
              <a:t>o’zaro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qoidasi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tarmoqlarning</a:t>
            </a:r>
            <a:r>
              <a:rPr lang="en-US" dirty="0"/>
              <a:t> har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turlarini</a:t>
            </a:r>
            <a:r>
              <a:rPr lang="en-US" dirty="0"/>
              <a:t> 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 LHT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tizimlari</a:t>
            </a:r>
            <a:r>
              <a:rPr lang="en-US" dirty="0"/>
              <a:t> </a:t>
            </a:r>
            <a:r>
              <a:rPr lang="en-US" dirty="0" err="1"/>
              <a:t>hisoblanib</a:t>
            </a:r>
            <a:r>
              <a:rPr lang="en-US" dirty="0"/>
              <a:t>,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resurslari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ta’minlaydi</a:t>
            </a:r>
            <a:r>
              <a:rPr lang="en-US" dirty="0"/>
              <a:t>. </a:t>
            </a:r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 LHT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bo’lib</a:t>
            </a:r>
            <a:r>
              <a:rPr lang="en-US" dirty="0"/>
              <a:t>, </a:t>
            </a:r>
            <a:r>
              <a:rPr lang="en-US" dirty="0" err="1"/>
              <a:t>bo’lim</a:t>
            </a:r>
            <a:r>
              <a:rPr lang="en-US" dirty="0"/>
              <a:t>, </a:t>
            </a:r>
            <a:r>
              <a:rPr lang="en-US" dirty="0" err="1"/>
              <a:t>departament</a:t>
            </a:r>
            <a:r>
              <a:rPr lang="en-US" dirty="0"/>
              <a:t>, </a:t>
            </a:r>
            <a:r>
              <a:rPr lang="en-US" dirty="0" err="1"/>
              <a:t>laboratoriya</a:t>
            </a:r>
            <a:r>
              <a:rPr lang="en-US" dirty="0"/>
              <a:t>, </a:t>
            </a:r>
            <a:r>
              <a:rPr lang="en-US" dirty="0" err="1"/>
              <a:t>markaz</a:t>
            </a:r>
            <a:r>
              <a:rPr lang="en-US" dirty="0"/>
              <a:t>, </a:t>
            </a:r>
            <a:r>
              <a:rPr lang="en-US" dirty="0" err="1"/>
              <a:t>ofis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ishlab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sohalariga</a:t>
            </a:r>
            <a:r>
              <a:rPr lang="en-US" dirty="0"/>
              <a:t> </a:t>
            </a:r>
            <a:r>
              <a:rPr lang="en-US" dirty="0" err="1"/>
              <a:t>bog’liq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hududiy</a:t>
            </a:r>
            <a:r>
              <a:rPr lang="en-US" dirty="0"/>
              <a:t> </a:t>
            </a:r>
            <a:r>
              <a:rPr lang="en-US" dirty="0" err="1"/>
              <a:t>harakterdagi</a:t>
            </a:r>
            <a:r>
              <a:rPr lang="en-US" dirty="0"/>
              <a:t> </a:t>
            </a:r>
            <a:r>
              <a:rPr lang="en-US" dirty="0" err="1"/>
              <a:t>ma’lumotlarga</a:t>
            </a:r>
            <a:r>
              <a:rPr lang="en-US" dirty="0"/>
              <a:t> </a:t>
            </a:r>
            <a:r>
              <a:rPr lang="en-US" dirty="0" err="1"/>
              <a:t>ishlov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vazifasini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. </a:t>
            </a:r>
            <a:r>
              <a:rPr lang="en-US" dirty="0" err="1"/>
              <a:t>Bo’limlarning</a:t>
            </a:r>
            <a:r>
              <a:rPr lang="en-US" dirty="0"/>
              <a:t> </a:t>
            </a:r>
            <a:r>
              <a:rPr lang="en-US" dirty="0" err="1"/>
              <a:t>faoliyat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servislar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sifatini</a:t>
            </a:r>
            <a:r>
              <a:rPr lang="en-US" dirty="0"/>
              <a:t> </a:t>
            </a:r>
            <a:r>
              <a:rPr lang="en-US" dirty="0" err="1"/>
              <a:t>o’z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oluvchi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tarmoqlarning</a:t>
            </a:r>
            <a:r>
              <a:rPr lang="en-US" dirty="0"/>
              <a:t> </a:t>
            </a:r>
            <a:r>
              <a:rPr lang="en-US" dirty="0" err="1"/>
              <a:t>arxitekturasiga</a:t>
            </a:r>
            <a:r>
              <a:rPr lang="en-US" dirty="0"/>
              <a:t> </a:t>
            </a:r>
            <a:r>
              <a:rPr lang="en-US" dirty="0" err="1"/>
              <a:t>ta’sir</a:t>
            </a:r>
            <a:r>
              <a:rPr lang="en-US" dirty="0"/>
              <a:t> </a:t>
            </a:r>
            <a:r>
              <a:rPr lang="en-US" dirty="0" err="1"/>
              <a:t>ko’rsatadi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6BE8BB-4C64-4CCF-8D02-70861BD978E9}"/>
              </a:ext>
            </a:extLst>
          </p:cNvPr>
          <p:cNvSpPr/>
          <p:nvPr/>
        </p:nvSpPr>
        <p:spPr>
          <a:xfrm>
            <a:off x="1474532" y="370112"/>
            <a:ext cx="85004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Lokal</a:t>
            </a:r>
            <a:r>
              <a:rPr lang="en-US" sz="4400" dirty="0"/>
              <a:t> </a:t>
            </a:r>
            <a:r>
              <a:rPr lang="en-US" sz="4400" dirty="0" err="1"/>
              <a:t>hisoblash</a:t>
            </a:r>
            <a:r>
              <a:rPr lang="en-US" sz="4400" dirty="0"/>
              <a:t> </a:t>
            </a:r>
            <a:r>
              <a:rPr lang="en-US" sz="4400" dirty="0" err="1"/>
              <a:t>tarmoqlari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2036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F815-D434-4F65-AAD0-1E4A1908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Funksional</a:t>
            </a:r>
            <a:r>
              <a:rPr lang="en-US" dirty="0"/>
              <a:t> </a:t>
            </a:r>
            <a:r>
              <a:rPr lang="en-US" dirty="0" err="1"/>
              <a:t>vazifasiga</a:t>
            </a:r>
            <a:r>
              <a:rPr lang="en-US" dirty="0"/>
              <a:t> </a:t>
            </a:r>
            <a:r>
              <a:rPr lang="en-US" dirty="0" err="1"/>
              <a:t>ko’ra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turlarga</a:t>
            </a:r>
            <a:r>
              <a:rPr lang="en-US" dirty="0"/>
              <a:t> </a:t>
            </a:r>
            <a:r>
              <a:rPr lang="en-US" dirty="0" err="1"/>
              <a:t>bo’linadi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DCB5E3A-11F6-4111-BECF-973D73026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260981"/>
              </p:ext>
            </p:extLst>
          </p:nvPr>
        </p:nvGraphicFramePr>
        <p:xfrm>
          <a:off x="684213" y="1680881"/>
          <a:ext cx="7679858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sometric Concept of Local Network in Office. Stock Vector - Illustration  of armchair, laptop: 124014905">
            <a:extLst>
              <a:ext uri="{FF2B5EF4-FFF2-40B4-BE49-F238E27FC236}">
                <a16:creationId xmlns:a16="http://schemas.microsoft.com/office/drawing/2014/main" id="{01EB4163-2581-49C3-83EC-4C77FD33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88" y="1680881"/>
            <a:ext cx="3684494" cy="500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41561-8630-4D5B-9D92-98383F36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O’tkazuvchanlik</a:t>
            </a:r>
            <a:r>
              <a:rPr lang="en-US" dirty="0"/>
              <a:t> </a:t>
            </a:r>
            <a:r>
              <a:rPr lang="en-US" dirty="0" err="1"/>
              <a:t>xususiyati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LHT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darajalarga</a:t>
            </a:r>
            <a:r>
              <a:rPr lang="en-US" dirty="0"/>
              <a:t> </a:t>
            </a:r>
            <a:r>
              <a:rPr lang="en-US" dirty="0" err="1"/>
              <a:t>bo’linadi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EC27E55-19A1-46BB-AD4A-F13410517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435671"/>
              </p:ext>
            </p:extLst>
          </p:nvPr>
        </p:nvGraphicFramePr>
        <p:xfrm>
          <a:off x="1141413" y="1775012"/>
          <a:ext cx="9804493" cy="4397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27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65AE1-64C1-4953-A5FF-8EDCBCA6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Ajratiladigan</a:t>
            </a:r>
            <a:r>
              <a:rPr lang="en-US" b="1" dirty="0"/>
              <a:t> </a:t>
            </a:r>
            <a:r>
              <a:rPr lang="en-US" b="1" dirty="0" err="1"/>
              <a:t>muhitli</a:t>
            </a:r>
            <a:r>
              <a:rPr lang="en-US" b="1" dirty="0"/>
              <a:t> </a:t>
            </a:r>
            <a:r>
              <a:rPr lang="en-US" b="1" dirty="0" err="1"/>
              <a:t>lokal</a:t>
            </a:r>
            <a:r>
              <a:rPr lang="en-US" b="1" dirty="0"/>
              <a:t> </a:t>
            </a:r>
            <a:r>
              <a:rPr lang="en-US" b="1" dirty="0" err="1"/>
              <a:t>tarmoqlar</a:t>
            </a:r>
            <a:r>
              <a:rPr lang="en-US" b="1" dirty="0"/>
              <a:t> </a:t>
            </a:r>
            <a:r>
              <a:rPr lang="en-US" b="1" dirty="0" err="1"/>
              <a:t>uchun</a:t>
            </a:r>
            <a:r>
              <a:rPr lang="en-US" b="1" dirty="0"/>
              <a:t> </a:t>
            </a:r>
            <a:r>
              <a:rPr lang="en-US" b="1" dirty="0" err="1"/>
              <a:t>kommunikasion</a:t>
            </a:r>
            <a:r>
              <a:rPr lang="en-US" b="1" dirty="0"/>
              <a:t> </a:t>
            </a:r>
            <a:r>
              <a:rPr lang="en-US" b="1" dirty="0" err="1"/>
              <a:t>qurilmalar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56CBC-1112-4BB2-9E44-6F484A15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1428"/>
            <a:ext cx="9541101" cy="5079057"/>
          </a:xfrm>
        </p:spPr>
        <p:txBody>
          <a:bodyPr>
            <a:normAutofit/>
          </a:bodyPr>
          <a:lstStyle/>
          <a:p>
            <a:r>
              <a:rPr lang="en-US" sz="2800" dirty="0" err="1"/>
              <a:t>Ajratiladigan</a:t>
            </a:r>
            <a:r>
              <a:rPr lang="en-US" sz="2800" dirty="0"/>
              <a:t> </a:t>
            </a:r>
            <a:r>
              <a:rPr lang="en-US" sz="2800" dirty="0" err="1"/>
              <a:t>muhitdan</a:t>
            </a:r>
            <a:r>
              <a:rPr lang="en-US" sz="2800" dirty="0"/>
              <a:t> </a:t>
            </a:r>
            <a:r>
              <a:rPr lang="en-US" sz="2800" dirty="0" err="1"/>
              <a:t>iborat</a:t>
            </a:r>
            <a:r>
              <a:rPr lang="en-US" sz="2800" dirty="0"/>
              <a:t> minimal </a:t>
            </a:r>
            <a:r>
              <a:rPr lang="en-US" sz="2800" dirty="0" err="1"/>
              <a:t>konfigurasiyali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hisoblash</a:t>
            </a:r>
            <a:r>
              <a:rPr lang="en-US" sz="2800" dirty="0"/>
              <a:t> </a:t>
            </a:r>
            <a:r>
              <a:rPr lang="en-US" sz="2800" dirty="0" err="1"/>
              <a:t>tarmog’i</a:t>
            </a:r>
            <a:r>
              <a:rPr lang="en-US" sz="2800" dirty="0"/>
              <a:t> </a:t>
            </a:r>
            <a:r>
              <a:rPr lang="en-US" sz="2800" dirty="0" err="1"/>
              <a:t>kommunikasion</a:t>
            </a:r>
            <a:r>
              <a:rPr lang="en-US" sz="2800" dirty="0"/>
              <a:t> </a:t>
            </a:r>
            <a:r>
              <a:rPr lang="en-US" sz="2800" dirty="0" err="1"/>
              <a:t>qurilma</a:t>
            </a:r>
            <a:r>
              <a:rPr lang="en-US" sz="2800" dirty="0"/>
              <a:t> </a:t>
            </a:r>
            <a:r>
              <a:rPr lang="en-US" sz="2800" dirty="0" err="1"/>
              <a:t>sifatida</a:t>
            </a:r>
            <a:r>
              <a:rPr lang="en-US" sz="2800" dirty="0"/>
              <a:t> </a:t>
            </a:r>
            <a:r>
              <a:rPr lang="en-US" sz="2800" dirty="0" err="1"/>
              <a:t>kamida</a:t>
            </a:r>
            <a:r>
              <a:rPr lang="en-US" sz="2800" dirty="0"/>
              <a:t> </a:t>
            </a:r>
            <a:r>
              <a:rPr lang="en-US" sz="2800" dirty="0" err="1"/>
              <a:t>konsentratorlar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adapterlaridan</a:t>
            </a:r>
            <a:r>
              <a:rPr lang="en-US" sz="2800" dirty="0"/>
              <a:t> </a:t>
            </a:r>
            <a:r>
              <a:rPr lang="en-US" sz="2800" dirty="0" err="1"/>
              <a:t>iborat</a:t>
            </a:r>
            <a:r>
              <a:rPr lang="en-US" sz="2800" dirty="0"/>
              <a:t> </a:t>
            </a:r>
            <a:r>
              <a:rPr lang="en-US" sz="2800" dirty="0" err="1"/>
              <a:t>bo’lishi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. Bu </a:t>
            </a:r>
            <a:r>
              <a:rPr lang="en-US" sz="2800" dirty="0" err="1"/>
              <a:t>uncha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bo’lmagan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qismlarining</a:t>
            </a:r>
            <a:r>
              <a:rPr lang="en-US" sz="2800" dirty="0"/>
              <a:t> </a:t>
            </a:r>
            <a:r>
              <a:rPr lang="en-US" sz="2800" dirty="0" err="1"/>
              <a:t>asosini</a:t>
            </a:r>
            <a:r>
              <a:rPr lang="en-US" sz="2800" dirty="0"/>
              <a:t> </a:t>
            </a:r>
            <a:r>
              <a:rPr lang="en-US" sz="2800" dirty="0" err="1"/>
              <a:t>tashkil</a:t>
            </a:r>
            <a:r>
              <a:rPr lang="en-US" sz="2800" dirty="0"/>
              <a:t> </a:t>
            </a:r>
            <a:r>
              <a:rPr lang="en-US" sz="2800" dirty="0" err="1"/>
              <a:t>qilib</a:t>
            </a:r>
            <a:r>
              <a:rPr lang="en-US" sz="2800" dirty="0"/>
              <a:t>, </a:t>
            </a:r>
            <a:r>
              <a:rPr lang="en-US" sz="2800" dirty="0" err="1"/>
              <a:t>keyinchalik</a:t>
            </a:r>
            <a:r>
              <a:rPr lang="en-US" sz="2800" dirty="0"/>
              <a:t> </a:t>
            </a:r>
            <a:r>
              <a:rPr lang="en-US" sz="2800" dirty="0" err="1"/>
              <a:t>kommutatorlar</a:t>
            </a:r>
            <a:r>
              <a:rPr lang="en-US" sz="2800" dirty="0"/>
              <a:t>, </a:t>
            </a:r>
            <a:r>
              <a:rPr lang="en-US" sz="2800" dirty="0" err="1"/>
              <a:t>ko’priklar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marshrutizatorlar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bir-biri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bog’lanadi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465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58005-0FDF-4787-B20A-4FED3A69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b="1" dirty="0" err="1"/>
              <a:t>Tarmoq</a:t>
            </a:r>
            <a:r>
              <a:rPr lang="en-US" b="1" dirty="0"/>
              <a:t> </a:t>
            </a:r>
            <a:r>
              <a:rPr lang="en-US" b="1" dirty="0" err="1"/>
              <a:t>adapterlarining</a:t>
            </a:r>
            <a:r>
              <a:rPr lang="en-US" dirty="0"/>
              <a:t> 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funksiyalari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FB5D8-17B5-453D-8FE1-116231A8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0" y="1683657"/>
            <a:ext cx="8486776" cy="4846829"/>
          </a:xfrm>
        </p:spPr>
        <p:txBody>
          <a:bodyPr>
            <a:normAutofit/>
          </a:bodyPr>
          <a:lstStyle/>
          <a:p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adapteri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kartasi</a:t>
            </a:r>
            <a:r>
              <a:rPr lang="en-US" dirty="0"/>
              <a:t> NIC (Network Interface Card) </a:t>
            </a:r>
            <a:r>
              <a:rPr lang="en-US" dirty="0" err="1"/>
              <a:t>o’zining</a:t>
            </a:r>
            <a:r>
              <a:rPr lang="en-US" dirty="0"/>
              <a:t> </a:t>
            </a:r>
            <a:r>
              <a:rPr lang="en-US" dirty="0" err="1"/>
              <a:t>drayveri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birgalikda</a:t>
            </a:r>
            <a:r>
              <a:rPr lang="en-US" dirty="0"/>
              <a:t> </a:t>
            </a:r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oxirgi</a:t>
            </a:r>
            <a:r>
              <a:rPr lang="en-US" dirty="0"/>
              <a:t> </a:t>
            </a:r>
            <a:r>
              <a:rPr lang="en-US" dirty="0" err="1"/>
              <a:t>bog’lamasi</a:t>
            </a:r>
            <a:r>
              <a:rPr lang="en-US" dirty="0"/>
              <a:t> – </a:t>
            </a:r>
            <a:r>
              <a:rPr lang="en-US" dirty="0" err="1"/>
              <a:t>kompyuterda</a:t>
            </a:r>
            <a:r>
              <a:rPr lang="en-US" dirty="0"/>
              <a:t> OSI </a:t>
            </a:r>
            <a:r>
              <a:rPr lang="en-US" dirty="0" err="1"/>
              <a:t>modelining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pog’onasini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.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operasion</a:t>
            </a:r>
            <a:r>
              <a:rPr lang="en-US" dirty="0"/>
              <a:t> </a:t>
            </a:r>
            <a:r>
              <a:rPr lang="en-US" dirty="0" err="1"/>
              <a:t>tizimlarida</a:t>
            </a:r>
            <a:r>
              <a:rPr lang="en-US" dirty="0"/>
              <a:t> adapter-</a:t>
            </a:r>
            <a:r>
              <a:rPr lang="en-US" dirty="0" err="1"/>
              <a:t>drayver</a:t>
            </a:r>
            <a:r>
              <a:rPr lang="en-US" dirty="0"/>
              <a:t> </a:t>
            </a:r>
            <a:r>
              <a:rPr lang="en-US" dirty="0" err="1"/>
              <a:t>juftligi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fizik</a:t>
            </a:r>
            <a:r>
              <a:rPr lang="en-US" dirty="0"/>
              <a:t> </a:t>
            </a:r>
            <a:r>
              <a:rPr lang="en-US" dirty="0" err="1"/>
              <a:t>pog’ona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MAC </a:t>
            </a:r>
            <a:r>
              <a:rPr lang="en-US" dirty="0" err="1"/>
              <a:t>pog’ona</a:t>
            </a:r>
            <a:r>
              <a:rPr lang="en-US" dirty="0"/>
              <a:t> </a:t>
            </a:r>
            <a:r>
              <a:rPr lang="en-US" dirty="0" err="1"/>
              <a:t>funksiyalarini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. </a:t>
            </a:r>
          </a:p>
          <a:p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jarayonida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adapteri</a:t>
            </a:r>
            <a:r>
              <a:rPr lang="en-US" dirty="0"/>
              <a:t> </a:t>
            </a:r>
            <a:r>
              <a:rPr lang="en-US" dirty="0" err="1"/>
              <a:t>o’zining</a:t>
            </a:r>
            <a:r>
              <a:rPr lang="en-US" dirty="0"/>
              <a:t> </a:t>
            </a:r>
            <a:r>
              <a:rPr lang="en-US" dirty="0" err="1"/>
              <a:t>drayveri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birgalikda</a:t>
            </a:r>
            <a:r>
              <a:rPr lang="en-US" dirty="0"/>
              <a:t> </a:t>
            </a:r>
            <a:r>
              <a:rPr lang="en-US" dirty="0" err="1"/>
              <a:t>operasion</a:t>
            </a:r>
            <a:r>
              <a:rPr lang="en-US" dirty="0"/>
              <a:t> </a:t>
            </a:r>
            <a:r>
              <a:rPr lang="en-US" dirty="0" err="1"/>
              <a:t>tizimda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amalni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: </a:t>
            </a:r>
            <a:r>
              <a:rPr lang="en-US" dirty="0" err="1"/>
              <a:t>kadrni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3074" name="Picture 2" descr="Intel Network Adapter 10/100/1000Mbps PCI-Express 1 x RJ45 - Newegg.com">
            <a:extLst>
              <a:ext uri="{FF2B5EF4-FFF2-40B4-BE49-F238E27FC236}">
                <a16:creationId xmlns:a16="http://schemas.microsoft.com/office/drawing/2014/main" id="{12631143-790A-411D-9363-30FFBAB6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873" y="1097163"/>
            <a:ext cx="3687138" cy="27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8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79B44-D149-4B60-B8DC-B0EC8D4C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14" y="-107196"/>
            <a:ext cx="1011849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Kadrni</a:t>
            </a:r>
            <a:r>
              <a:rPr lang="en-US" sz="3200" dirty="0"/>
              <a:t> </a:t>
            </a:r>
            <a:r>
              <a:rPr lang="en-US" sz="3200" dirty="0" err="1"/>
              <a:t>kompyuterdan</a:t>
            </a:r>
            <a:r>
              <a:rPr lang="en-US" sz="3200" dirty="0"/>
              <a:t> </a:t>
            </a:r>
            <a:r>
              <a:rPr lang="en-US" sz="3200" dirty="0" err="1"/>
              <a:t>kabelga</a:t>
            </a:r>
            <a:r>
              <a:rPr lang="en-US" sz="3200" dirty="0"/>
              <a:t> </a:t>
            </a:r>
            <a:r>
              <a:rPr lang="en-US" sz="3200" dirty="0" err="1"/>
              <a:t>uzatish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quyidagi</a:t>
            </a:r>
            <a:r>
              <a:rPr lang="en-US" sz="3200" dirty="0"/>
              <a:t> </a:t>
            </a:r>
            <a:r>
              <a:rPr lang="en-US" sz="3200" dirty="0" err="1"/>
              <a:t>bosqichlari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BCF3D-1CDB-4440-9B65-5C0E6E75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088571"/>
            <a:ext cx="11727543" cy="5892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LLC </a:t>
            </a:r>
            <a:r>
              <a:rPr lang="en-US" dirty="0" err="1"/>
              <a:t>pog’onasidagi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kadrlarini</a:t>
            </a:r>
            <a:r>
              <a:rPr lang="en-US" dirty="0"/>
              <a:t> MAC </a:t>
            </a:r>
            <a:r>
              <a:rPr lang="en-US" dirty="0" err="1"/>
              <a:t>pog’onadagi</a:t>
            </a:r>
            <a:r>
              <a:rPr lang="en-US" dirty="0"/>
              <a:t> manzil </a:t>
            </a:r>
            <a:r>
              <a:rPr lang="en-US" dirty="0" err="1"/>
              <a:t>ahboroti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birgalikda</a:t>
            </a:r>
            <a:r>
              <a:rPr lang="en-US" dirty="0"/>
              <a:t> </a:t>
            </a:r>
            <a:r>
              <a:rPr lang="en-US" dirty="0" err="1"/>
              <a:t>pog’onalararo</a:t>
            </a:r>
            <a:r>
              <a:rPr lang="en-US" dirty="0"/>
              <a:t> </a:t>
            </a:r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. </a:t>
            </a:r>
            <a:r>
              <a:rPr lang="en-US" dirty="0" err="1"/>
              <a:t>Odatda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protokollar</a:t>
            </a:r>
            <a:r>
              <a:rPr lang="en-US" dirty="0"/>
              <a:t> </a:t>
            </a:r>
            <a:r>
              <a:rPr lang="en-US" dirty="0" err="1"/>
              <a:t>o’rtasidagi</a:t>
            </a:r>
            <a:r>
              <a:rPr lang="en-US" dirty="0"/>
              <a:t> </a:t>
            </a:r>
            <a:r>
              <a:rPr lang="en-US" dirty="0" err="1"/>
              <a:t>o’zaro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xotirada</a:t>
            </a:r>
            <a:r>
              <a:rPr lang="en-US" dirty="0"/>
              <a:t> </a:t>
            </a:r>
            <a:r>
              <a:rPr lang="en-US" dirty="0" err="1"/>
              <a:t>joylashgan</a:t>
            </a:r>
            <a:r>
              <a:rPr lang="en-US" dirty="0"/>
              <a:t> </a:t>
            </a:r>
            <a:r>
              <a:rPr lang="en-US" dirty="0" err="1"/>
              <a:t>buferlar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 Bu </a:t>
            </a:r>
            <a:r>
              <a:rPr lang="en-US" dirty="0" err="1"/>
              <a:t>buferlarga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pog’onadagi</a:t>
            </a:r>
            <a:r>
              <a:rPr lang="en-US" dirty="0"/>
              <a:t> </a:t>
            </a:r>
            <a:r>
              <a:rPr lang="en-US" dirty="0" err="1"/>
              <a:t>protokollar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tarmoqqa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joylashadi</a:t>
            </a:r>
            <a:r>
              <a:rPr lang="en-US" dirty="0"/>
              <a:t>. Bu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diskidan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kesh </a:t>
            </a:r>
            <a:r>
              <a:rPr lang="en-US" dirty="0" err="1"/>
              <a:t>fayldan</a:t>
            </a:r>
            <a:r>
              <a:rPr lang="en-US" dirty="0"/>
              <a:t> </a:t>
            </a:r>
            <a:r>
              <a:rPr lang="en-US" dirty="0" err="1"/>
              <a:t>operasion</a:t>
            </a:r>
            <a:r>
              <a:rPr lang="en-US" dirty="0"/>
              <a:t> </a:t>
            </a:r>
            <a:r>
              <a:rPr lang="en-US" dirty="0" err="1"/>
              <a:t>tizimning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-chiqish </a:t>
            </a:r>
            <a:r>
              <a:rPr lang="en-US" dirty="0" err="1"/>
              <a:t>tizimi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olinadi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 </a:t>
            </a:r>
            <a:r>
              <a:rPr lang="en-US" dirty="0" err="1"/>
              <a:t>pog’onadagi</a:t>
            </a:r>
            <a:r>
              <a:rPr lang="en-US" dirty="0"/>
              <a:t> </a:t>
            </a:r>
            <a:r>
              <a:rPr lang="en-US" dirty="0" err="1"/>
              <a:t>kadrlarni</a:t>
            </a:r>
            <a:r>
              <a:rPr lang="en-US" dirty="0"/>
              <a:t> </a:t>
            </a:r>
            <a:r>
              <a:rPr lang="en-US" dirty="0" err="1"/>
              <a:t>rasmiylashtiriladi</a:t>
            </a:r>
            <a:r>
              <a:rPr lang="en-US" dirty="0"/>
              <a:t>, </a:t>
            </a:r>
            <a:r>
              <a:rPr lang="en-US" dirty="0" err="1"/>
              <a:t>ya’ni</a:t>
            </a:r>
            <a:r>
              <a:rPr lang="en-US" dirty="0"/>
              <a:t> LLC </a:t>
            </a:r>
            <a:r>
              <a:rPr lang="en-US" dirty="0" err="1"/>
              <a:t>pog’onadagi</a:t>
            </a:r>
            <a:r>
              <a:rPr lang="en-US" dirty="0"/>
              <a:t> </a:t>
            </a:r>
            <a:r>
              <a:rPr lang="en-US" dirty="0" err="1"/>
              <a:t>kadr</a:t>
            </a:r>
            <a:r>
              <a:rPr lang="en-US" dirty="0"/>
              <a:t> </a:t>
            </a:r>
            <a:r>
              <a:rPr lang="en-US" dirty="0" err="1"/>
              <a:t>inkapsulyasiya</a:t>
            </a:r>
            <a:r>
              <a:rPr lang="en-US" dirty="0"/>
              <a:t> </a:t>
            </a:r>
            <a:r>
              <a:rPr lang="en-US" dirty="0" err="1"/>
              <a:t>qilinadi</a:t>
            </a:r>
            <a:r>
              <a:rPr lang="en-US" dirty="0"/>
              <a:t>. </a:t>
            </a:r>
            <a:r>
              <a:rPr lang="en-US" dirty="0" err="1"/>
              <a:t>Uzatuvchi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</a:t>
            </a:r>
            <a:r>
              <a:rPr lang="en-US" dirty="0" err="1"/>
              <a:t>manzillari</a:t>
            </a:r>
            <a:r>
              <a:rPr lang="en-US" dirty="0"/>
              <a:t> </a:t>
            </a:r>
            <a:r>
              <a:rPr lang="en-US" dirty="0" err="1"/>
              <a:t>to’ldiriladi</a:t>
            </a:r>
            <a:r>
              <a:rPr lang="en-US" dirty="0"/>
              <a:t>, </a:t>
            </a: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yig’indisi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4V/5V </a:t>
            </a:r>
            <a:r>
              <a:rPr lang="en-US" dirty="0" err="1"/>
              <a:t>turdagi</a:t>
            </a:r>
            <a:r>
              <a:rPr lang="en-US" dirty="0"/>
              <a:t> </a:t>
            </a:r>
            <a:r>
              <a:rPr lang="en-US" dirty="0" err="1"/>
              <a:t>ortiqcha</a:t>
            </a:r>
            <a:r>
              <a:rPr lang="en-US" dirty="0"/>
              <a:t> </a:t>
            </a:r>
            <a:r>
              <a:rPr lang="en-US" dirty="0" err="1"/>
              <a:t>kodlardan</a:t>
            </a:r>
            <a:r>
              <a:rPr lang="en-US" dirty="0"/>
              <a:t> </a:t>
            </a:r>
            <a:r>
              <a:rPr lang="en-US" dirty="0" err="1"/>
              <a:t>foydalanganda</a:t>
            </a:r>
            <a:r>
              <a:rPr lang="en-US" dirty="0"/>
              <a:t> </a:t>
            </a:r>
            <a:r>
              <a:rPr lang="en-US" dirty="0" err="1"/>
              <a:t>belgilar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shakllantiriladi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Kabelga</a:t>
            </a:r>
            <a:r>
              <a:rPr lang="en-US" dirty="0"/>
              <a:t> </a:t>
            </a:r>
            <a:r>
              <a:rPr lang="en-US" dirty="0" err="1"/>
              <a:t>signallar</a:t>
            </a:r>
            <a:r>
              <a:rPr lang="en-US" dirty="0"/>
              <a:t> </a:t>
            </a:r>
            <a:r>
              <a:rPr lang="en-US" dirty="0" err="1"/>
              <a:t>manchester</a:t>
            </a:r>
            <a:r>
              <a:rPr lang="en-US" dirty="0"/>
              <a:t>, NRZI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chiziqli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uzatiladi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28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3B3F-0784-4C2B-95C9-269BE0CB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kadrni</a:t>
            </a:r>
            <a:r>
              <a:rPr lang="en-US" dirty="0"/>
              <a:t> </a:t>
            </a:r>
            <a:r>
              <a:rPr lang="en-US" dirty="0" err="1"/>
              <a:t>kabeldan</a:t>
            </a:r>
            <a:r>
              <a:rPr lang="en-US" dirty="0"/>
              <a:t> </a:t>
            </a:r>
            <a:r>
              <a:rPr lang="en-US" dirty="0" err="1"/>
              <a:t>kompyuterga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jarayoni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3C6FD-CA2C-49F0-8591-E524279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161143"/>
            <a:ext cx="11727543" cy="569685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Kabeldan</a:t>
            </a:r>
            <a:r>
              <a:rPr lang="en-US" sz="2800" dirty="0"/>
              <a:t> </a:t>
            </a:r>
            <a:r>
              <a:rPr lang="en-US" sz="2800" dirty="0" err="1"/>
              <a:t>bitli</a:t>
            </a:r>
            <a:r>
              <a:rPr lang="en-US" sz="2800" dirty="0"/>
              <a:t> </a:t>
            </a:r>
            <a:r>
              <a:rPr lang="en-US" sz="2800" dirty="0" err="1"/>
              <a:t>oqimni</a:t>
            </a:r>
            <a:r>
              <a:rPr lang="en-US" sz="2800" dirty="0"/>
              <a:t> </a:t>
            </a:r>
            <a:r>
              <a:rPr lang="en-US" sz="2800" dirty="0" err="1"/>
              <a:t>kodlovchi</a:t>
            </a:r>
            <a:r>
              <a:rPr lang="en-US" sz="2800" dirty="0"/>
              <a:t> </a:t>
            </a:r>
            <a:r>
              <a:rPr lang="en-US" sz="2800" dirty="0" err="1"/>
              <a:t>singallarni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en-US" sz="2800" dirty="0"/>
              <a:t>2. </a:t>
            </a:r>
            <a:r>
              <a:rPr lang="en-US" sz="2800" dirty="0" err="1"/>
              <a:t>Shovqin</a:t>
            </a:r>
            <a:r>
              <a:rPr lang="en-US" sz="2800" dirty="0"/>
              <a:t> </a:t>
            </a:r>
            <a:r>
              <a:rPr lang="en-US" sz="2800" dirty="0" err="1"/>
              <a:t>fonida</a:t>
            </a:r>
            <a:r>
              <a:rPr lang="en-US" sz="2800" dirty="0"/>
              <a:t> </a:t>
            </a:r>
            <a:r>
              <a:rPr lang="en-US" sz="2800" dirty="0" err="1"/>
              <a:t>signallarni</a:t>
            </a:r>
            <a:r>
              <a:rPr lang="en-US" sz="2800" dirty="0"/>
              <a:t> </a:t>
            </a:r>
            <a:r>
              <a:rPr lang="en-US" sz="2800" dirty="0" err="1"/>
              <a:t>ajratib</a:t>
            </a:r>
            <a:r>
              <a:rPr lang="en-US" sz="2800" dirty="0"/>
              <a:t> </a:t>
            </a:r>
            <a:r>
              <a:rPr lang="en-US" sz="2800" dirty="0" err="1"/>
              <a:t>olish</a:t>
            </a:r>
            <a:r>
              <a:rPr lang="en-US" sz="2800" dirty="0"/>
              <a:t>. Bu </a:t>
            </a:r>
            <a:r>
              <a:rPr lang="en-US" sz="2800" dirty="0" err="1"/>
              <a:t>amalni</a:t>
            </a:r>
            <a:r>
              <a:rPr lang="en-US" sz="2800" dirty="0"/>
              <a:t> </a:t>
            </a:r>
            <a:r>
              <a:rPr lang="en-US" sz="2800" dirty="0" err="1"/>
              <a:t>turli</a:t>
            </a:r>
            <a:r>
              <a:rPr lang="en-US" sz="2800" dirty="0"/>
              <a:t>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maxsus</a:t>
            </a:r>
            <a:r>
              <a:rPr lang="en-US" sz="2800" dirty="0"/>
              <a:t> </a:t>
            </a:r>
            <a:r>
              <a:rPr lang="en-US" sz="2800" dirty="0" err="1"/>
              <a:t>mikrosxemalar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signal </a:t>
            </a:r>
            <a:r>
              <a:rPr lang="en-US" sz="2800" dirty="0" err="1"/>
              <a:t>prosessorlari</a:t>
            </a:r>
            <a:r>
              <a:rPr lang="en-US" sz="2800" dirty="0"/>
              <a:t> </a:t>
            </a:r>
            <a:r>
              <a:rPr lang="en-US" sz="2800" dirty="0" err="1"/>
              <a:t>bajarishi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 </a:t>
            </a:r>
            <a:r>
              <a:rPr lang="en-US" sz="2800" dirty="0" err="1"/>
              <a:t>Natijada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qiluvchi</a:t>
            </a:r>
            <a:r>
              <a:rPr lang="en-US" sz="2800" dirty="0"/>
              <a:t> </a:t>
            </a:r>
            <a:r>
              <a:rPr lang="en-US" sz="2800" dirty="0" err="1"/>
              <a:t>adapterda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qancha</a:t>
            </a:r>
            <a:r>
              <a:rPr lang="en-US" sz="2800" dirty="0"/>
              <a:t> </a:t>
            </a:r>
            <a:r>
              <a:rPr lang="en-US" sz="2800" dirty="0" err="1"/>
              <a:t>bitli</a:t>
            </a:r>
            <a:r>
              <a:rPr lang="en-US" sz="2800" dirty="0"/>
              <a:t> </a:t>
            </a:r>
            <a:r>
              <a:rPr lang="en-US" sz="2800" dirty="0" err="1"/>
              <a:t>ketma-ketlik</a:t>
            </a:r>
            <a:r>
              <a:rPr lang="en-US" sz="2800" dirty="0"/>
              <a:t> </a:t>
            </a:r>
            <a:r>
              <a:rPr lang="en-US" sz="2800" dirty="0" err="1"/>
              <a:t>yig’iladi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en-US" sz="2800" dirty="0"/>
              <a:t>3. Agar </a:t>
            </a:r>
            <a:r>
              <a:rPr lang="en-US" sz="2800" dirty="0" err="1"/>
              <a:t>ma’lumotlar</a:t>
            </a:r>
            <a:r>
              <a:rPr lang="en-US" sz="2800" dirty="0"/>
              <a:t> </a:t>
            </a:r>
            <a:r>
              <a:rPr lang="en-US" sz="2800" dirty="0" err="1"/>
              <a:t>kabelga</a:t>
            </a:r>
            <a:r>
              <a:rPr lang="en-US" sz="2800" dirty="0"/>
              <a:t> </a:t>
            </a:r>
            <a:r>
              <a:rPr lang="en-US" sz="2800" dirty="0" err="1"/>
              <a:t>jo’natilishidan</a:t>
            </a:r>
            <a:r>
              <a:rPr lang="en-US" sz="2800" dirty="0"/>
              <a:t> </a:t>
            </a:r>
            <a:r>
              <a:rPr lang="en-US" sz="2800" dirty="0" err="1"/>
              <a:t>oldin</a:t>
            </a:r>
            <a:r>
              <a:rPr lang="en-US" sz="2800" dirty="0"/>
              <a:t> </a:t>
            </a:r>
            <a:r>
              <a:rPr lang="en-US" sz="2800" dirty="0" err="1"/>
              <a:t>qo’shimcha</a:t>
            </a:r>
            <a:r>
              <a:rPr lang="en-US" sz="2800" dirty="0"/>
              <a:t> </a:t>
            </a:r>
            <a:r>
              <a:rPr lang="en-US" sz="2800" dirty="0" err="1"/>
              <a:t>kodlansa</a:t>
            </a:r>
            <a:r>
              <a:rPr lang="en-US" sz="2800" dirty="0"/>
              <a:t>, u </a:t>
            </a:r>
            <a:r>
              <a:rPr lang="en-US" sz="2800" dirty="0" err="1"/>
              <a:t>holda</a:t>
            </a:r>
            <a:r>
              <a:rPr lang="en-US" sz="2800" dirty="0"/>
              <a:t> </a:t>
            </a:r>
            <a:r>
              <a:rPr lang="en-US" sz="2800" dirty="0" err="1"/>
              <a:t>adapterda</a:t>
            </a:r>
            <a:r>
              <a:rPr lang="en-US" sz="2800" dirty="0"/>
              <a:t> </a:t>
            </a:r>
            <a:r>
              <a:rPr lang="en-US" sz="2800" dirty="0" err="1"/>
              <a:t>jo’natuvchi</a:t>
            </a:r>
            <a:r>
              <a:rPr lang="en-US" sz="2800" dirty="0"/>
              <a:t> </a:t>
            </a:r>
            <a:r>
              <a:rPr lang="en-US" sz="2800" dirty="0" err="1"/>
              <a:t>tomonidan</a:t>
            </a:r>
            <a:r>
              <a:rPr lang="en-US" sz="2800" dirty="0"/>
              <a:t> </a:t>
            </a:r>
            <a:r>
              <a:rPr lang="en-US" sz="2800" dirty="0" err="1"/>
              <a:t>uzatilgan</a:t>
            </a:r>
            <a:r>
              <a:rPr lang="en-US" sz="2800" dirty="0"/>
              <a:t> </a:t>
            </a:r>
            <a:r>
              <a:rPr lang="en-US" sz="2800" dirty="0" err="1"/>
              <a:t>belgilar</a:t>
            </a:r>
            <a:r>
              <a:rPr lang="en-US" sz="2800" dirty="0"/>
              <a:t> </a:t>
            </a:r>
            <a:r>
              <a:rPr lang="en-US" sz="2800" dirty="0" err="1"/>
              <a:t>kodi</a:t>
            </a:r>
            <a:r>
              <a:rPr lang="en-US" sz="2800" dirty="0"/>
              <a:t> </a:t>
            </a:r>
            <a:r>
              <a:rPr lang="en-US" sz="2800" dirty="0" err="1"/>
              <a:t>tiklanadi</a:t>
            </a:r>
            <a:endParaRPr lang="en-US" sz="2800" dirty="0"/>
          </a:p>
          <a:p>
            <a:r>
              <a:rPr lang="en-US" sz="2800" dirty="0"/>
              <a:t>. </a:t>
            </a:r>
            <a:r>
              <a:rPr lang="en-US" sz="2800" dirty="0" err="1"/>
              <a:t>Kadrning</a:t>
            </a:r>
            <a:r>
              <a:rPr lang="en-US" sz="2800" dirty="0"/>
              <a:t> </a:t>
            </a:r>
            <a:r>
              <a:rPr lang="en-US" sz="2800" dirty="0" err="1"/>
              <a:t>nazorat</a:t>
            </a:r>
            <a:r>
              <a:rPr lang="en-US" sz="2800" dirty="0"/>
              <a:t> </a:t>
            </a:r>
            <a:r>
              <a:rPr lang="en-US" sz="2800" dirty="0" err="1"/>
              <a:t>yig’indisini</a:t>
            </a:r>
            <a:r>
              <a:rPr lang="en-US" sz="2800" dirty="0"/>
              <a:t> </a:t>
            </a:r>
            <a:r>
              <a:rPr lang="en-US" sz="2800" dirty="0" err="1"/>
              <a:t>tekshirish</a:t>
            </a:r>
            <a:r>
              <a:rPr lang="en-US" sz="2800" dirty="0"/>
              <a:t>. Agar </a:t>
            </a:r>
            <a:r>
              <a:rPr lang="en-US" sz="2800" dirty="0" err="1"/>
              <a:t>nazorat</a:t>
            </a:r>
            <a:r>
              <a:rPr lang="en-US" sz="2800" dirty="0"/>
              <a:t> </a:t>
            </a:r>
            <a:r>
              <a:rPr lang="en-US" sz="2800" dirty="0" err="1"/>
              <a:t>yig’indisi</a:t>
            </a:r>
            <a:r>
              <a:rPr lang="en-US" sz="2800" dirty="0"/>
              <a:t> </a:t>
            </a:r>
            <a:r>
              <a:rPr lang="en-US" sz="2800" dirty="0" err="1"/>
              <a:t>noto’g’ri</a:t>
            </a:r>
            <a:r>
              <a:rPr lang="en-US" sz="2800" dirty="0"/>
              <a:t> </a:t>
            </a:r>
            <a:r>
              <a:rPr lang="en-US" sz="2800" dirty="0" err="1"/>
              <a:t>bo’lsa</a:t>
            </a:r>
            <a:r>
              <a:rPr lang="en-US" sz="2800" dirty="0"/>
              <a:t> </a:t>
            </a:r>
            <a:r>
              <a:rPr lang="en-US" sz="2800" dirty="0" err="1"/>
              <a:t>kadr</a:t>
            </a:r>
            <a:r>
              <a:rPr lang="en-US" sz="2800" dirty="0"/>
              <a:t> </a:t>
            </a:r>
            <a:r>
              <a:rPr lang="en-US" sz="2800" dirty="0" err="1"/>
              <a:t>tashlab</a:t>
            </a:r>
            <a:r>
              <a:rPr lang="en-US" sz="2800" dirty="0"/>
              <a:t> </a:t>
            </a:r>
            <a:r>
              <a:rPr lang="en-US" sz="2800" dirty="0" err="1"/>
              <a:t>yuborilib</a:t>
            </a:r>
            <a:r>
              <a:rPr lang="en-US" sz="2800" dirty="0"/>
              <a:t>, </a:t>
            </a:r>
            <a:r>
              <a:rPr lang="en-US" sz="2800" dirty="0" err="1"/>
              <a:t>pog’onalararo</a:t>
            </a:r>
            <a:r>
              <a:rPr lang="en-US" sz="2800" dirty="0"/>
              <a:t> </a:t>
            </a:r>
            <a:r>
              <a:rPr lang="en-US" sz="2800" dirty="0" err="1"/>
              <a:t>interfeys</a:t>
            </a:r>
            <a:r>
              <a:rPr lang="en-US" sz="2800" dirty="0"/>
              <a:t> </a:t>
            </a:r>
            <a:r>
              <a:rPr lang="en-US" sz="2800" dirty="0" err="1"/>
              <a:t>yuqoriga</a:t>
            </a:r>
            <a:r>
              <a:rPr lang="en-US" sz="2800" dirty="0"/>
              <a:t> LLC </a:t>
            </a:r>
            <a:r>
              <a:rPr lang="en-US" sz="2800" dirty="0" err="1"/>
              <a:t>protokoli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mos</a:t>
            </a:r>
            <a:r>
              <a:rPr lang="en-US" sz="2800" dirty="0"/>
              <a:t> </a:t>
            </a:r>
            <a:r>
              <a:rPr lang="en-US" sz="2800" dirty="0" err="1"/>
              <a:t>holda</a:t>
            </a:r>
            <a:r>
              <a:rPr lang="en-US" sz="2800" dirty="0"/>
              <a:t> </a:t>
            </a:r>
            <a:r>
              <a:rPr lang="en-US" sz="2800" dirty="0" err="1"/>
              <a:t>xatolik</a:t>
            </a:r>
            <a:r>
              <a:rPr lang="en-US" sz="2800" dirty="0"/>
              <a:t> </a:t>
            </a:r>
            <a:r>
              <a:rPr lang="en-US" sz="2800" dirty="0" err="1"/>
              <a:t>kodi</a:t>
            </a:r>
            <a:r>
              <a:rPr lang="en-US" sz="2800" dirty="0"/>
              <a:t> </a:t>
            </a:r>
            <a:r>
              <a:rPr lang="en-US" sz="2800" dirty="0" err="1"/>
              <a:t>jo’natiladi</a:t>
            </a:r>
            <a:r>
              <a:rPr lang="en-US" sz="2800" dirty="0"/>
              <a:t>. Agar </a:t>
            </a:r>
            <a:r>
              <a:rPr lang="en-US" sz="2800" dirty="0" err="1"/>
              <a:t>nazorat</a:t>
            </a:r>
            <a:r>
              <a:rPr lang="en-US" sz="2800" dirty="0"/>
              <a:t> </a:t>
            </a:r>
            <a:r>
              <a:rPr lang="en-US" sz="2800" dirty="0" err="1"/>
              <a:t>yig’indisi</a:t>
            </a:r>
            <a:r>
              <a:rPr lang="en-US" sz="2800" dirty="0"/>
              <a:t> </a:t>
            </a:r>
            <a:r>
              <a:rPr lang="en-US" sz="2800" dirty="0" err="1"/>
              <a:t>to’g’ri</a:t>
            </a:r>
            <a:r>
              <a:rPr lang="en-US" sz="2800" dirty="0"/>
              <a:t> </a:t>
            </a:r>
            <a:r>
              <a:rPr lang="en-US" sz="2800" dirty="0" err="1"/>
              <a:t>bo’lsa</a:t>
            </a:r>
            <a:r>
              <a:rPr lang="en-US" sz="2800" dirty="0"/>
              <a:t>, u </a:t>
            </a:r>
            <a:r>
              <a:rPr lang="en-US" sz="2800" dirty="0" err="1"/>
              <a:t>holda</a:t>
            </a:r>
            <a:r>
              <a:rPr lang="en-US" sz="2800" dirty="0"/>
              <a:t> MAS-</a:t>
            </a:r>
            <a:r>
              <a:rPr lang="en-US" sz="2800" dirty="0" err="1"/>
              <a:t>kadrdan</a:t>
            </a:r>
            <a:r>
              <a:rPr lang="en-US" sz="2800" dirty="0"/>
              <a:t> LLC-</a:t>
            </a:r>
            <a:r>
              <a:rPr lang="en-US" sz="2800" dirty="0" err="1"/>
              <a:t>kadr</a:t>
            </a:r>
            <a:r>
              <a:rPr lang="en-US" sz="2800" dirty="0"/>
              <a:t> </a:t>
            </a:r>
            <a:r>
              <a:rPr lang="en-US" sz="2800" dirty="0" err="1"/>
              <a:t>ajratib</a:t>
            </a:r>
            <a:r>
              <a:rPr lang="en-US" sz="2800" dirty="0"/>
              <a:t> </a:t>
            </a:r>
            <a:r>
              <a:rPr lang="en-US" sz="2800" dirty="0" err="1"/>
              <a:t>olinadi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pog’onalararo</a:t>
            </a:r>
            <a:r>
              <a:rPr lang="en-US" sz="2800" dirty="0"/>
              <a:t> </a:t>
            </a:r>
            <a:r>
              <a:rPr lang="en-US" sz="2800" dirty="0" err="1"/>
              <a:t>interfeys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yuqoriga</a:t>
            </a:r>
            <a:r>
              <a:rPr lang="en-US" sz="2800" dirty="0"/>
              <a:t> LLC </a:t>
            </a:r>
            <a:r>
              <a:rPr lang="en-US" sz="2800" dirty="0" err="1"/>
              <a:t>protokoliga</a:t>
            </a:r>
            <a:r>
              <a:rPr lang="en-US" sz="2800" dirty="0"/>
              <a:t> </a:t>
            </a:r>
            <a:r>
              <a:rPr lang="en-US" sz="2800" dirty="0" err="1"/>
              <a:t>uzatiladi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6384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285</TotalTime>
  <Words>725</Words>
  <Application>Microsoft Office PowerPoint</Application>
  <PresentationFormat>Широкоэкранный</PresentationFormat>
  <Paragraphs>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Контур</vt:lpstr>
      <vt:lpstr>Lokal tarmoqlar (LAN) va ularning qurilish usullari</vt:lpstr>
      <vt:lpstr>Lokal hisoblash tarmoqlarini yaratish </vt:lpstr>
      <vt:lpstr>Презентация PowerPoint</vt:lpstr>
      <vt:lpstr>Funksional vazifasiga ko’ra lokal tarmoqlar quyidagi turlarga bo’linadi: </vt:lpstr>
      <vt:lpstr>O’tkazuvchanlik xususiyati bo’yicha LHT quyidagi darajalarga bo’linadi: </vt:lpstr>
      <vt:lpstr>Ajratiladigan muhitli lokal tarmoqlar uchun kommunikasion qurilmalar </vt:lpstr>
      <vt:lpstr>Tarmoq adapterlarining asosiy funksiyalari</vt:lpstr>
      <vt:lpstr>Kadrni kompyuterdan kabelga uzatish uchun quyidagi bosqichlari</vt:lpstr>
      <vt:lpstr>kadrni kabeldan kompyuterga qabul qilish jarayoni</vt:lpstr>
      <vt:lpstr>Презентация PowerPoint</vt:lpstr>
      <vt:lpstr>Ethernet, Token Ring, FDDI</vt:lpstr>
      <vt:lpstr>«Xotira-adapter»</vt:lpstr>
      <vt:lpstr>Konsentratorlarning asosiy vazifalari</vt:lpstr>
      <vt:lpstr>Konsentratorlarning asosiy vazifalari</vt:lpstr>
      <vt:lpstr>HUB</vt:lpstr>
      <vt:lpstr>Switch</vt:lpstr>
      <vt:lpstr>Repeater (takrorlovchi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 tarmoqlar (LAN) va ularning qurilish usullari</dc:title>
  <dc:creator>x</dc:creator>
  <cp:lastModifiedBy>x</cp:lastModifiedBy>
  <cp:revision>12</cp:revision>
  <dcterms:created xsi:type="dcterms:W3CDTF">2022-10-28T04:39:57Z</dcterms:created>
  <dcterms:modified xsi:type="dcterms:W3CDTF">2022-10-28T09:25:43Z</dcterms:modified>
</cp:coreProperties>
</file>