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7" r:id="rId2"/>
    <p:sldId id="615" r:id="rId3"/>
    <p:sldId id="321" r:id="rId4"/>
    <p:sldId id="622" r:id="rId5"/>
    <p:sldId id="623" r:id="rId6"/>
    <p:sldId id="624" r:id="rId7"/>
    <p:sldId id="322" r:id="rId8"/>
    <p:sldId id="618" r:id="rId9"/>
    <p:sldId id="619" r:id="rId10"/>
    <p:sldId id="620" r:id="rId11"/>
    <p:sldId id="621" r:id="rId12"/>
    <p:sldId id="625" r:id="rId13"/>
    <p:sldId id="626" r:id="rId14"/>
    <p:sldId id="263" r:id="rId15"/>
    <p:sldId id="627" r:id="rId16"/>
    <p:sldId id="6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C0AC-296B-4B4E-9A19-26BCFB30523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0D856-A7F4-41D6-BF68-125689E8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00D5-0D99-4A64-AF65-BE717A6AA37F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E3D-E1B3-4165-8094-F6BC29D0C22A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F0A0-79C9-4370-8EC0-DB1D3F313E9C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0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224046"/>
            <a:ext cx="4470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5757446"/>
            <a:ext cx="190629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6062246"/>
            <a:ext cx="22772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2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1"/>
            <a:ext cx="10972800" cy="1143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810"/>
            <a:ext cx="10972800" cy="4525670"/>
          </a:xfrm>
        </p:spPr>
        <p:txBody>
          <a:bodyPr/>
          <a:lstStyle/>
          <a:p>
            <a:pPr lvl="0"/>
            <a:endParaRPr lang="ar-EG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526BD-2457-437F-B449-8CE343FEBA5F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08771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8" y="115889"/>
            <a:ext cx="11042649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2285" y="1125538"/>
            <a:ext cx="11027833" cy="51117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503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EF7-268F-47A8-B0D5-A838BB986D06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8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9565-474E-4450-B75D-EDA97BB524DA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581-2BE7-444D-9CB4-05E09D1759E4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DE60-5A2D-454F-B267-E552FC0BC148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9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ED29-56DC-4E18-A0A0-55C0E96B3CF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BC-A119-485C-A0FD-1557FDD102D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D3B750-5375-4184-BF14-D52594ADCC9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4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19BB-A187-48B3-9F67-13E96D946668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AC604F-304D-432C-9408-0C8C28A9231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70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8" name="Rectangle 72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9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0" name="Rectangle 76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418" y="875623"/>
            <a:ext cx="52438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800" b="1" dirty="0"/>
              <a:t>MAN </a:t>
            </a:r>
            <a:r>
              <a:rPr lang="en-US" sz="6800" b="1" dirty="0" err="1"/>
              <a:t>tarmoqlari</a:t>
            </a:r>
            <a:r>
              <a:rPr lang="en-US" sz="6800" b="1" dirty="0"/>
              <a:t> </a:t>
            </a:r>
            <a:r>
              <a:rPr lang="en-US" sz="6800" b="1" dirty="0" err="1"/>
              <a:t>va</a:t>
            </a:r>
            <a:r>
              <a:rPr lang="en-US" sz="6800" b="1" dirty="0"/>
              <a:t> </a:t>
            </a:r>
            <a:r>
              <a:rPr lang="en-US" sz="6800" b="1" dirty="0" err="1"/>
              <a:t>texnologiyalari</a:t>
            </a:r>
            <a:endParaRPr lang="en-US" sz="6800" b="1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30A807E-B4CA-462D-AD42-6AC7290C7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 b="-3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78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Rectangle 80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B747F6E-C0B5-439B-B37E-DBE64112E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93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FA805-946F-4689-918F-5C7D20AD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3" y="-62930"/>
            <a:ext cx="10058400" cy="1450757"/>
          </a:xfrm>
        </p:spPr>
        <p:txBody>
          <a:bodyPr/>
          <a:lstStyle/>
          <a:p>
            <a:r>
              <a:rPr lang="en-US" dirty="0"/>
              <a:t>Gigabit ethernet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59E1D-054A-450D-9661-4337B345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868" y="1912126"/>
            <a:ext cx="10721926" cy="4023360"/>
          </a:xfrm>
        </p:spPr>
        <p:txBody>
          <a:bodyPr>
            <a:noAutofit/>
          </a:bodyPr>
          <a:lstStyle/>
          <a:p>
            <a:r>
              <a:rPr lang="en-US" sz="2800" dirty="0" err="1"/>
              <a:t>Taqqoslash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, Gigabit Ethernet </a:t>
            </a:r>
            <a:r>
              <a:rPr lang="en-US" sz="2800" dirty="0" err="1"/>
              <a:t>switchi</a:t>
            </a:r>
            <a:r>
              <a:rPr lang="en-US" sz="2800" dirty="0"/>
              <a:t> </a:t>
            </a:r>
            <a:r>
              <a:rPr lang="en-US" sz="2800" dirty="0" err="1"/>
              <a:t>ma'lumotlar</a:t>
            </a:r>
            <a:r>
              <a:rPr lang="en-US" sz="2800" dirty="0"/>
              <a:t> </a:t>
            </a:r>
            <a:r>
              <a:rPr lang="en-US" sz="2800" dirty="0" err="1"/>
              <a:t>paketlarini</a:t>
            </a:r>
            <a:r>
              <a:rPr lang="en-US" sz="2800" dirty="0"/>
              <a:t> Fast Ethernet </a:t>
            </a:r>
            <a:r>
              <a:rPr lang="en-US" sz="2800" dirty="0" err="1"/>
              <a:t>switchiga</a:t>
            </a:r>
            <a:r>
              <a:rPr lang="en-US" sz="2800" dirty="0"/>
              <a:t> </a:t>
            </a:r>
            <a:r>
              <a:rPr lang="en-US" sz="2800" dirty="0" err="1"/>
              <a:t>qaraganda</a:t>
            </a:r>
            <a:r>
              <a:rPr lang="en-US" sz="2800" dirty="0"/>
              <a:t> 100 </a:t>
            </a:r>
            <a:r>
              <a:rPr lang="en-US" sz="2800" dirty="0" err="1"/>
              <a:t>baravar</a:t>
            </a:r>
            <a:r>
              <a:rPr lang="en-US" sz="2800" dirty="0"/>
              <a:t> </a:t>
            </a:r>
            <a:r>
              <a:rPr lang="en-US" sz="2800" dirty="0" err="1"/>
              <a:t>tezroq</a:t>
            </a:r>
            <a:r>
              <a:rPr lang="en-US" sz="2800" dirty="0"/>
              <a:t> </a:t>
            </a:r>
            <a:r>
              <a:rPr lang="en-US" sz="2800" dirty="0" err="1"/>
              <a:t>uzatishi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. Gigabit Ethernet </a:t>
            </a:r>
            <a:r>
              <a:rPr lang="en-US" sz="2800" dirty="0" err="1"/>
              <a:t>tarmoqning</a:t>
            </a:r>
            <a:r>
              <a:rPr lang="en-US" sz="2800" dirty="0"/>
              <a:t> </a:t>
            </a:r>
            <a:r>
              <a:rPr lang="en-US" sz="2800" dirty="0" err="1"/>
              <a:t>tobora</a:t>
            </a:r>
            <a:r>
              <a:rPr lang="en-US" sz="2800" dirty="0"/>
              <a:t> </a:t>
            </a:r>
            <a:r>
              <a:rPr lang="en-US" sz="2800" dirty="0" err="1"/>
              <a:t>murakkab</a:t>
            </a:r>
            <a:r>
              <a:rPr lang="en-US" sz="2800" dirty="0"/>
              <a:t> </a:t>
            </a:r>
            <a:r>
              <a:rPr lang="en-US" sz="2800" dirty="0" err="1"/>
              <a:t>talablarini</a:t>
            </a:r>
            <a:r>
              <a:rPr lang="en-US" sz="2800" dirty="0"/>
              <a:t> </a:t>
            </a:r>
            <a:r>
              <a:rPr lang="en-US" sz="2800" dirty="0" err="1"/>
              <a:t>qondira</a:t>
            </a:r>
            <a:r>
              <a:rPr lang="en-US" sz="2800" dirty="0"/>
              <a:t> </a:t>
            </a:r>
            <a:r>
              <a:rPr lang="en-US" sz="2800" dirty="0" err="1"/>
              <a:t>oladi</a:t>
            </a:r>
            <a:r>
              <a:rPr lang="en-US" sz="2800" dirty="0"/>
              <a:t>, </a:t>
            </a:r>
            <a:r>
              <a:rPr lang="en-US" sz="2800" dirty="0" err="1"/>
              <a:t>masalan</a:t>
            </a:r>
            <a:r>
              <a:rPr lang="en-US" sz="2800" dirty="0"/>
              <a:t>,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nechta</a:t>
            </a:r>
            <a:r>
              <a:rPr lang="en-US" sz="2800" dirty="0"/>
              <a:t> </a:t>
            </a:r>
            <a:r>
              <a:rPr lang="en-US" sz="2800" dirty="0" err="1"/>
              <a:t>tarmoqli</a:t>
            </a:r>
            <a:r>
              <a:rPr lang="en-US" sz="2800" dirty="0"/>
              <a:t> </a:t>
            </a:r>
            <a:r>
              <a:rPr lang="en-US" sz="2800" dirty="0" err="1"/>
              <a:t>kengligi</a:t>
            </a:r>
            <a:r>
              <a:rPr lang="en-US" sz="2800" dirty="0"/>
              <a:t> </a:t>
            </a:r>
            <a:r>
              <a:rPr lang="en-US" sz="2800" dirty="0" err="1"/>
              <a:t>intensiv</a:t>
            </a:r>
            <a:r>
              <a:rPr lang="en-US" sz="2800" dirty="0"/>
              <a:t> </a:t>
            </a:r>
            <a:r>
              <a:rPr lang="en-US" sz="2800" dirty="0" err="1"/>
              <a:t>qurilmalarni</a:t>
            </a:r>
            <a:r>
              <a:rPr lang="en-US" sz="2800" dirty="0"/>
              <a:t> </a:t>
            </a:r>
            <a:r>
              <a:rPr lang="en-US" sz="2800" dirty="0" err="1"/>
              <a:t>ulash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video </a:t>
            </a:r>
            <a:r>
              <a:rPr lang="en-US" sz="2800" dirty="0" err="1"/>
              <a:t>oqimi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keng</a:t>
            </a:r>
            <a:r>
              <a:rPr lang="en-US" sz="2800" dirty="0"/>
              <a:t> </a:t>
            </a:r>
            <a:r>
              <a:rPr lang="en-US" sz="2800" dirty="0" err="1"/>
              <a:t>polosali</a:t>
            </a:r>
            <a:r>
              <a:rPr lang="en-US" sz="2800" dirty="0"/>
              <a:t> internet </a:t>
            </a:r>
            <a:r>
              <a:rPr lang="en-US" sz="2800" dirty="0" err="1"/>
              <a:t>ulanishlari</a:t>
            </a:r>
            <a:r>
              <a:rPr lang="en-US" sz="2800" dirty="0"/>
              <a:t>.</a:t>
            </a:r>
          </a:p>
          <a:p>
            <a:r>
              <a:rPr lang="en-US" sz="2800" dirty="0"/>
              <a:t>Gigabit Ethernet </a:t>
            </a:r>
            <a:r>
              <a:rPr lang="en-US" sz="2800" dirty="0" err="1"/>
              <a:t>ilovalariga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nechta</a:t>
            </a:r>
            <a:r>
              <a:rPr lang="en-US" sz="2800" dirty="0"/>
              <a:t> IP </a:t>
            </a:r>
            <a:r>
              <a:rPr lang="en-US" sz="2800" dirty="0" err="1"/>
              <a:t>xavfsizlik</a:t>
            </a:r>
            <a:r>
              <a:rPr lang="en-US" sz="2800" dirty="0"/>
              <a:t> </a:t>
            </a:r>
            <a:r>
              <a:rPr lang="en-US" sz="2800" dirty="0" err="1"/>
              <a:t>kameralari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qurilmalari</a:t>
            </a:r>
            <a:r>
              <a:rPr lang="en-US" sz="2800" dirty="0"/>
              <a:t> </a:t>
            </a:r>
            <a:r>
              <a:rPr lang="en-US" sz="2800" dirty="0" err="1"/>
              <a:t>o'rtasida</a:t>
            </a:r>
            <a:r>
              <a:rPr lang="en-US" sz="2800" dirty="0"/>
              <a:t> </a:t>
            </a:r>
            <a:r>
              <a:rPr lang="en-US" sz="2800" dirty="0" err="1"/>
              <a:t>ma'lumotlar</a:t>
            </a:r>
            <a:r>
              <a:rPr lang="en-US" sz="2800" dirty="0"/>
              <a:t> </a:t>
            </a:r>
            <a:r>
              <a:rPr lang="en-US" sz="2800" dirty="0" err="1"/>
              <a:t>uzatishni</a:t>
            </a:r>
            <a:r>
              <a:rPr lang="en-US" sz="2800" dirty="0"/>
              <a:t> </a:t>
            </a:r>
            <a:r>
              <a:rPr lang="en-US" sz="2800" dirty="0" err="1"/>
              <a:t>boshqarishi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 </a:t>
            </a:r>
            <a:r>
              <a:rPr lang="en-US" sz="2800" dirty="0" err="1"/>
              <a:t>bo'lgan</a:t>
            </a:r>
            <a:r>
              <a:rPr lang="en-US" sz="2800" dirty="0"/>
              <a:t> gigabit </a:t>
            </a:r>
            <a:r>
              <a:rPr lang="en-US" sz="2800" dirty="0" err="1"/>
              <a:t>switchlari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uy</a:t>
            </a:r>
            <a:r>
              <a:rPr lang="en-US" sz="2800" dirty="0"/>
              <a:t> </a:t>
            </a:r>
            <a:r>
              <a:rPr lang="en-US" sz="2800" dirty="0" err="1"/>
              <a:t>serverlari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yuqori</a:t>
            </a:r>
            <a:r>
              <a:rPr lang="en-US" sz="2800" dirty="0"/>
              <a:t> </a:t>
            </a:r>
            <a:r>
              <a:rPr lang="en-US" sz="2800" dirty="0" err="1"/>
              <a:t>aniqlikdagi</a:t>
            </a:r>
            <a:r>
              <a:rPr lang="en-US" sz="2800" dirty="0"/>
              <a:t> </a:t>
            </a:r>
            <a:r>
              <a:rPr lang="en-US" sz="2800" dirty="0" err="1"/>
              <a:t>televizorlar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monitorlar</a:t>
            </a:r>
            <a:r>
              <a:rPr lang="en-US" sz="2800" dirty="0"/>
              <a:t> </a:t>
            </a:r>
            <a:r>
              <a:rPr lang="en-US" sz="2800" dirty="0" err="1"/>
              <a:t>o'rtasida</a:t>
            </a:r>
            <a:r>
              <a:rPr lang="en-US" sz="2800" dirty="0"/>
              <a:t> video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boshqa</a:t>
            </a:r>
            <a:r>
              <a:rPr lang="en-US" sz="2800" dirty="0"/>
              <a:t> </a:t>
            </a:r>
            <a:r>
              <a:rPr lang="en-US" sz="2800" dirty="0" err="1"/>
              <a:t>yuqori</a:t>
            </a:r>
            <a:r>
              <a:rPr lang="en-US" sz="2800" dirty="0"/>
              <a:t> </a:t>
            </a:r>
            <a:r>
              <a:rPr lang="en-US" sz="2800" dirty="0" err="1"/>
              <a:t>sifatli</a:t>
            </a:r>
            <a:r>
              <a:rPr lang="en-US" sz="2800" dirty="0"/>
              <a:t> signal </a:t>
            </a:r>
            <a:r>
              <a:rPr lang="en-US" sz="2800" dirty="0" err="1"/>
              <a:t>uzatishni</a:t>
            </a:r>
            <a:r>
              <a:rPr lang="en-US" sz="2800" dirty="0"/>
              <a:t> </a:t>
            </a:r>
            <a:r>
              <a:rPr lang="en-US" sz="2800" dirty="0" err="1"/>
              <a:t>qo'llab-quvvatlaydigan</a:t>
            </a:r>
            <a:r>
              <a:rPr lang="en-US" sz="2800" dirty="0"/>
              <a:t> gigabit </a:t>
            </a:r>
            <a:r>
              <a:rPr lang="en-US" sz="2800" dirty="0" err="1"/>
              <a:t>switchlari</a:t>
            </a:r>
            <a:r>
              <a:rPr lang="en-US" sz="2800" dirty="0"/>
              <a:t> </a:t>
            </a:r>
            <a:r>
              <a:rPr lang="en-US" sz="2800" dirty="0" err="1"/>
              <a:t>kiradi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F153ED-BA38-4ACA-AFB4-AD82D9AF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5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35E33-90B2-4935-A477-D4735AAD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Fast Ethernet </a:t>
            </a:r>
            <a:r>
              <a:rPr lang="en-US" sz="4000" b="1" dirty="0" err="1"/>
              <a:t>va</a:t>
            </a:r>
            <a:r>
              <a:rPr lang="en-US" sz="4000" b="1" dirty="0"/>
              <a:t> Gigabit Ethernet </a:t>
            </a:r>
            <a:r>
              <a:rPr lang="en-US" sz="4000" b="1" dirty="0" err="1"/>
              <a:t>o'rtasida</a:t>
            </a:r>
            <a:r>
              <a:rPr lang="en-US" sz="4000" b="1" dirty="0"/>
              <a:t> </a:t>
            </a:r>
            <a:r>
              <a:rPr lang="en-US" sz="4000" b="1" dirty="0" err="1"/>
              <a:t>tanlov</a:t>
            </a:r>
            <a:br>
              <a:rPr lang="en-US" sz="4000" b="1" dirty="0"/>
            </a:b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2E72B-CDEE-4DBE-9EAD-0354E45A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2800" dirty="0" err="1"/>
              <a:t>Foydalanuvchilar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tashkilotlar</a:t>
            </a:r>
            <a:r>
              <a:rPr lang="en-US" sz="2800" dirty="0"/>
              <a:t> </a:t>
            </a:r>
            <a:r>
              <a:rPr lang="en-US" sz="2800" dirty="0" err="1"/>
              <a:t>qaysi</a:t>
            </a:r>
            <a:r>
              <a:rPr lang="en-US" sz="2800" dirty="0"/>
              <a:t> Ethernet </a:t>
            </a:r>
            <a:r>
              <a:rPr lang="en-US" sz="2800" dirty="0" err="1"/>
              <a:t>ma'lumotlar</a:t>
            </a:r>
            <a:r>
              <a:rPr lang="en-US" sz="2800" dirty="0"/>
              <a:t> </a:t>
            </a:r>
            <a:r>
              <a:rPr lang="en-US" sz="2800" dirty="0" err="1"/>
              <a:t>protokoli</a:t>
            </a:r>
            <a:r>
              <a:rPr lang="en-US" sz="2800" dirty="0"/>
              <a:t> </a:t>
            </a:r>
            <a:r>
              <a:rPr lang="en-US" sz="2800" dirty="0" err="1"/>
              <a:t>ularning</a:t>
            </a:r>
            <a:r>
              <a:rPr lang="en-US" sz="2800" dirty="0"/>
              <a:t> </a:t>
            </a:r>
            <a:r>
              <a:rPr lang="en-US" sz="2800" dirty="0" err="1"/>
              <a:t>ishlashi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foydali</a:t>
            </a:r>
            <a:r>
              <a:rPr lang="en-US" sz="2800" dirty="0"/>
              <a:t> </a:t>
            </a:r>
            <a:r>
              <a:rPr lang="en-US" sz="2800" dirty="0" err="1"/>
              <a:t>ekanligini</a:t>
            </a:r>
            <a:r>
              <a:rPr lang="en-US" sz="2800" dirty="0"/>
              <a:t> </a:t>
            </a:r>
            <a:r>
              <a:rPr lang="en-US" sz="2800" dirty="0" err="1"/>
              <a:t>baholashlari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. </a:t>
            </a:r>
            <a:r>
              <a:rPr lang="en-US" sz="2800" dirty="0" err="1"/>
              <a:t>Kichik</a:t>
            </a:r>
            <a:r>
              <a:rPr lang="en-US" sz="2800" dirty="0"/>
              <a:t> </a:t>
            </a:r>
            <a:r>
              <a:rPr lang="en-US" sz="2800" dirty="0" err="1"/>
              <a:t>operatsiyalar</a:t>
            </a:r>
            <a:r>
              <a:rPr lang="en-US" sz="2800" dirty="0"/>
              <a:t> </a:t>
            </a:r>
            <a:r>
              <a:rPr lang="en-US" sz="2800" dirty="0" err="1"/>
              <a:t>ularning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ehtiyojlarini</a:t>
            </a:r>
            <a:r>
              <a:rPr lang="en-US" sz="2800" dirty="0"/>
              <a:t> </a:t>
            </a:r>
            <a:r>
              <a:rPr lang="en-US" sz="2800" dirty="0" err="1"/>
              <a:t>qondirishi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arzonroq</a:t>
            </a:r>
            <a:r>
              <a:rPr lang="en-US" sz="2800" dirty="0"/>
              <a:t> Fast Ethernet </a:t>
            </a:r>
            <a:r>
              <a:rPr lang="en-US" sz="2800" dirty="0" err="1"/>
              <a:t>takomillashuvidan</a:t>
            </a:r>
            <a:r>
              <a:rPr lang="en-US" sz="2800" dirty="0"/>
              <a:t> </a:t>
            </a:r>
            <a:r>
              <a:rPr lang="en-US" sz="2800" dirty="0" err="1"/>
              <a:t>foydalanishi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.</a:t>
            </a:r>
          </a:p>
          <a:p>
            <a:pPr fontAlgn="base"/>
            <a:r>
              <a:rPr lang="en-US" sz="2800" dirty="0" err="1"/>
              <a:t>Biroq</a:t>
            </a:r>
            <a:r>
              <a:rPr lang="en-US" sz="2800" dirty="0"/>
              <a:t>, </a:t>
            </a:r>
            <a:r>
              <a:rPr lang="en-US" sz="2800" dirty="0" err="1"/>
              <a:t>xuddi</a:t>
            </a:r>
            <a:r>
              <a:rPr lang="en-US" sz="2800" dirty="0"/>
              <a:t> </a:t>
            </a:r>
            <a:r>
              <a:rPr lang="en-US" sz="2800" dirty="0" err="1"/>
              <a:t>shu</a:t>
            </a:r>
            <a:r>
              <a:rPr lang="en-US" sz="2800" dirty="0"/>
              <a:t> </a:t>
            </a:r>
            <a:r>
              <a:rPr lang="en-US" sz="2800" dirty="0" err="1"/>
              <a:t>kichik</a:t>
            </a:r>
            <a:r>
              <a:rPr lang="en-US" sz="2800" dirty="0"/>
              <a:t> </a:t>
            </a:r>
            <a:r>
              <a:rPr lang="en-US" sz="2800" dirty="0" err="1"/>
              <a:t>operatsiya</a:t>
            </a:r>
            <a:r>
              <a:rPr lang="en-US" sz="2800" dirty="0"/>
              <a:t>, agar </a:t>
            </a:r>
            <a:r>
              <a:rPr lang="en-US" sz="2800" dirty="0" err="1"/>
              <a:t>ular</a:t>
            </a:r>
            <a:r>
              <a:rPr lang="en-US" sz="2800" dirty="0"/>
              <a:t> talab </a:t>
            </a:r>
            <a:r>
              <a:rPr lang="en-US" sz="2800" dirty="0" err="1"/>
              <a:t>bo'yicha</a:t>
            </a:r>
            <a:r>
              <a:rPr lang="en-US" sz="2800" dirty="0"/>
              <a:t> </a:t>
            </a:r>
            <a:r>
              <a:rPr lang="en-US" sz="2800" dirty="0" err="1"/>
              <a:t>yuqori</a:t>
            </a:r>
            <a:r>
              <a:rPr lang="en-US" sz="2800" dirty="0"/>
              <a:t> </a:t>
            </a:r>
            <a:r>
              <a:rPr lang="en-US" sz="2800" dirty="0" err="1"/>
              <a:t>sifatli</a:t>
            </a:r>
            <a:r>
              <a:rPr lang="en-US" sz="2800" dirty="0"/>
              <a:t> video </a:t>
            </a:r>
            <a:r>
              <a:rPr lang="en-US" sz="2800" dirty="0" err="1"/>
              <a:t>oqimlari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yuqori</a:t>
            </a:r>
            <a:r>
              <a:rPr lang="en-US" sz="2800" dirty="0"/>
              <a:t> </a:t>
            </a:r>
            <a:r>
              <a:rPr lang="en-US" sz="2800" dirty="0" err="1"/>
              <a:t>sifatli</a:t>
            </a:r>
            <a:r>
              <a:rPr lang="en-US" sz="2800" dirty="0"/>
              <a:t> IP </a:t>
            </a:r>
            <a:r>
              <a:rPr lang="en-US" sz="2800" dirty="0" err="1"/>
              <a:t>kuzatuv</a:t>
            </a:r>
            <a:r>
              <a:rPr lang="en-US" sz="2800" dirty="0"/>
              <a:t> </a:t>
            </a:r>
            <a:r>
              <a:rPr lang="en-US" sz="2800" dirty="0" err="1"/>
              <a:t>kameralarini</a:t>
            </a:r>
            <a:r>
              <a:rPr lang="en-US" sz="2800" dirty="0"/>
              <a:t> </a:t>
            </a:r>
            <a:r>
              <a:rPr lang="en-US" sz="2800" dirty="0" err="1"/>
              <a:t>qo'shishni</a:t>
            </a:r>
            <a:r>
              <a:rPr lang="en-US" sz="2800" dirty="0"/>
              <a:t> </a:t>
            </a:r>
            <a:r>
              <a:rPr lang="en-US" sz="2800" dirty="0" err="1"/>
              <a:t>xohlasalar</a:t>
            </a:r>
            <a:r>
              <a:rPr lang="en-US" sz="2800" dirty="0"/>
              <a:t>, Gigabit Ethernet </a:t>
            </a:r>
            <a:r>
              <a:rPr lang="en-US" sz="2800" dirty="0" err="1"/>
              <a:t>qurilmalaridan</a:t>
            </a:r>
            <a:r>
              <a:rPr lang="en-US" sz="2800" dirty="0"/>
              <a:t> ham </a:t>
            </a:r>
            <a:r>
              <a:rPr lang="en-US" sz="2800" dirty="0" err="1"/>
              <a:t>foyda</a:t>
            </a:r>
            <a:r>
              <a:rPr lang="en-US" sz="2800" dirty="0"/>
              <a:t> </a:t>
            </a:r>
            <a:r>
              <a:rPr lang="en-US" sz="2800" dirty="0" err="1"/>
              <a:t>olishlari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.</a:t>
            </a:r>
          </a:p>
          <a:p>
            <a:pPr fontAlgn="base"/>
            <a:r>
              <a:rPr lang="en-US" sz="2800" dirty="0" err="1"/>
              <a:t>To'g'ri</a:t>
            </a:r>
            <a:r>
              <a:rPr lang="en-US" sz="2800" dirty="0"/>
              <a:t> Ethernet </a:t>
            </a:r>
            <a:r>
              <a:rPr lang="en-US" sz="2800" dirty="0" err="1"/>
              <a:t>ma'lumotlar</a:t>
            </a:r>
            <a:r>
              <a:rPr lang="en-US" sz="2800" dirty="0"/>
              <a:t> </a:t>
            </a:r>
            <a:r>
              <a:rPr lang="en-US" sz="2800" dirty="0" err="1"/>
              <a:t>protokolini</a:t>
            </a:r>
            <a:r>
              <a:rPr lang="en-US" sz="2800" dirty="0"/>
              <a:t> </a:t>
            </a:r>
            <a:r>
              <a:rPr lang="en-US" sz="2800" dirty="0" err="1"/>
              <a:t>tanlashda</a:t>
            </a:r>
            <a:r>
              <a:rPr lang="en-US" sz="2800" dirty="0"/>
              <a:t> </a:t>
            </a:r>
            <a:r>
              <a:rPr lang="en-US" sz="2800" dirty="0" err="1"/>
              <a:t>mavjud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tizimini</a:t>
            </a:r>
            <a:r>
              <a:rPr lang="en-US" sz="2800" dirty="0"/>
              <a:t>, </a:t>
            </a:r>
            <a:r>
              <a:rPr lang="en-US" sz="2800" dirty="0" err="1"/>
              <a:t>mavjud</a:t>
            </a:r>
            <a:r>
              <a:rPr lang="en-US" sz="2800" dirty="0"/>
              <a:t> </a:t>
            </a:r>
            <a:r>
              <a:rPr lang="en-US" sz="2800" dirty="0" err="1"/>
              <a:t>tarmoqli</a:t>
            </a:r>
            <a:r>
              <a:rPr lang="en-US" sz="2800" dirty="0"/>
              <a:t> </a:t>
            </a:r>
            <a:r>
              <a:rPr lang="en-US" sz="2800" dirty="0" err="1"/>
              <a:t>kengligini</a:t>
            </a:r>
            <a:r>
              <a:rPr lang="en-US" sz="2800" dirty="0"/>
              <a:t>, </a:t>
            </a:r>
            <a:r>
              <a:rPr lang="en-US" sz="2800" dirty="0" err="1"/>
              <a:t>operatsion</a:t>
            </a:r>
            <a:r>
              <a:rPr lang="en-US" sz="2800" dirty="0"/>
              <a:t> </a:t>
            </a:r>
            <a:r>
              <a:rPr lang="en-US" sz="2800" dirty="0" err="1"/>
              <a:t>ehtiyojlarni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kelajakdagi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konfiguratsiyasini</a:t>
            </a:r>
            <a:r>
              <a:rPr lang="en-US" sz="2800" dirty="0"/>
              <a:t>, </a:t>
            </a:r>
            <a:r>
              <a:rPr lang="en-US" sz="2800" dirty="0" err="1"/>
              <a:t>kerakli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tizimini</a:t>
            </a:r>
            <a:r>
              <a:rPr lang="en-US" sz="2800" dirty="0"/>
              <a:t> </a:t>
            </a:r>
            <a:r>
              <a:rPr lang="en-US" sz="2800" dirty="0" err="1"/>
              <a:t>yangilash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ob'ekt</a:t>
            </a:r>
            <a:r>
              <a:rPr lang="en-US" sz="2800" dirty="0"/>
              <a:t> </a:t>
            </a:r>
            <a:r>
              <a:rPr lang="en-US" sz="2800" dirty="0" err="1"/>
              <a:t>cheklovlarini</a:t>
            </a:r>
            <a:r>
              <a:rPr lang="en-US" sz="2800" dirty="0"/>
              <a:t> </a:t>
            </a:r>
            <a:r>
              <a:rPr lang="en-US" sz="2800" dirty="0" err="1"/>
              <a:t>baholash</a:t>
            </a:r>
            <a:r>
              <a:rPr lang="en-US" sz="2800" dirty="0"/>
              <a:t> </a:t>
            </a:r>
            <a:r>
              <a:rPr lang="en-US" sz="2800" dirty="0" err="1"/>
              <a:t>muhimdir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3E6541-F1F4-4218-87E0-170F5488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8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3A779-3F44-4FED-ADCE-4B6E53C7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Simsiz</a:t>
            </a:r>
            <a:r>
              <a:rPr lang="en-US" dirty="0"/>
              <a:t> </a:t>
            </a:r>
            <a:r>
              <a:rPr lang="en-US" dirty="0" err="1"/>
              <a:t>tarmoqlar</a:t>
            </a:r>
            <a:r>
              <a:rPr lang="en-US" dirty="0"/>
              <a:t> (WIMAX)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8BD28-1DD8-4D8B-AD9B-234FC558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603" y="1941189"/>
            <a:ext cx="10494499" cy="5050454"/>
          </a:xfrm>
        </p:spPr>
        <p:txBody>
          <a:bodyPr>
            <a:normAutofit/>
          </a:bodyPr>
          <a:lstStyle/>
          <a:p>
            <a:r>
              <a:rPr lang="en-US" sz="2800" dirty="0" err="1"/>
              <a:t>Simsiz</a:t>
            </a:r>
            <a:r>
              <a:rPr lang="en-US" sz="2800" dirty="0"/>
              <a:t> regional </a:t>
            </a:r>
            <a:r>
              <a:rPr lang="en-US" sz="2800" dirty="0" err="1"/>
              <a:t>tarmoqlar</a:t>
            </a:r>
            <a:r>
              <a:rPr lang="en-US" sz="2800" dirty="0"/>
              <a:t> </a:t>
            </a:r>
            <a:r>
              <a:rPr lang="en-US" sz="2800" dirty="0" err="1"/>
              <a:t>yuzasi</a:t>
            </a:r>
            <a:r>
              <a:rPr lang="en-US" sz="2800" dirty="0"/>
              <a:t> </a:t>
            </a:r>
            <a:r>
              <a:rPr lang="en-US" sz="2800" dirty="0" err="1"/>
              <a:t>bo’yicha</a:t>
            </a:r>
            <a:r>
              <a:rPr lang="en-US" sz="2800" dirty="0"/>
              <a:t> </a:t>
            </a:r>
            <a:r>
              <a:rPr lang="en-US" sz="2800" dirty="0" err="1"/>
              <a:t>shaharga</a:t>
            </a:r>
            <a:r>
              <a:rPr lang="en-US" sz="2800" dirty="0"/>
              <a:t> </a:t>
            </a:r>
            <a:r>
              <a:rPr lang="en-US" sz="2800" dirty="0" err="1"/>
              <a:t>teng</a:t>
            </a:r>
            <a:r>
              <a:rPr lang="en-US" sz="2800" dirty="0"/>
              <a:t> </a:t>
            </a:r>
            <a:r>
              <a:rPr lang="en-US" sz="2800" dirty="0" err="1"/>
              <a:t>bo’lgan</a:t>
            </a:r>
            <a:r>
              <a:rPr lang="en-US" sz="2800" dirty="0"/>
              <a:t> </a:t>
            </a:r>
            <a:r>
              <a:rPr lang="en-US" sz="2800" dirty="0" err="1"/>
              <a:t>hududga</a:t>
            </a:r>
            <a:r>
              <a:rPr lang="en-US" sz="2800" dirty="0"/>
              <a:t> </a:t>
            </a:r>
            <a:r>
              <a:rPr lang="en-US" sz="2800" dirty="0" err="1"/>
              <a:t>xizmat</a:t>
            </a:r>
            <a:r>
              <a:rPr lang="en-US" sz="2800" dirty="0"/>
              <a:t> </a:t>
            </a:r>
            <a:r>
              <a:rPr lang="en-US" sz="2800" dirty="0" err="1"/>
              <a:t>qiladi</a:t>
            </a:r>
            <a:r>
              <a:rPr lang="en-US" sz="2800" dirty="0"/>
              <a:t>. </a:t>
            </a:r>
            <a:r>
              <a:rPr lang="en-US" sz="2800" dirty="0" err="1"/>
              <a:t>Aksariyat</a:t>
            </a:r>
            <a:r>
              <a:rPr lang="en-US" sz="2800" dirty="0"/>
              <a:t> </a:t>
            </a:r>
            <a:r>
              <a:rPr lang="en-US" sz="2800" dirty="0" err="1"/>
              <a:t>hollarda</a:t>
            </a:r>
            <a:r>
              <a:rPr lang="en-US" sz="2800" dirty="0"/>
              <a:t> </a:t>
            </a:r>
            <a:r>
              <a:rPr lang="en-US" sz="2800" dirty="0" err="1"/>
              <a:t>ilovalarni</a:t>
            </a:r>
            <a:r>
              <a:rPr lang="en-US" sz="2800" dirty="0"/>
              <a:t> </a:t>
            </a:r>
            <a:r>
              <a:rPr lang="en-US" sz="2800" dirty="0" err="1"/>
              <a:t>bajarishda</a:t>
            </a:r>
            <a:r>
              <a:rPr lang="en-US" sz="2800" dirty="0"/>
              <a:t> </a:t>
            </a:r>
            <a:r>
              <a:rPr lang="en-US" sz="2800" dirty="0" err="1"/>
              <a:t>belgilangan</a:t>
            </a:r>
            <a:r>
              <a:rPr lang="en-US" sz="2800" dirty="0"/>
              <a:t> </a:t>
            </a:r>
            <a:r>
              <a:rPr lang="en-US" sz="2800" dirty="0" err="1"/>
              <a:t>ulanish</a:t>
            </a:r>
            <a:r>
              <a:rPr lang="en-US" sz="2800" dirty="0"/>
              <a:t> talab </a:t>
            </a:r>
            <a:r>
              <a:rPr lang="en-US" sz="2800" dirty="0" err="1"/>
              <a:t>etiladi</a:t>
            </a:r>
            <a:r>
              <a:rPr lang="en-US" sz="2800" dirty="0"/>
              <a:t>, </a:t>
            </a:r>
            <a:r>
              <a:rPr lang="en-US" sz="2800" dirty="0" err="1"/>
              <a:t>ba’zida</a:t>
            </a:r>
            <a:r>
              <a:rPr lang="en-US" sz="2800" dirty="0"/>
              <a:t> </a:t>
            </a:r>
            <a:r>
              <a:rPr lang="en-US" sz="2800" dirty="0" err="1"/>
              <a:t>esa</a:t>
            </a:r>
            <a:r>
              <a:rPr lang="en-US" sz="2800" dirty="0"/>
              <a:t> </a:t>
            </a:r>
            <a:r>
              <a:rPr lang="en-US" sz="2800" dirty="0" err="1"/>
              <a:t>mobillik</a:t>
            </a:r>
            <a:r>
              <a:rPr lang="en-US" sz="2800" dirty="0"/>
              <a:t> </a:t>
            </a:r>
            <a:r>
              <a:rPr lang="en-US" sz="2800" dirty="0" err="1"/>
              <a:t>zarur</a:t>
            </a:r>
            <a:r>
              <a:rPr lang="en-US" sz="2800" dirty="0"/>
              <a:t> </a:t>
            </a:r>
            <a:r>
              <a:rPr lang="en-US" sz="2800" dirty="0" err="1"/>
              <a:t>bo’ladi</a:t>
            </a:r>
            <a:r>
              <a:rPr lang="en-US" sz="2800" dirty="0"/>
              <a:t>. </a:t>
            </a:r>
            <a:r>
              <a:rPr lang="en-US" sz="2800" dirty="0" err="1"/>
              <a:t>Masalan</a:t>
            </a:r>
            <a:r>
              <a:rPr lang="en-US" sz="2800" dirty="0"/>
              <a:t>, </a:t>
            </a:r>
            <a:r>
              <a:rPr lang="en-US" sz="2800" dirty="0" err="1"/>
              <a:t>kasalxonada</a:t>
            </a:r>
            <a:r>
              <a:rPr lang="en-US" sz="2800" dirty="0"/>
              <a:t> </a:t>
            </a:r>
            <a:r>
              <a:rPr lang="en-US" sz="2800" dirty="0" err="1"/>
              <a:t>bunday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asosiy</a:t>
            </a:r>
            <a:r>
              <a:rPr lang="en-US" sz="2800" dirty="0"/>
              <a:t> </a:t>
            </a:r>
            <a:r>
              <a:rPr lang="en-US" sz="2800" dirty="0" err="1"/>
              <a:t>bino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masofadagi</a:t>
            </a:r>
            <a:r>
              <a:rPr lang="en-US" sz="2800" dirty="0"/>
              <a:t> </a:t>
            </a:r>
            <a:r>
              <a:rPr lang="en-US" sz="2800" dirty="0" err="1"/>
              <a:t>klinikalar</a:t>
            </a:r>
            <a:r>
              <a:rPr lang="en-US" sz="2800" dirty="0"/>
              <a:t> </a:t>
            </a:r>
            <a:r>
              <a:rPr lang="en-US" sz="2800" dirty="0" err="1"/>
              <a:t>orasida</a:t>
            </a:r>
            <a:r>
              <a:rPr lang="en-US" sz="2800" dirty="0"/>
              <a:t> </a:t>
            </a:r>
            <a:r>
              <a:rPr lang="en-US" sz="2800" dirty="0" err="1"/>
              <a:t>ma’lumotlarni</a:t>
            </a:r>
            <a:r>
              <a:rPr lang="en-US" sz="2800" dirty="0"/>
              <a:t> </a:t>
            </a:r>
            <a:r>
              <a:rPr lang="en-US" sz="2800" dirty="0" err="1"/>
              <a:t>uzatishni</a:t>
            </a:r>
            <a:r>
              <a:rPr lang="en-US" sz="2800" dirty="0"/>
              <a:t> </a:t>
            </a:r>
            <a:r>
              <a:rPr lang="en-US" sz="2800" dirty="0" err="1"/>
              <a:t>ta’minlaydi</a:t>
            </a:r>
            <a:r>
              <a:rPr lang="en-US" sz="2800" dirty="0"/>
              <a:t>. </a:t>
            </a:r>
            <a:r>
              <a:rPr lang="en-US" sz="2800" dirty="0" err="1"/>
              <a:t>Yoki</a:t>
            </a:r>
            <a:r>
              <a:rPr lang="en-US" sz="2800" dirty="0"/>
              <a:t> ishlab </a:t>
            </a:r>
            <a:r>
              <a:rPr lang="en-US" sz="2800" dirty="0" err="1"/>
              <a:t>chiqarish</a:t>
            </a:r>
            <a:r>
              <a:rPr lang="en-US" sz="2800" dirty="0"/>
              <a:t> </a:t>
            </a:r>
            <a:r>
              <a:rPr lang="en-US" sz="2800" dirty="0" err="1"/>
              <a:t>korxonasi</a:t>
            </a:r>
            <a:r>
              <a:rPr lang="en-US" sz="2800" dirty="0"/>
              <a:t> </a:t>
            </a:r>
            <a:r>
              <a:rPr lang="en-US" sz="2800" dirty="0" err="1"/>
              <a:t>bunday</a:t>
            </a:r>
            <a:r>
              <a:rPr lang="en-US" sz="2800" dirty="0"/>
              <a:t> </a:t>
            </a:r>
            <a:r>
              <a:rPr lang="en-US" sz="2800" dirty="0" err="1"/>
              <a:t>tarmoqdan</a:t>
            </a:r>
            <a:r>
              <a:rPr lang="en-US" sz="2800" dirty="0"/>
              <a:t> </a:t>
            </a:r>
            <a:r>
              <a:rPr lang="en-US" sz="2800" dirty="0" err="1"/>
              <a:t>shahar</a:t>
            </a:r>
            <a:r>
              <a:rPr lang="en-US" sz="2800" dirty="0"/>
              <a:t> </a:t>
            </a:r>
            <a:r>
              <a:rPr lang="en-US" sz="2800" dirty="0" err="1"/>
              <a:t>masshtabida</a:t>
            </a:r>
            <a:r>
              <a:rPr lang="en-US" sz="2800" dirty="0"/>
              <a:t> </a:t>
            </a:r>
            <a:r>
              <a:rPr lang="en-US" sz="2800" dirty="0" err="1"/>
              <a:t>foydalanib</a:t>
            </a:r>
            <a:r>
              <a:rPr lang="en-US" sz="2800" dirty="0"/>
              <a:t>, </a:t>
            </a:r>
            <a:r>
              <a:rPr lang="en-US" sz="2800" dirty="0" err="1"/>
              <a:t>turli</a:t>
            </a:r>
            <a:r>
              <a:rPr lang="en-US" sz="2800" dirty="0"/>
              <a:t> </a:t>
            </a:r>
            <a:r>
              <a:rPr lang="en-US" sz="2800" dirty="0" err="1"/>
              <a:t>tumanlardan</a:t>
            </a:r>
            <a:r>
              <a:rPr lang="en-US" sz="2800" dirty="0"/>
              <a:t> </a:t>
            </a:r>
            <a:r>
              <a:rPr lang="en-US" sz="2800" dirty="0" err="1"/>
              <a:t>beriladigan</a:t>
            </a:r>
            <a:r>
              <a:rPr lang="en-US" sz="2800" dirty="0"/>
              <a:t> </a:t>
            </a:r>
            <a:r>
              <a:rPr lang="en-US" sz="2800" dirty="0" err="1"/>
              <a:t>buyurtmalarning</a:t>
            </a:r>
            <a:r>
              <a:rPr lang="en-US" sz="2800" dirty="0"/>
              <a:t> </a:t>
            </a:r>
            <a:r>
              <a:rPr lang="en-US" sz="2800" dirty="0" err="1"/>
              <a:t>bajarilishini</a:t>
            </a:r>
            <a:r>
              <a:rPr lang="en-US" sz="2800" dirty="0"/>
              <a:t> </a:t>
            </a:r>
            <a:r>
              <a:rPr lang="en-US" sz="2800" dirty="0" err="1"/>
              <a:t>ta’minlaydi</a:t>
            </a:r>
            <a:r>
              <a:rPr lang="en-US" sz="2800" dirty="0"/>
              <a:t>. </a:t>
            </a:r>
            <a:r>
              <a:rPr lang="en-US" sz="2800" dirty="0" err="1"/>
              <a:t>Natijada</a:t>
            </a:r>
            <a:r>
              <a:rPr lang="en-US" sz="2800" dirty="0"/>
              <a:t>, </a:t>
            </a:r>
            <a:r>
              <a:rPr lang="en-US" sz="2800" dirty="0" err="1"/>
              <a:t>simsiz</a:t>
            </a:r>
            <a:r>
              <a:rPr lang="en-US" sz="2800" dirty="0"/>
              <a:t> regional </a:t>
            </a:r>
            <a:r>
              <a:rPr lang="en-US" sz="2800" dirty="0" err="1"/>
              <a:t>tarmoqlar</a:t>
            </a:r>
            <a:r>
              <a:rPr lang="en-US" sz="2800" dirty="0"/>
              <a:t> </a:t>
            </a:r>
            <a:r>
              <a:rPr lang="en-US" sz="2800" dirty="0" err="1"/>
              <a:t>mavjud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infratuzilmalarini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yerga</a:t>
            </a:r>
            <a:r>
              <a:rPr lang="en-US" sz="2800" dirty="0"/>
              <a:t> </a:t>
            </a:r>
            <a:r>
              <a:rPr lang="en-US" sz="2800" dirty="0" err="1"/>
              <a:t>to’playdi</a:t>
            </a:r>
            <a:r>
              <a:rPr lang="en-US" sz="2800" dirty="0"/>
              <a:t> </a:t>
            </a:r>
            <a:r>
              <a:rPr lang="en-US" sz="2800" dirty="0" err="1"/>
              <a:t>yoki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foydalanuvchilarga</a:t>
            </a:r>
            <a:r>
              <a:rPr lang="en-US" sz="2800" dirty="0"/>
              <a:t> </a:t>
            </a:r>
            <a:r>
              <a:rPr lang="en-US" sz="2800" dirty="0" err="1"/>
              <a:t>mavjud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infratuzilmalari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ulanishni</a:t>
            </a:r>
            <a:r>
              <a:rPr lang="en-US" sz="2800" dirty="0"/>
              <a:t> </a:t>
            </a:r>
            <a:r>
              <a:rPr lang="en-US" sz="2800" dirty="0" err="1"/>
              <a:t>o’rnatishga</a:t>
            </a:r>
            <a:r>
              <a:rPr lang="en-US" sz="2800" dirty="0"/>
              <a:t> </a:t>
            </a:r>
            <a:r>
              <a:rPr lang="en-US" sz="2800" dirty="0" err="1"/>
              <a:t>imkon</a:t>
            </a:r>
            <a:r>
              <a:rPr lang="en-US" sz="2800" dirty="0"/>
              <a:t> </a:t>
            </a:r>
            <a:r>
              <a:rPr lang="en-US" sz="2800" dirty="0" err="1"/>
              <a:t>beradi</a:t>
            </a:r>
            <a:r>
              <a:rPr lang="en-US" sz="2800" dirty="0"/>
              <a:t>. 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762016-1DBB-4219-8A8C-9064F748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2EDF9-8FDF-497F-89D0-048E9A4D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Simsiz</a:t>
            </a:r>
            <a:r>
              <a:rPr lang="en-US" dirty="0"/>
              <a:t> </a:t>
            </a:r>
            <a:r>
              <a:rPr lang="en-US" dirty="0" err="1"/>
              <a:t>tarmoqlar</a:t>
            </a:r>
            <a:r>
              <a:rPr lang="en-US" dirty="0"/>
              <a:t> (WIMAX)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BDC6B-E634-4F4D-929F-541CD9B6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Simsiz</a:t>
            </a:r>
            <a:r>
              <a:rPr lang="en-US" sz="2800" dirty="0"/>
              <a:t> </a:t>
            </a:r>
            <a:r>
              <a:rPr lang="en-US" sz="2800" dirty="0" err="1"/>
              <a:t>regonal</a:t>
            </a:r>
            <a:r>
              <a:rPr lang="en-US" sz="2800" dirty="0"/>
              <a:t> </a:t>
            </a:r>
            <a:r>
              <a:rPr lang="en-US" sz="2800" dirty="0" err="1"/>
              <a:t>tarmoqlarning</a:t>
            </a:r>
            <a:r>
              <a:rPr lang="en-US" sz="2800" dirty="0"/>
              <a:t> </a:t>
            </a:r>
            <a:r>
              <a:rPr lang="en-US" sz="2800" dirty="0" err="1"/>
              <a:t>xarakteristikalari</a:t>
            </a:r>
            <a:r>
              <a:rPr lang="en-US" sz="2800" dirty="0"/>
              <a:t> </a:t>
            </a:r>
            <a:r>
              <a:rPr lang="en-US" sz="2800" dirty="0" err="1"/>
              <a:t>turlicha</a:t>
            </a:r>
            <a:r>
              <a:rPr lang="en-US" sz="2800" dirty="0"/>
              <a:t>. </a:t>
            </a:r>
            <a:r>
              <a:rPr lang="en-US" sz="2800" dirty="0" err="1"/>
              <a:t>Ulanishlarda</a:t>
            </a:r>
            <a:r>
              <a:rPr lang="en-US" sz="2800" dirty="0"/>
              <a:t> </a:t>
            </a:r>
            <a:r>
              <a:rPr lang="en-US" sz="2800" dirty="0" err="1"/>
              <a:t>uzatish</a:t>
            </a:r>
            <a:r>
              <a:rPr lang="en-US" sz="2800" dirty="0"/>
              <a:t> </a:t>
            </a:r>
            <a:r>
              <a:rPr lang="en-US" sz="2800" dirty="0" err="1"/>
              <a:t>tezligining</a:t>
            </a:r>
            <a:r>
              <a:rPr lang="en-US" sz="2800" dirty="0"/>
              <a:t> 100 Gbit/s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undan</a:t>
            </a:r>
            <a:r>
              <a:rPr lang="en-US" sz="2800" dirty="0"/>
              <a:t> </a:t>
            </a:r>
            <a:r>
              <a:rPr lang="en-US" sz="2800" dirty="0" err="1"/>
              <a:t>katta</a:t>
            </a:r>
            <a:r>
              <a:rPr lang="en-US" sz="2800" dirty="0"/>
              <a:t> </a:t>
            </a:r>
            <a:r>
              <a:rPr lang="en-US" sz="2800" dirty="0" err="1"/>
              <a:t>bo’lishini</a:t>
            </a:r>
            <a:r>
              <a:rPr lang="en-US" sz="2800" dirty="0"/>
              <a:t> </a:t>
            </a:r>
            <a:r>
              <a:rPr lang="en-US" sz="2800" dirty="0" err="1"/>
              <a:t>ta’minlaydi</a:t>
            </a:r>
            <a:r>
              <a:rPr lang="en-US" sz="2800" dirty="0"/>
              <a:t>. Regional </a:t>
            </a:r>
            <a:r>
              <a:rPr lang="en-US" sz="2800" dirty="0" err="1"/>
              <a:t>simsiz</a:t>
            </a:r>
            <a:r>
              <a:rPr lang="en-US" sz="2800" dirty="0"/>
              <a:t> </a:t>
            </a:r>
            <a:r>
              <a:rPr lang="en-US" sz="2800" dirty="0" err="1"/>
              <a:t>tarmoqlar</a:t>
            </a:r>
            <a:r>
              <a:rPr lang="en-US" sz="2800" dirty="0"/>
              <a:t> </a:t>
            </a:r>
            <a:r>
              <a:rPr lang="en-US" sz="2800" dirty="0" err="1"/>
              <a:t>yuqori</a:t>
            </a:r>
            <a:r>
              <a:rPr lang="en-US" sz="2800" dirty="0"/>
              <a:t> </a:t>
            </a:r>
            <a:r>
              <a:rPr lang="en-US" sz="2800" dirty="0" err="1"/>
              <a:t>ko’rsatgichga</a:t>
            </a:r>
            <a:r>
              <a:rPr lang="en-US" sz="2800" dirty="0"/>
              <a:t> </a:t>
            </a:r>
            <a:r>
              <a:rPr lang="en-US" sz="2800" dirty="0" err="1"/>
              <a:t>ega</a:t>
            </a:r>
            <a:r>
              <a:rPr lang="en-US" sz="2800" dirty="0"/>
              <a:t> </a:t>
            </a:r>
            <a:r>
              <a:rPr lang="en-US" sz="2800" dirty="0" err="1"/>
              <a:t>bo’lib</a:t>
            </a:r>
            <a:r>
              <a:rPr lang="en-US" sz="2800" dirty="0"/>
              <a:t> IEEE 802.16 Wi-Max </a:t>
            </a:r>
            <a:r>
              <a:rPr lang="en-US" sz="2800" dirty="0" err="1"/>
              <a:t>texnologiyasi</a:t>
            </a:r>
            <a:br>
              <a:rPr lang="en-US" sz="2800" dirty="0"/>
            </a:br>
            <a:r>
              <a:rPr lang="en-US" sz="2800" dirty="0" err="1"/>
              <a:t>asosida</a:t>
            </a:r>
            <a:r>
              <a:rPr lang="en-US" sz="2800" dirty="0"/>
              <a:t> </a:t>
            </a:r>
            <a:r>
              <a:rPr lang="en-US" sz="2800" dirty="0" err="1"/>
              <a:t>ishlaydi</a:t>
            </a:r>
            <a:r>
              <a:rPr lang="en-US" sz="2800" dirty="0"/>
              <a:t> 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FA3DE0-985B-4B16-B3C2-D201F24F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www.airspan.com/wp-content/uploads/2010/09/solution_diagram_2500.jpg">
            <a:extLst>
              <a:ext uri="{FF2B5EF4-FFF2-40B4-BE49-F238E27FC236}">
                <a16:creationId xmlns:a16="http://schemas.microsoft.com/office/drawing/2014/main" id="{351AE2DF-E73F-4BAE-99F9-EC01B9912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5" y="350549"/>
            <a:ext cx="9517520" cy="58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">
            <a:extLst>
              <a:ext uri="{FF2B5EF4-FFF2-40B4-BE49-F238E27FC236}">
                <a16:creationId xmlns:a16="http://schemas.microsoft.com/office/drawing/2014/main" id="{1AE53886-398F-41E3-BED0-076D85B2CC8F}"/>
              </a:ext>
            </a:extLst>
          </p:cNvPr>
          <p:cNvSpPr/>
          <p:nvPr/>
        </p:nvSpPr>
        <p:spPr>
          <a:xfrm>
            <a:off x="867255" y="314936"/>
            <a:ext cx="5251622" cy="3057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EBCC11D6-8A3D-4C9D-B15A-C122E846E65D}"/>
              </a:ext>
            </a:extLst>
          </p:cNvPr>
          <p:cNvSpPr/>
          <p:nvPr/>
        </p:nvSpPr>
        <p:spPr>
          <a:xfrm rot="19235368">
            <a:off x="5688653" y="613799"/>
            <a:ext cx="1421704" cy="2952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0028AA2F-2031-400F-B56D-0DC3261622D4}"/>
              </a:ext>
            </a:extLst>
          </p:cNvPr>
          <p:cNvSpPr/>
          <p:nvPr/>
        </p:nvSpPr>
        <p:spPr>
          <a:xfrm rot="20242155">
            <a:off x="5558354" y="1215092"/>
            <a:ext cx="4720281" cy="1133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7C603C54-2402-4A75-9F64-3C139B20F7F9}"/>
              </a:ext>
            </a:extLst>
          </p:cNvPr>
          <p:cNvSpPr/>
          <p:nvPr/>
        </p:nvSpPr>
        <p:spPr>
          <a:xfrm rot="1837567">
            <a:off x="3501061" y="1800230"/>
            <a:ext cx="2137719" cy="4069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2FE3ED9C-814D-4990-A966-47FD947D53B1}"/>
              </a:ext>
            </a:extLst>
          </p:cNvPr>
          <p:cNvSpPr/>
          <p:nvPr/>
        </p:nvSpPr>
        <p:spPr>
          <a:xfrm>
            <a:off x="6786141" y="2476864"/>
            <a:ext cx="2990335" cy="2990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59473-56F1-44AA-89A0-FA066BC2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WIMAX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693B4-7C50-4546-B466-6A261AE9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Umuman</a:t>
            </a:r>
            <a:r>
              <a:rPr lang="en-US" sz="2800" dirty="0"/>
              <a:t> </a:t>
            </a:r>
            <a:r>
              <a:rPr lang="en-US" sz="2800" dirty="0" err="1"/>
              <a:t>olganda</a:t>
            </a:r>
            <a:r>
              <a:rPr lang="en-US" sz="2800" dirty="0"/>
              <a:t>, </a:t>
            </a:r>
            <a:r>
              <a:rPr lang="en-US" sz="2800" dirty="0" err="1"/>
              <a:t>WiMax</a:t>
            </a:r>
            <a:r>
              <a:rPr lang="en-US" sz="2800" dirty="0"/>
              <a:t> </a:t>
            </a:r>
            <a:r>
              <a:rPr lang="en-US" sz="2800" dirty="0" err="1"/>
              <a:t>Ethernetning</a:t>
            </a:r>
            <a:r>
              <a:rPr lang="en-US" sz="2800" dirty="0"/>
              <a:t> </a:t>
            </a:r>
            <a:r>
              <a:rPr lang="en-US" sz="2800" dirty="0" err="1"/>
              <a:t>standartlashtirilgan</a:t>
            </a:r>
            <a:r>
              <a:rPr lang="en-US" sz="2800" dirty="0"/>
              <a:t> </a:t>
            </a:r>
            <a:r>
              <a:rPr lang="en-US" sz="2800" dirty="0" err="1"/>
              <a:t>simsiz</a:t>
            </a:r>
            <a:r>
              <a:rPr lang="en-US" sz="2800" dirty="0"/>
              <a:t> </a:t>
            </a:r>
            <a:r>
              <a:rPr lang="en-US" sz="2800" dirty="0" err="1"/>
              <a:t>versiyasi</a:t>
            </a:r>
            <a:r>
              <a:rPr lang="en-US" sz="2800" dirty="0"/>
              <a:t> </a:t>
            </a:r>
            <a:r>
              <a:rPr lang="en-US" sz="2800" dirty="0" err="1"/>
              <a:t>bo'lib</a:t>
            </a:r>
            <a:r>
              <a:rPr lang="en-US" sz="2800" dirty="0"/>
              <a:t>, u </a:t>
            </a:r>
            <a:r>
              <a:rPr lang="en-US" sz="2800" dirty="0" err="1"/>
              <a:t>asosan</a:t>
            </a:r>
            <a:r>
              <a:rPr lang="en-US" sz="2800" dirty="0"/>
              <a:t> </a:t>
            </a:r>
            <a:r>
              <a:rPr lang="en-US" sz="2800" dirty="0" err="1"/>
              <a:t>simli</a:t>
            </a:r>
            <a:r>
              <a:rPr lang="en-US" sz="2800" dirty="0"/>
              <a:t> </a:t>
            </a:r>
            <a:r>
              <a:rPr lang="en-US" sz="2800" dirty="0" err="1"/>
              <a:t>texnologiyalarga</a:t>
            </a:r>
            <a:r>
              <a:rPr lang="en-US" sz="2800" dirty="0"/>
              <a:t> (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modemlari</a:t>
            </a:r>
            <a:r>
              <a:rPr lang="en-US" sz="2800" dirty="0"/>
              <a:t>, DSL </a:t>
            </a:r>
            <a:r>
              <a:rPr lang="en-US" sz="2800" dirty="0" err="1"/>
              <a:t>va</a:t>
            </a:r>
            <a:r>
              <a:rPr lang="en-US" sz="2800" dirty="0"/>
              <a:t> T1/E1 </a:t>
            </a:r>
            <a:r>
              <a:rPr lang="en-US" sz="2800" dirty="0" err="1"/>
              <a:t>havolalari</a:t>
            </a:r>
            <a:r>
              <a:rPr lang="en-US" sz="2800" dirty="0"/>
              <a:t> </a:t>
            </a:r>
            <a:r>
              <a:rPr lang="en-US" sz="2800" dirty="0" err="1"/>
              <a:t>kabi</a:t>
            </a:r>
            <a:r>
              <a:rPr lang="en-US" sz="2800" dirty="0"/>
              <a:t>) </a:t>
            </a:r>
            <a:r>
              <a:rPr lang="en-US" sz="2800" dirty="0" err="1"/>
              <a:t>muqobil</a:t>
            </a:r>
            <a:r>
              <a:rPr lang="en-US" sz="2800" dirty="0"/>
              <a:t> </a:t>
            </a:r>
            <a:r>
              <a:rPr lang="en-US" sz="2800" dirty="0" err="1"/>
              <a:t>sifatida</a:t>
            </a:r>
            <a:r>
              <a:rPr lang="en-US" sz="2800" dirty="0"/>
              <a:t> </a:t>
            </a:r>
            <a:r>
              <a:rPr lang="en-US" sz="2800" dirty="0" err="1"/>
              <a:t>mo'ljallangan</a:t>
            </a:r>
            <a:r>
              <a:rPr lang="en-US" sz="2800" dirty="0"/>
              <a:t> </a:t>
            </a:r>
            <a:r>
              <a:rPr lang="en-US" sz="2800" dirty="0" err="1"/>
              <a:t>bo'lib</a:t>
            </a:r>
            <a:r>
              <a:rPr lang="en-US" sz="2800" dirty="0"/>
              <a:t>, </a:t>
            </a:r>
            <a:r>
              <a:rPr lang="en-US" sz="2800" dirty="0" err="1"/>
              <a:t>mijozlar</a:t>
            </a:r>
            <a:r>
              <a:rPr lang="en-US" sz="2800" dirty="0"/>
              <a:t> </a:t>
            </a:r>
            <a:r>
              <a:rPr lang="en-US" sz="2800" dirty="0" err="1"/>
              <a:t>binolariga</a:t>
            </a:r>
            <a:r>
              <a:rPr lang="en-US" sz="2800" dirty="0"/>
              <a:t> </a:t>
            </a:r>
            <a:r>
              <a:rPr lang="en-US" sz="2800" dirty="0" err="1"/>
              <a:t>keng</a:t>
            </a:r>
            <a:r>
              <a:rPr lang="en-US" sz="2800" dirty="0"/>
              <a:t> </a:t>
            </a:r>
            <a:r>
              <a:rPr lang="en-US" sz="2800" dirty="0" err="1"/>
              <a:t>polosali</a:t>
            </a:r>
            <a:r>
              <a:rPr lang="en-US" sz="2800" dirty="0"/>
              <a:t> </a:t>
            </a:r>
            <a:r>
              <a:rPr lang="en-US" sz="2800" dirty="0" err="1"/>
              <a:t>ulanishni</a:t>
            </a:r>
            <a:r>
              <a:rPr lang="en-US" sz="2800" dirty="0"/>
              <a:t> </a:t>
            </a:r>
            <a:r>
              <a:rPr lang="en-US" sz="2800" dirty="0" err="1"/>
              <a:t>ta'minlaydi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Aniqroq</a:t>
            </a:r>
            <a:r>
              <a:rPr lang="en-US" sz="2800" dirty="0"/>
              <a:t> </a:t>
            </a:r>
            <a:r>
              <a:rPr lang="en-US" sz="2800" dirty="0" err="1"/>
              <a:t>aytganda</a:t>
            </a:r>
            <a:r>
              <a:rPr lang="en-US" sz="2800" dirty="0"/>
              <a:t>, WiMAX IEEE 802.16 </a:t>
            </a:r>
            <a:r>
              <a:rPr lang="en-US" sz="2800" dirty="0" err="1"/>
              <a:t>va</a:t>
            </a:r>
            <a:r>
              <a:rPr lang="en-US" sz="2800" dirty="0"/>
              <a:t> ETSI HIPERMAN </a:t>
            </a:r>
            <a:r>
              <a:rPr lang="en-US" sz="2800" dirty="0" err="1"/>
              <a:t>standartlariga</a:t>
            </a:r>
            <a:r>
              <a:rPr lang="en-US" sz="2800" dirty="0"/>
              <a:t> </a:t>
            </a:r>
            <a:r>
              <a:rPr lang="en-US" sz="2800" dirty="0" err="1"/>
              <a:t>mos</a:t>
            </a:r>
            <a:r>
              <a:rPr lang="en-US" sz="2800" dirty="0"/>
              <a:t> </a:t>
            </a:r>
            <a:r>
              <a:rPr lang="en-US" sz="2800" dirty="0" err="1"/>
              <a:t>keladigan</a:t>
            </a:r>
            <a:r>
              <a:rPr lang="en-US" sz="2800" dirty="0"/>
              <a:t> </a:t>
            </a:r>
            <a:r>
              <a:rPr lang="en-US" sz="2800" dirty="0" err="1"/>
              <a:t>keng</a:t>
            </a:r>
            <a:r>
              <a:rPr lang="en-US" sz="2800" dirty="0"/>
              <a:t> </a:t>
            </a:r>
            <a:r>
              <a:rPr lang="en-US" sz="2800" dirty="0" err="1"/>
              <a:t>polosali</a:t>
            </a:r>
            <a:r>
              <a:rPr lang="en-US" sz="2800" dirty="0"/>
              <a:t> </a:t>
            </a:r>
            <a:r>
              <a:rPr lang="en-US" sz="2800" dirty="0" err="1"/>
              <a:t>simsiz</a:t>
            </a:r>
            <a:r>
              <a:rPr lang="en-US" sz="2800" dirty="0"/>
              <a:t> </a:t>
            </a:r>
            <a:r>
              <a:rPr lang="en-US" sz="2800" dirty="0" err="1"/>
              <a:t>ulanish</a:t>
            </a:r>
            <a:r>
              <a:rPr lang="en-US" sz="2800" dirty="0"/>
              <a:t> </a:t>
            </a:r>
            <a:r>
              <a:rPr lang="en-US" sz="2800" dirty="0" err="1"/>
              <a:t>uskunalarining</a:t>
            </a:r>
            <a:r>
              <a:rPr lang="en-US" sz="2800" dirty="0"/>
              <a:t> </a:t>
            </a:r>
            <a:r>
              <a:rPr lang="en-US" sz="2800" dirty="0" err="1"/>
              <a:t>muvofiqligi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o'zaro</a:t>
            </a:r>
            <a:r>
              <a:rPr lang="en-US" sz="2800" dirty="0"/>
              <a:t> </a:t>
            </a:r>
            <a:r>
              <a:rPr lang="en-US" sz="2800" dirty="0" err="1"/>
              <a:t>ishlashini</a:t>
            </a:r>
            <a:r>
              <a:rPr lang="en-US" sz="2800" dirty="0"/>
              <a:t> </a:t>
            </a:r>
            <a:r>
              <a:rPr lang="en-US" sz="2800" dirty="0" err="1"/>
              <a:t>targ'ib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sertifikatlash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yetakchi</a:t>
            </a:r>
            <a:r>
              <a:rPr lang="en-US" sz="2800" dirty="0"/>
              <a:t> </a:t>
            </a:r>
            <a:r>
              <a:rPr lang="en-US" sz="2800" dirty="0" err="1"/>
              <a:t>aloqa</a:t>
            </a:r>
            <a:r>
              <a:rPr lang="en-US" sz="2800" dirty="0"/>
              <a:t>, </a:t>
            </a:r>
            <a:r>
              <a:rPr lang="en-US" sz="2800" dirty="0" err="1"/>
              <a:t>butlovchi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uskunalar</a:t>
            </a:r>
            <a:r>
              <a:rPr lang="en-US" sz="2800" dirty="0"/>
              <a:t> </a:t>
            </a:r>
            <a:r>
              <a:rPr lang="en-US" sz="2800" dirty="0" err="1"/>
              <a:t>kompaniyalari</a:t>
            </a:r>
            <a:r>
              <a:rPr lang="en-US" sz="2800" dirty="0"/>
              <a:t> </a:t>
            </a:r>
            <a:r>
              <a:rPr lang="en-US" sz="2800" dirty="0" err="1"/>
              <a:t>tomonidan</a:t>
            </a:r>
            <a:r>
              <a:rPr lang="en-US" sz="2800" dirty="0"/>
              <a:t> </a:t>
            </a:r>
            <a:r>
              <a:rPr lang="en-US" sz="2800" dirty="0" err="1"/>
              <a:t>tuzilgan</a:t>
            </a:r>
            <a:r>
              <a:rPr lang="en-US" sz="2800" dirty="0"/>
              <a:t> </a:t>
            </a:r>
            <a:r>
              <a:rPr lang="en-US" sz="2800" dirty="0" err="1"/>
              <a:t>sanoat</a:t>
            </a:r>
            <a:r>
              <a:rPr lang="en-US" sz="2800" dirty="0"/>
              <a:t> </a:t>
            </a:r>
            <a:r>
              <a:rPr lang="en-US" sz="2800" dirty="0" err="1"/>
              <a:t>savdo</a:t>
            </a:r>
            <a:r>
              <a:rPr lang="en-US" sz="2800" dirty="0"/>
              <a:t> </a:t>
            </a:r>
            <a:r>
              <a:rPr lang="en-US" sz="2800" dirty="0" err="1"/>
              <a:t>tashkilotidir</a:t>
            </a:r>
            <a:r>
              <a:rPr lang="en-US" sz="2800" dirty="0"/>
              <a:t>.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6E2AF4-B6D7-4A09-A92E-05005A89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55B0C-ACFC-4F1A-B3CE-A934F621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090"/>
            <a:ext cx="10058400" cy="1450757"/>
          </a:xfrm>
        </p:spPr>
        <p:txBody>
          <a:bodyPr/>
          <a:lstStyle/>
          <a:p>
            <a:r>
              <a:rPr lang="en-US" dirty="0"/>
              <a:t>WiMAX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5B071-55B3-4CA2-9F85-7CBA60803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6892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/>
              <a:t>Mikroto'lqinli</a:t>
            </a:r>
            <a:r>
              <a:rPr lang="en-US" sz="2800" b="1" dirty="0"/>
              <a:t> </a:t>
            </a:r>
            <a:r>
              <a:rPr lang="en-US" sz="2800" b="1" dirty="0" err="1"/>
              <a:t>kirish</a:t>
            </a:r>
            <a:r>
              <a:rPr lang="en-US" sz="2800" b="1" dirty="0"/>
              <a:t> </a:t>
            </a:r>
            <a:r>
              <a:rPr lang="en-US" sz="2800" b="1" dirty="0" err="1"/>
              <a:t>uchun</a:t>
            </a:r>
            <a:r>
              <a:rPr lang="en-US" sz="2800" b="1" dirty="0"/>
              <a:t> </a:t>
            </a:r>
            <a:r>
              <a:rPr lang="en-US" sz="2800" b="1" dirty="0" err="1"/>
              <a:t>butun</a:t>
            </a:r>
            <a:r>
              <a:rPr lang="en-US" sz="2800" b="1" dirty="0"/>
              <a:t> </a:t>
            </a:r>
            <a:r>
              <a:rPr lang="en-US" sz="2800" b="1" dirty="0" err="1"/>
              <a:t>dunyo</a:t>
            </a:r>
            <a:r>
              <a:rPr lang="en-US" sz="2800" b="1" dirty="0"/>
              <a:t> </a:t>
            </a:r>
            <a:r>
              <a:rPr lang="en-US" sz="2800" b="1" dirty="0" err="1"/>
              <a:t>bo'ylab</a:t>
            </a:r>
            <a:r>
              <a:rPr lang="en-US" sz="2800" b="1" dirty="0"/>
              <a:t> </a:t>
            </a:r>
            <a:r>
              <a:rPr lang="en-US" sz="2800" b="1" dirty="0" err="1"/>
              <a:t>birgalikda</a:t>
            </a:r>
            <a:r>
              <a:rPr lang="en-US" sz="2800" b="1" dirty="0"/>
              <a:t> </a:t>
            </a:r>
            <a:r>
              <a:rPr lang="en-US" sz="2800" b="1" dirty="0" err="1"/>
              <a:t>ishlash</a:t>
            </a:r>
            <a:r>
              <a:rPr lang="en-US" sz="2800" b="1" dirty="0"/>
              <a:t> </a:t>
            </a:r>
            <a:r>
              <a:rPr lang="en-US" sz="2800" b="1" dirty="0" err="1"/>
              <a:t>uchun</a:t>
            </a:r>
            <a:r>
              <a:rPr lang="en-US" sz="2800" dirty="0"/>
              <a:t> </a:t>
            </a:r>
            <a:r>
              <a:rPr lang="en-US" sz="2800" dirty="0" err="1"/>
              <a:t>qisqartma</a:t>
            </a:r>
            <a:r>
              <a:rPr lang="en-US" sz="2800" dirty="0"/>
              <a:t> .</a:t>
            </a:r>
          </a:p>
          <a:p>
            <a:r>
              <a:rPr lang="en-US" sz="2800" dirty="0"/>
              <a:t>Wireless MAN </a:t>
            </a:r>
            <a:r>
              <a:rPr lang="en-US" sz="2800" dirty="0" err="1"/>
              <a:t>texnologiyasiga</a:t>
            </a:r>
            <a:r>
              <a:rPr lang="en-US" sz="2800" dirty="0"/>
              <a:t> </a:t>
            </a:r>
            <a:r>
              <a:rPr lang="en-US" sz="2800" dirty="0" err="1"/>
              <a:t>asoslangan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Keng</a:t>
            </a:r>
            <a:r>
              <a:rPr lang="en-US" sz="2800" dirty="0"/>
              <a:t> </a:t>
            </a:r>
            <a:r>
              <a:rPr lang="en-US" sz="2800" dirty="0" err="1"/>
              <a:t>hududda</a:t>
            </a:r>
            <a:r>
              <a:rPr lang="en-US" sz="2800" dirty="0"/>
              <a:t> IP </a:t>
            </a:r>
            <a:r>
              <a:rPr lang="en-US" sz="2800" dirty="0" err="1"/>
              <a:t>markazlashtirilgan</a:t>
            </a:r>
            <a:r>
              <a:rPr lang="en-US" sz="2800" dirty="0"/>
              <a:t> </a:t>
            </a:r>
            <a:r>
              <a:rPr lang="en-US" sz="2800" dirty="0" err="1"/>
              <a:t>xizmatlarni</a:t>
            </a:r>
            <a:r>
              <a:rPr lang="en-US" sz="2800" dirty="0"/>
              <a:t> </a:t>
            </a:r>
            <a:r>
              <a:rPr lang="en-US" sz="2800" dirty="0" err="1"/>
              <a:t>yetkazib</a:t>
            </a:r>
            <a:r>
              <a:rPr lang="en-US" sz="2800" dirty="0"/>
              <a:t> </a:t>
            </a:r>
            <a:r>
              <a:rPr lang="en-US" sz="2800" dirty="0" err="1"/>
              <a:t>berish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optimallashtirilgan</a:t>
            </a:r>
            <a:r>
              <a:rPr lang="en-US" sz="2800" dirty="0"/>
              <a:t> </a:t>
            </a:r>
            <a:r>
              <a:rPr lang="en-US" sz="2800" dirty="0" err="1"/>
              <a:t>simsiz</a:t>
            </a:r>
            <a:r>
              <a:rPr lang="en-US" sz="2800" dirty="0"/>
              <a:t> </a:t>
            </a:r>
            <a:r>
              <a:rPr lang="en-US" sz="2800" dirty="0" err="1"/>
              <a:t>texnologiya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Muqobil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qo'shimcha</a:t>
            </a:r>
            <a:r>
              <a:rPr lang="en-US" sz="2800" dirty="0"/>
              <a:t> </a:t>
            </a:r>
            <a:r>
              <a:rPr lang="en-US" sz="2800" dirty="0" err="1"/>
              <a:t>keng</a:t>
            </a:r>
            <a:r>
              <a:rPr lang="en-US" sz="2800" dirty="0"/>
              <a:t> </a:t>
            </a:r>
            <a:r>
              <a:rPr lang="en-US" sz="2800" dirty="0" err="1"/>
              <a:t>polosali</a:t>
            </a:r>
            <a:r>
              <a:rPr lang="en-US" sz="2800" dirty="0"/>
              <a:t> </a:t>
            </a:r>
            <a:r>
              <a:rPr lang="en-US" sz="2800" dirty="0" err="1"/>
              <a:t>tarmoqlarni</a:t>
            </a:r>
            <a:r>
              <a:rPr lang="en-US" sz="2800" dirty="0"/>
              <a:t> </a:t>
            </a:r>
            <a:r>
              <a:rPr lang="en-US" sz="2800" dirty="0" err="1"/>
              <a:t>qurish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kengaytiriladigan</a:t>
            </a:r>
            <a:r>
              <a:rPr lang="en-US" sz="2800" dirty="0"/>
              <a:t> </a:t>
            </a:r>
            <a:r>
              <a:rPr lang="en-US" sz="2800" dirty="0" err="1"/>
              <a:t>simsiz</a:t>
            </a:r>
            <a:r>
              <a:rPr lang="en-US" sz="2800" dirty="0"/>
              <a:t> </a:t>
            </a:r>
            <a:r>
              <a:rPr lang="en-US" sz="2800" dirty="0" err="1"/>
              <a:t>platforma</a:t>
            </a:r>
            <a:r>
              <a:rPr lang="en-US" sz="2800" dirty="0"/>
              <a:t>.</a:t>
            </a:r>
          </a:p>
          <a:p>
            <a:r>
              <a:rPr lang="en-US" sz="2800" dirty="0"/>
              <a:t>IEEE 802.16 </a:t>
            </a:r>
            <a:r>
              <a:rPr lang="en-US" sz="2800" dirty="0" err="1"/>
              <a:t>yoki</a:t>
            </a:r>
            <a:r>
              <a:rPr lang="en-US" sz="2800" dirty="0"/>
              <a:t> </a:t>
            </a:r>
            <a:r>
              <a:rPr lang="en-US" sz="2800" dirty="0" err="1"/>
              <a:t>mos</a:t>
            </a:r>
            <a:r>
              <a:rPr lang="en-US" sz="2800" dirty="0"/>
              <a:t> </a:t>
            </a:r>
            <a:r>
              <a:rPr lang="en-US" sz="2800" dirty="0" err="1"/>
              <a:t>keluvchi</a:t>
            </a:r>
            <a:r>
              <a:rPr lang="en-US" sz="2800" dirty="0"/>
              <a:t> </a:t>
            </a:r>
            <a:r>
              <a:rPr lang="en-US" sz="2800" dirty="0" err="1"/>
              <a:t>standartga</a:t>
            </a:r>
            <a:r>
              <a:rPr lang="en-US" sz="2800" dirty="0"/>
              <a:t> </a:t>
            </a:r>
            <a:r>
              <a:rPr lang="en-US" sz="2800" dirty="0" err="1"/>
              <a:t>moslashtirilgan</a:t>
            </a:r>
            <a:r>
              <a:rPr lang="en-US" sz="2800" dirty="0"/>
              <a:t> </a:t>
            </a:r>
            <a:r>
              <a:rPr lang="en-US" sz="2800" dirty="0" err="1"/>
              <a:t>uskunaning</a:t>
            </a:r>
            <a:r>
              <a:rPr lang="en-US" sz="2800" dirty="0"/>
              <a:t> </a:t>
            </a:r>
            <a:r>
              <a:rPr lang="en-US" sz="2800" dirty="0" err="1"/>
              <a:t>oʻzaro</a:t>
            </a:r>
            <a:r>
              <a:rPr lang="en-US" sz="2800" dirty="0"/>
              <a:t> </a:t>
            </a:r>
            <a:r>
              <a:rPr lang="en-US" sz="2800" dirty="0" err="1"/>
              <a:t>ishlashini</a:t>
            </a:r>
            <a:r>
              <a:rPr lang="en-US" sz="2800" dirty="0"/>
              <a:t> </a:t>
            </a:r>
            <a:r>
              <a:rPr lang="en-US" sz="2800" dirty="0" err="1"/>
              <a:t>bildiruvchi</a:t>
            </a:r>
            <a:r>
              <a:rPr lang="en-US" sz="2800" dirty="0"/>
              <a:t> </a:t>
            </a:r>
            <a:r>
              <a:rPr lang="en-US" sz="2800" dirty="0" err="1"/>
              <a:t>sertifikat</a:t>
            </a:r>
            <a:r>
              <a:rPr lang="en-US" sz="2800" dirty="0"/>
              <a:t>.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70B84-8819-47E7-BA98-322C6FCC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8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771D6F-0576-4ABA-8A53-DFE0CCD6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Reja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237CE-C3C8-4FA4-AB71-0CEC837D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MAN </a:t>
            </a:r>
            <a:r>
              <a:rPr lang="en-US" sz="3200" dirty="0" err="1"/>
              <a:t>tarmoqlarida</a:t>
            </a:r>
            <a:r>
              <a:rPr lang="en-US" sz="3200" dirty="0"/>
              <a:t> </a:t>
            </a:r>
            <a:r>
              <a:rPr lang="en-US" sz="3200" dirty="0" err="1"/>
              <a:t>qo’llaniladigan</a:t>
            </a:r>
            <a:r>
              <a:rPr lang="en-US" sz="3200" dirty="0"/>
              <a:t> </a:t>
            </a:r>
            <a:r>
              <a:rPr lang="en-US" sz="3200" dirty="0" err="1"/>
              <a:t>simli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simsiz</a:t>
            </a:r>
            <a:r>
              <a:rPr lang="en-US" sz="3200" dirty="0"/>
              <a:t> </a:t>
            </a:r>
            <a:r>
              <a:rPr lang="en-US" sz="3200" dirty="0" err="1"/>
              <a:t>texnologiyalar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protokollar</a:t>
            </a:r>
            <a:r>
              <a:rPr lang="en-US" sz="3200" dirty="0"/>
              <a:t>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err="1"/>
              <a:t>Tarmoq</a:t>
            </a:r>
            <a:r>
              <a:rPr lang="en-US" sz="3200" dirty="0"/>
              <a:t> </a:t>
            </a:r>
            <a:r>
              <a:rPr lang="en-US" sz="3200" dirty="0" err="1"/>
              <a:t>qurilmalari</a:t>
            </a:r>
            <a:r>
              <a:rPr lang="en-US" sz="3200" dirty="0"/>
              <a:t>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err="1"/>
              <a:t>Tarmoq</a:t>
            </a:r>
            <a:r>
              <a:rPr lang="en-US" sz="3200" dirty="0"/>
              <a:t> </a:t>
            </a:r>
            <a:r>
              <a:rPr lang="en-US" sz="3200" dirty="0" err="1"/>
              <a:t>topologiyalari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DEF8-3A6A-4ADA-8D67-0F3D5E2A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4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MAN </a:t>
            </a:r>
            <a:r>
              <a:rPr lang="en-US" sz="4400" dirty="0" err="1"/>
              <a:t>tarmoqlar</a:t>
            </a:r>
            <a:r>
              <a:rPr lang="en-US" sz="4400" dirty="0"/>
              <a:t> (Metropolitan Area Network – MAN)</a:t>
            </a:r>
            <a:endParaRPr lang="ar-EG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o’zaro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mo’ljallangan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Shahar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tezlikli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ammo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masofalarda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ammo past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tezlikli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o'rtasidagi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o'zaro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bog'liqlikni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Shahar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qurishdan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yetarlicha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mablag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evaziga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tezlikli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r-E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E482DC-2269-4F26-9D2A-7E44B1A4CD8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4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9E9FD-B964-47B3-9200-E6CCDBB8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89C30-CACB-42FA-A026-409880C4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752600-4129-4C28-847F-738AFA89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Metropolitan Area Network, Wide Area Network, Local Area Network">
            <a:extLst>
              <a:ext uri="{FF2B5EF4-FFF2-40B4-BE49-F238E27FC236}">
                <a16:creationId xmlns:a16="http://schemas.microsoft.com/office/drawing/2014/main" id="{EEC6EDAC-6321-40E0-944F-AD9196864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7267"/>
            <a:ext cx="10298083" cy="59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3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091F0-60D2-4ABA-88EB-FAA51AD7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Korporativ</a:t>
            </a:r>
            <a:r>
              <a:rPr lang="en-US" b="1" dirty="0"/>
              <a:t> </a:t>
            </a:r>
            <a:r>
              <a:rPr lang="en-US" b="1" dirty="0" err="1"/>
              <a:t>tarmoqlar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DCD213-2D52-4D25-9740-2A3F253C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45734"/>
            <a:ext cx="10972800" cy="402336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Korporativ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chiqish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filiallarga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o’rtasida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almashinuvini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ehtiyojlari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doirasidagi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to'g'ridan-to'g'ri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tarmog'i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filiallari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41ED7-3E4D-415A-BC7E-F87A1E66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1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49208-B2DA-42A0-B1FF-8B25D1A1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2179B-5466-40FE-87F9-89A5A90C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52BE75-AEB9-433D-B3F9-67412EDE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FA4CC-2F92-433C-9357-247C5AB7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8" y="150857"/>
            <a:ext cx="10402752" cy="59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1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ar-EG" sz="5400" b="1" dirty="0"/>
              <a:t>Fast Ethernet</a:t>
            </a:r>
            <a:endParaRPr lang="ar-E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800" dirty="0"/>
              <a:t>Ethernet 80-yillarning </a:t>
            </a:r>
            <a:r>
              <a:rPr lang="en-US" sz="2800" dirty="0" err="1"/>
              <a:t>o'rtalarida</a:t>
            </a:r>
            <a:r>
              <a:rPr lang="en-US" sz="2800" dirty="0"/>
              <a:t> IEEE 802.3 </a:t>
            </a:r>
            <a:r>
              <a:rPr lang="en-US" sz="2800" dirty="0" err="1"/>
              <a:t>sifatida</a:t>
            </a:r>
            <a:r>
              <a:rPr lang="en-US" sz="2800" dirty="0"/>
              <a:t> </a:t>
            </a:r>
            <a:r>
              <a:rPr lang="en-US" sz="2800" dirty="0" err="1"/>
              <a:t>standartlashtirildi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ishonchlilik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tezlik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rivojlanish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takomillashtirishda</a:t>
            </a:r>
            <a:r>
              <a:rPr lang="en-US" sz="2800" dirty="0"/>
              <a:t> </a:t>
            </a:r>
            <a:r>
              <a:rPr lang="en-US" sz="2800" dirty="0" err="1"/>
              <a:t>davom</a:t>
            </a:r>
            <a:r>
              <a:rPr lang="en-US" sz="2800" dirty="0"/>
              <a:t> </a:t>
            </a:r>
            <a:r>
              <a:rPr lang="en-US" sz="2800" dirty="0" err="1"/>
              <a:t>etmoqda</a:t>
            </a:r>
            <a:r>
              <a:rPr lang="en-US" sz="2800" dirty="0"/>
              <a:t>. </a:t>
            </a:r>
            <a:r>
              <a:rPr lang="en-US" sz="2800" dirty="0" err="1"/>
              <a:t>Standart</a:t>
            </a:r>
            <a:r>
              <a:rPr lang="en-US" sz="2800" dirty="0"/>
              <a:t> Ethernet </a:t>
            </a:r>
            <a:r>
              <a:rPr lang="en-US" sz="2800" dirty="0" err="1"/>
              <a:t>tezligi</a:t>
            </a:r>
            <a:r>
              <a:rPr lang="en-US" sz="2800" dirty="0"/>
              <a:t> </a:t>
            </a:r>
            <a:r>
              <a:rPr lang="en-US" sz="2800" dirty="0" err="1"/>
              <a:t>sekundiga</a:t>
            </a:r>
            <a:r>
              <a:rPr lang="en-US" sz="2800" dirty="0"/>
              <a:t> </a:t>
            </a:r>
            <a:r>
              <a:rPr lang="en-US" sz="2800" dirty="0" err="1"/>
              <a:t>o'rtacha</a:t>
            </a:r>
            <a:r>
              <a:rPr lang="en-US" sz="2800" dirty="0"/>
              <a:t> 10 </a:t>
            </a:r>
            <a:r>
              <a:rPr lang="en-US" sz="2800" dirty="0" err="1"/>
              <a:t>megabitni</a:t>
            </a:r>
            <a:r>
              <a:rPr lang="en-US" sz="2800" dirty="0"/>
              <a:t> </a:t>
            </a:r>
            <a:r>
              <a:rPr lang="en-US" sz="2800" dirty="0" err="1"/>
              <a:t>tashkil</a:t>
            </a:r>
            <a:r>
              <a:rPr lang="en-US" sz="2800" dirty="0"/>
              <a:t> </a:t>
            </a:r>
            <a:r>
              <a:rPr lang="en-US" sz="2800" dirty="0" err="1"/>
              <a:t>etdi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sekundiga</a:t>
            </a:r>
            <a:r>
              <a:rPr lang="en-US" sz="2800" dirty="0"/>
              <a:t> </a:t>
            </a:r>
            <a:r>
              <a:rPr lang="en-US" sz="2800" dirty="0" err="1"/>
              <a:t>taxminan</a:t>
            </a:r>
            <a:r>
              <a:rPr lang="en-US" sz="2800" dirty="0"/>
              <a:t> 15 megabit </a:t>
            </a:r>
            <a:r>
              <a:rPr lang="en-US" sz="2800" dirty="0" err="1"/>
              <a:t>tezlikka</a:t>
            </a:r>
            <a:r>
              <a:rPr lang="en-US" sz="2800" dirty="0"/>
              <a:t> </a:t>
            </a:r>
            <a:r>
              <a:rPr lang="en-US" sz="2800" dirty="0" err="1"/>
              <a:t>erishdi</a:t>
            </a:r>
            <a:r>
              <a:rPr lang="en-US" sz="2800" dirty="0"/>
              <a:t>.</a:t>
            </a:r>
          </a:p>
          <a:p>
            <a:pPr fontAlgn="base"/>
            <a:r>
              <a:rPr lang="en-US" sz="2800" dirty="0"/>
              <a:t>Fast Ethernet 1995 </a:t>
            </a:r>
            <a:r>
              <a:rPr lang="en-US" sz="2800" dirty="0" err="1"/>
              <a:t>yilda</a:t>
            </a:r>
            <a:r>
              <a:rPr lang="en-US" sz="2800" dirty="0"/>
              <a:t> IEEE 802.3u </a:t>
            </a:r>
            <a:r>
              <a:rPr lang="en-US" sz="2800" dirty="0" err="1"/>
              <a:t>sifatida</a:t>
            </a:r>
            <a:r>
              <a:rPr lang="en-US" sz="2800" dirty="0"/>
              <a:t> </a:t>
            </a:r>
            <a:r>
              <a:rPr lang="en-US" sz="2800" dirty="0" err="1"/>
              <a:t>boshlangan</a:t>
            </a:r>
            <a:r>
              <a:rPr lang="en-US" sz="2800" dirty="0"/>
              <a:t> Ethernet </a:t>
            </a:r>
            <a:r>
              <a:rPr lang="en-US" sz="2800" dirty="0" err="1"/>
              <a:t>standartlarining</a:t>
            </a:r>
            <a:r>
              <a:rPr lang="en-US" sz="2800" dirty="0"/>
              <a:t> </a:t>
            </a:r>
            <a:r>
              <a:rPr lang="en-US" sz="2800" dirty="0" err="1"/>
              <a:t>versiyasidir</a:t>
            </a:r>
            <a:r>
              <a:rPr lang="en-US" sz="2800" dirty="0"/>
              <a:t>. Fast Ethernet </a:t>
            </a:r>
            <a:r>
              <a:rPr lang="en-US" sz="2800" dirty="0" err="1"/>
              <a:t>standart</a:t>
            </a:r>
            <a:r>
              <a:rPr lang="en-US" sz="2800" dirty="0"/>
              <a:t> Ethernet </a:t>
            </a:r>
            <a:r>
              <a:rPr lang="en-US" sz="2800" dirty="0" err="1"/>
              <a:t>va</a:t>
            </a:r>
            <a:r>
              <a:rPr lang="en-US" sz="2800" dirty="0"/>
              <a:t> Ethernet </a:t>
            </a:r>
            <a:r>
              <a:rPr lang="en-US" sz="2800" dirty="0" err="1"/>
              <a:t>qurilmalari</a:t>
            </a:r>
            <a:r>
              <a:rPr lang="en-US" sz="2800" dirty="0"/>
              <a:t> </a:t>
            </a:r>
            <a:r>
              <a:rPr lang="en-US" sz="2800" dirty="0" err="1"/>
              <a:t>orqali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qurilmalari</a:t>
            </a:r>
            <a:r>
              <a:rPr lang="en-US" sz="2800" dirty="0"/>
              <a:t> </a:t>
            </a:r>
            <a:r>
              <a:rPr lang="en-US" sz="2800" dirty="0" err="1"/>
              <a:t>tezligini</a:t>
            </a:r>
            <a:r>
              <a:rPr lang="en-US" sz="2800" dirty="0"/>
              <a:t> </a:t>
            </a:r>
            <a:r>
              <a:rPr lang="en-US" sz="2800" dirty="0" err="1"/>
              <a:t>oshirishga</a:t>
            </a:r>
            <a:r>
              <a:rPr lang="en-US" sz="2800" dirty="0"/>
              <a:t> </a:t>
            </a:r>
            <a:r>
              <a:rPr lang="en-US" sz="2800" dirty="0" err="1"/>
              <a:t>qaratilgan</a:t>
            </a:r>
            <a:r>
              <a:rPr lang="en-US" sz="2800" dirty="0"/>
              <a:t>. Fast Ethernet </a:t>
            </a:r>
            <a:r>
              <a:rPr lang="en-US" sz="2800" dirty="0" err="1"/>
              <a:t>sekundiga</a:t>
            </a:r>
            <a:r>
              <a:rPr lang="en-US" sz="2800" dirty="0"/>
              <a:t> 100 </a:t>
            </a:r>
            <a:r>
              <a:rPr lang="en-US" sz="2800" dirty="0" err="1"/>
              <a:t>megabitdan</a:t>
            </a:r>
            <a:r>
              <a:rPr lang="en-US" sz="2800" dirty="0"/>
              <a:t> </a:t>
            </a:r>
            <a:r>
              <a:rPr lang="en-US" sz="2800" dirty="0" err="1"/>
              <a:t>ortiq</a:t>
            </a:r>
            <a:r>
              <a:rPr lang="en-US" sz="2800" dirty="0"/>
              <a:t> </a:t>
            </a:r>
            <a:r>
              <a:rPr lang="en-US" sz="2800" dirty="0" err="1"/>
              <a:t>tezlikda</a:t>
            </a:r>
            <a:r>
              <a:rPr lang="en-US" sz="2800" dirty="0"/>
              <a:t> </a:t>
            </a:r>
            <a:r>
              <a:rPr lang="en-US" sz="2800" dirty="0" err="1"/>
              <a:t>ma'lumotlarni</a:t>
            </a:r>
            <a:r>
              <a:rPr lang="en-US" sz="2800" dirty="0"/>
              <a:t> </a:t>
            </a:r>
            <a:r>
              <a:rPr lang="en-US" sz="2800" dirty="0" err="1"/>
              <a:t>uzatish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yagona </a:t>
            </a:r>
            <a:r>
              <a:rPr lang="en-US" sz="2800" dirty="0" err="1"/>
              <a:t>ishlashni</a:t>
            </a:r>
            <a:r>
              <a:rPr lang="en-US" sz="2800" dirty="0"/>
              <a:t> </a:t>
            </a:r>
            <a:r>
              <a:rPr lang="en-US" sz="2800" dirty="0" err="1"/>
              <a:t>ta'minladi</a:t>
            </a:r>
            <a:r>
              <a:rPr lang="en-US" sz="28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E482DC-2269-4F26-9D2A-7E44B1A4CD8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0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B3F4E-AB7C-4EA6-841C-5B571C1C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b="1" dirty="0"/>
              <a:t>Fast Ethernet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CE26EB-4F10-46A0-A4E4-690FF6C1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Fast Ethernet </a:t>
            </a:r>
            <a:r>
              <a:rPr lang="en-US" sz="2800" dirty="0" err="1"/>
              <a:t>qurilmalari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qurilmalari</a:t>
            </a:r>
            <a:r>
              <a:rPr lang="en-US" sz="2800" dirty="0"/>
              <a:t> 5-toifali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undan</a:t>
            </a:r>
            <a:r>
              <a:rPr lang="en-US" sz="2800" dirty="0"/>
              <a:t> </a:t>
            </a:r>
            <a:r>
              <a:rPr lang="en-US" sz="2800" dirty="0" err="1"/>
              <a:t>yuqori</a:t>
            </a:r>
            <a:r>
              <a:rPr lang="en-US" sz="2800" dirty="0"/>
              <a:t> </a:t>
            </a:r>
            <a:r>
              <a:rPr lang="en-US" sz="2800" dirty="0" err="1"/>
              <a:t>nominalli</a:t>
            </a:r>
            <a:r>
              <a:rPr lang="en-US" sz="2800" dirty="0"/>
              <a:t> </a:t>
            </a:r>
            <a:r>
              <a:rPr lang="en-US" sz="2800" dirty="0" err="1"/>
              <a:t>kabellar</a:t>
            </a:r>
            <a:r>
              <a:rPr lang="en-US" sz="2800" dirty="0"/>
              <a:t> </a:t>
            </a:r>
            <a:r>
              <a:rPr lang="en-US" sz="2800" dirty="0" err="1"/>
              <a:t>kabi</a:t>
            </a:r>
            <a:r>
              <a:rPr lang="en-US" sz="2800" dirty="0"/>
              <a:t> </a:t>
            </a:r>
            <a:r>
              <a:rPr lang="en-US" sz="2800" dirty="0" err="1"/>
              <a:t>ekranlanmagan</a:t>
            </a:r>
            <a:r>
              <a:rPr lang="en-US" sz="2800" dirty="0"/>
              <a:t> </a:t>
            </a:r>
            <a:r>
              <a:rPr lang="en-US" sz="2800" dirty="0" err="1"/>
              <a:t>o’rama</a:t>
            </a:r>
            <a:r>
              <a:rPr lang="en-US" sz="2800" dirty="0"/>
              <a:t> </a:t>
            </a:r>
            <a:r>
              <a:rPr lang="en-US" sz="2800" dirty="0" err="1"/>
              <a:t>juftlik</a:t>
            </a:r>
            <a:r>
              <a:rPr lang="en-US" sz="2800" dirty="0"/>
              <a:t> (UTP) </a:t>
            </a:r>
            <a:r>
              <a:rPr lang="en-US" sz="2800" dirty="0" err="1"/>
              <a:t>kabellarida</a:t>
            </a:r>
            <a:r>
              <a:rPr lang="en-US" sz="2800" dirty="0"/>
              <a:t> </a:t>
            </a:r>
            <a:r>
              <a:rPr lang="en-US" sz="2800" dirty="0" err="1"/>
              <a:t>ishlashi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. </a:t>
            </a:r>
            <a:r>
              <a:rPr lang="en-US" sz="2800" dirty="0" err="1"/>
              <a:t>Biroq</a:t>
            </a:r>
            <a:r>
              <a:rPr lang="en-US" sz="2800" dirty="0"/>
              <a:t>, UTP </a:t>
            </a:r>
            <a:r>
              <a:rPr lang="en-US" sz="2800" dirty="0" err="1"/>
              <a:t>kabelining</a:t>
            </a:r>
            <a:r>
              <a:rPr lang="en-US" sz="2800" dirty="0"/>
              <a:t> </a:t>
            </a:r>
            <a:r>
              <a:rPr lang="en-US" sz="2800" dirty="0" err="1"/>
              <a:t>maksimal</a:t>
            </a:r>
            <a:r>
              <a:rPr lang="en-US" sz="2800" dirty="0"/>
              <a:t> </a:t>
            </a:r>
            <a:r>
              <a:rPr lang="en-US" sz="2800" dirty="0" err="1"/>
              <a:t>uzunligi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samaradorligi</a:t>
            </a:r>
            <a:r>
              <a:rPr lang="en-US" sz="2800" dirty="0"/>
              <a:t> 100 </a:t>
            </a:r>
            <a:r>
              <a:rPr lang="en-US" sz="2800" dirty="0" err="1"/>
              <a:t>metrni</a:t>
            </a:r>
            <a:r>
              <a:rPr lang="en-US" sz="2800" dirty="0"/>
              <a:t> </a:t>
            </a:r>
            <a:r>
              <a:rPr lang="en-US" sz="2800" dirty="0" err="1"/>
              <a:t>tashkil</a:t>
            </a:r>
            <a:r>
              <a:rPr lang="en-US" sz="2800" dirty="0"/>
              <a:t> </a:t>
            </a:r>
            <a:r>
              <a:rPr lang="en-US" sz="2800" dirty="0" err="1"/>
              <a:t>qiladi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tarmoqli</a:t>
            </a:r>
            <a:r>
              <a:rPr lang="en-US" sz="2800" dirty="0"/>
              <a:t> </a:t>
            </a:r>
            <a:r>
              <a:rPr lang="en-US" sz="2800" dirty="0" err="1"/>
              <a:t>kengligi</a:t>
            </a:r>
            <a:r>
              <a:rPr lang="en-US" sz="2800" dirty="0"/>
              <a:t> </a:t>
            </a:r>
            <a:r>
              <a:rPr lang="en-US" sz="2800" dirty="0" err="1"/>
              <a:t>cheklanishi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.</a:t>
            </a:r>
          </a:p>
          <a:p>
            <a:pPr fontAlgn="base"/>
            <a:r>
              <a:rPr lang="en-US" sz="2800" dirty="0" err="1"/>
              <a:t>Optik</a:t>
            </a:r>
            <a:r>
              <a:rPr lang="en-US" sz="2800" dirty="0"/>
              <a:t> </a:t>
            </a:r>
            <a:r>
              <a:rPr lang="en-US" sz="2800" dirty="0" err="1"/>
              <a:t>tolali</a:t>
            </a:r>
            <a:r>
              <a:rPr lang="en-US" sz="2800" dirty="0"/>
              <a:t> </a:t>
            </a:r>
            <a:r>
              <a:rPr lang="en-US" sz="2800" dirty="0" err="1"/>
              <a:t>uzatish</a:t>
            </a:r>
            <a:r>
              <a:rPr lang="en-US" sz="2800" dirty="0"/>
              <a:t> UTP 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orqali</a:t>
            </a:r>
            <a:r>
              <a:rPr lang="en-US" sz="2800" dirty="0"/>
              <a:t> </a:t>
            </a:r>
            <a:r>
              <a:rPr lang="en-US" sz="2800" dirty="0" err="1"/>
              <a:t>uzoqroq</a:t>
            </a:r>
            <a:r>
              <a:rPr lang="en-US" sz="2800" dirty="0"/>
              <a:t> </a:t>
            </a:r>
            <a:r>
              <a:rPr lang="en-US" sz="2800" dirty="0" err="1"/>
              <a:t>masofaga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katta</a:t>
            </a:r>
            <a:r>
              <a:rPr lang="en-US" sz="2800" dirty="0"/>
              <a:t> </a:t>
            </a:r>
            <a:r>
              <a:rPr lang="en-US" sz="2800" dirty="0" err="1"/>
              <a:t>tarmoqli</a:t>
            </a:r>
            <a:r>
              <a:rPr lang="en-US" sz="2800" dirty="0"/>
              <a:t> </a:t>
            </a:r>
            <a:r>
              <a:rPr lang="en-US" sz="2800" dirty="0" err="1"/>
              <a:t>kengligi</a:t>
            </a:r>
            <a:r>
              <a:rPr lang="en-US" sz="2800" dirty="0"/>
              <a:t> </a:t>
            </a:r>
            <a:r>
              <a:rPr lang="en-US" sz="2800" dirty="0" err="1"/>
              <a:t>sig'imiga</a:t>
            </a:r>
            <a:r>
              <a:rPr lang="en-US" sz="2800" dirty="0"/>
              <a:t> </a:t>
            </a:r>
            <a:r>
              <a:rPr lang="en-US" sz="2800" dirty="0" err="1"/>
              <a:t>imkon</a:t>
            </a:r>
            <a:r>
              <a:rPr lang="en-US" sz="2800" dirty="0"/>
              <a:t> </a:t>
            </a:r>
            <a:r>
              <a:rPr lang="en-US" sz="2800" dirty="0" err="1"/>
              <a:t>beradi</a:t>
            </a:r>
            <a:r>
              <a:rPr lang="en-US" sz="2800" dirty="0"/>
              <a:t>, </a:t>
            </a:r>
            <a:r>
              <a:rPr lang="en-US" sz="2800" dirty="0" err="1"/>
              <a:t>bu</a:t>
            </a:r>
            <a:r>
              <a:rPr lang="en-US" sz="2800" dirty="0"/>
              <a:t> Fast Ethernet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qurilmalari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qurilmalarini</a:t>
            </a:r>
            <a:r>
              <a:rPr lang="en-US" sz="2800" dirty="0"/>
              <a:t> </a:t>
            </a:r>
            <a:r>
              <a:rPr lang="en-US" sz="2800" dirty="0" err="1"/>
              <a:t>to'liq</a:t>
            </a:r>
            <a:r>
              <a:rPr lang="en-US" sz="2800" dirty="0"/>
              <a:t> </a:t>
            </a:r>
            <a:r>
              <a:rPr lang="en-US" sz="2800" dirty="0" err="1"/>
              <a:t>quvvat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etkazib</a:t>
            </a:r>
            <a:r>
              <a:rPr lang="en-US" sz="2800" dirty="0"/>
              <a:t> </a:t>
            </a:r>
            <a:r>
              <a:rPr lang="en-US" sz="2800" dirty="0" err="1"/>
              <a:t>berishga</a:t>
            </a:r>
            <a:r>
              <a:rPr lang="en-US" sz="2800" dirty="0"/>
              <a:t> </a:t>
            </a:r>
            <a:r>
              <a:rPr lang="en-US" sz="2800" dirty="0" err="1"/>
              <a:t>imkon</a:t>
            </a:r>
            <a:r>
              <a:rPr lang="en-US" sz="2800" dirty="0"/>
              <a:t> </a:t>
            </a:r>
            <a:r>
              <a:rPr lang="en-US" sz="2800" dirty="0" err="1"/>
              <a:t>beradi</a:t>
            </a:r>
            <a:r>
              <a:rPr lang="en-US" sz="2800" dirty="0"/>
              <a:t>.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FA3EEA-DF87-4018-85F2-C18D5E57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1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33A58-5C12-4016-AC07-F5BD3DBE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Gigabit ethernet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86BA6E-776D-441D-8B7C-5CC2C0AF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960284" cy="4344051"/>
          </a:xfrm>
        </p:spPr>
        <p:txBody>
          <a:bodyPr>
            <a:normAutofit/>
          </a:bodyPr>
          <a:lstStyle/>
          <a:p>
            <a:r>
              <a:rPr lang="en-US" sz="2800" dirty="0"/>
              <a:t>IEEE 802.3ab </a:t>
            </a:r>
            <a:r>
              <a:rPr lang="en-US" sz="2800" dirty="0" err="1"/>
              <a:t>standarti</a:t>
            </a:r>
            <a:r>
              <a:rPr lang="en-US" sz="2800" dirty="0"/>
              <a:t> </a:t>
            </a:r>
            <a:r>
              <a:rPr lang="en-US" sz="2800" dirty="0" err="1"/>
              <a:t>mavjud</a:t>
            </a:r>
            <a:r>
              <a:rPr lang="en-US" sz="2800" dirty="0"/>
              <a:t> 5-toifali </a:t>
            </a:r>
            <a:r>
              <a:rPr lang="en-US" sz="2800" dirty="0" err="1"/>
              <a:t>kabellar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ishlaydigan</a:t>
            </a:r>
            <a:r>
              <a:rPr lang="en-US" sz="2800" dirty="0"/>
              <a:t> </a:t>
            </a:r>
            <a:r>
              <a:rPr lang="en-US" sz="2800" dirty="0" err="1"/>
              <a:t>sanoat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ish</a:t>
            </a:r>
            <a:r>
              <a:rPr lang="en-US" sz="2800" dirty="0"/>
              <a:t> </a:t>
            </a:r>
            <a:r>
              <a:rPr lang="en-US" sz="2800" dirty="0" err="1"/>
              <a:t>stoli</a:t>
            </a:r>
            <a:r>
              <a:rPr lang="en-US" sz="2800" dirty="0"/>
              <a:t> </a:t>
            </a:r>
            <a:r>
              <a:rPr lang="en-US" sz="2800" dirty="0" err="1"/>
              <a:t>foydalanuvchilari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Gigabit Ethernet </a:t>
            </a:r>
            <a:r>
              <a:rPr lang="en-US" sz="2800" dirty="0" err="1"/>
              <a:t>qo'llanilishini</a:t>
            </a:r>
            <a:r>
              <a:rPr lang="en-US" sz="2800" dirty="0"/>
              <a:t> </a:t>
            </a:r>
            <a:r>
              <a:rPr lang="en-US" sz="2800" dirty="0" err="1"/>
              <a:t>tasdiqladi</a:t>
            </a:r>
            <a:r>
              <a:rPr lang="en-US" sz="2800" dirty="0"/>
              <a:t>. </a:t>
            </a:r>
            <a:r>
              <a:rPr lang="en-US" sz="2800" dirty="0" err="1"/>
              <a:t>Standart</a:t>
            </a:r>
            <a:r>
              <a:rPr lang="en-US" sz="2800" dirty="0"/>
              <a:t> IEEE 802.3ah </a:t>
            </a:r>
            <a:r>
              <a:rPr lang="en-US" sz="2800" dirty="0" err="1"/>
              <a:t>sertifikatlangan</a:t>
            </a:r>
            <a:r>
              <a:rPr lang="en-US" sz="2800" dirty="0"/>
              <a:t> </a:t>
            </a:r>
            <a:r>
              <a:rPr lang="en-US" sz="2800" dirty="0" err="1"/>
              <a:t>qo'shimcha</a:t>
            </a:r>
            <a:r>
              <a:rPr lang="en-US" sz="2800" dirty="0"/>
              <a:t> 1000 Base T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protokollari</a:t>
            </a:r>
            <a:r>
              <a:rPr lang="en-US" sz="2800" dirty="0"/>
              <a:t>, </a:t>
            </a:r>
            <a:r>
              <a:rPr lang="en-US" sz="2800" dirty="0" err="1"/>
              <a:t>xususan</a:t>
            </a:r>
            <a:r>
              <a:rPr lang="en-US" sz="2800" dirty="0"/>
              <a:t>, </a:t>
            </a:r>
            <a:r>
              <a:rPr lang="en-US" sz="2800" dirty="0" err="1"/>
              <a:t>ko'p</a:t>
            </a:r>
            <a:r>
              <a:rPr lang="en-US" sz="2800" dirty="0"/>
              <a:t> </a:t>
            </a:r>
            <a:r>
              <a:rPr lang="en-US" sz="2800" dirty="0" err="1"/>
              <a:t>rejimli</a:t>
            </a:r>
            <a:r>
              <a:rPr lang="en-US" sz="2800" dirty="0"/>
              <a:t> </a:t>
            </a:r>
            <a:r>
              <a:rPr lang="en-US" sz="2800" dirty="0" err="1"/>
              <a:t>tolali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optik</a:t>
            </a:r>
            <a:r>
              <a:rPr lang="en-US" sz="2800" dirty="0"/>
              <a:t> </a:t>
            </a:r>
            <a:r>
              <a:rPr lang="en-US" sz="2800" dirty="0" err="1"/>
              <a:t>tolali</a:t>
            </a:r>
            <a:r>
              <a:rPr lang="en-US" sz="2800" dirty="0"/>
              <a:t> </a:t>
            </a:r>
            <a:r>
              <a:rPr lang="en-US" sz="2800" dirty="0" err="1"/>
              <a:t>uzatish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mos</a:t>
            </a:r>
            <a:r>
              <a:rPr lang="en-US" sz="2800" dirty="0"/>
              <a:t> </a:t>
            </a:r>
            <a:r>
              <a:rPr lang="en-US" sz="2800" dirty="0" err="1"/>
              <a:t>ravishda</a:t>
            </a:r>
            <a:r>
              <a:rPr lang="en-US" sz="2800" dirty="0"/>
              <a:t> 1000 Base LX10 </a:t>
            </a:r>
            <a:r>
              <a:rPr lang="en-US" sz="2800" dirty="0" err="1"/>
              <a:t>va</a:t>
            </a:r>
            <a:r>
              <a:rPr lang="en-US" sz="2800" dirty="0"/>
              <a:t> 1000 Base BX10.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AB1F0E-1862-4639-9BCD-4569666D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8" name="Picture 4" descr="Fiber Optic and Network cables connected to ports">
            <a:extLst>
              <a:ext uri="{FF2B5EF4-FFF2-40B4-BE49-F238E27FC236}">
                <a16:creationId xmlns:a16="http://schemas.microsoft.com/office/drawing/2014/main" id="{888840D8-02C0-4B9C-8031-5F0D12760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64" y="1737359"/>
            <a:ext cx="4134436" cy="413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123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534</Words>
  <Application>Microsoft Office PowerPoint</Application>
  <PresentationFormat>Широкоэкранный</PresentationFormat>
  <Paragraphs>55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Times New Roman</vt:lpstr>
      <vt:lpstr>Retrospect</vt:lpstr>
      <vt:lpstr>MAN tarmoqlari va texnologiyalari</vt:lpstr>
      <vt:lpstr>Reja:</vt:lpstr>
      <vt:lpstr>MAN tarmoqlar (Metropolitan Area Network – MAN)</vt:lpstr>
      <vt:lpstr>Презентация PowerPoint</vt:lpstr>
      <vt:lpstr>Korporativ tarmoqlar</vt:lpstr>
      <vt:lpstr>Презентация PowerPoint</vt:lpstr>
      <vt:lpstr>Fast Ethernet</vt:lpstr>
      <vt:lpstr>Fast Ethernet</vt:lpstr>
      <vt:lpstr>Gigabit ethernet</vt:lpstr>
      <vt:lpstr>Gigabit ethernet</vt:lpstr>
      <vt:lpstr>Fast Ethernet va Gigabit Ethernet o'rtasida tanlov </vt:lpstr>
      <vt:lpstr>Simsiz tarmoqlar (WIMAX)</vt:lpstr>
      <vt:lpstr>Simsiz tarmoqlar (WIMAX)</vt:lpstr>
      <vt:lpstr>Презентация PowerPoint</vt:lpstr>
      <vt:lpstr>WIMAX</vt:lpstr>
      <vt:lpstr>WiMAX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</dc:title>
  <dc:creator>rania.ziedan@feng.bu.edu.eg</dc:creator>
  <cp:lastModifiedBy>x</cp:lastModifiedBy>
  <cp:revision>11</cp:revision>
  <dcterms:created xsi:type="dcterms:W3CDTF">2019-03-31T02:48:44Z</dcterms:created>
  <dcterms:modified xsi:type="dcterms:W3CDTF">2022-11-04T08:30:38Z</dcterms:modified>
</cp:coreProperties>
</file>