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2" r:id="rId3"/>
    <p:sldId id="257" r:id="rId4"/>
    <p:sldId id="274" r:id="rId5"/>
    <p:sldId id="271" r:id="rId6"/>
    <p:sldId id="276" r:id="rId7"/>
    <p:sldId id="277" r:id="rId8"/>
    <p:sldId id="278" r:id="rId9"/>
    <p:sldId id="286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32" autoAdjust="0"/>
    <p:restoredTop sz="94660"/>
  </p:normalViewPr>
  <p:slideViewPr>
    <p:cSldViewPr snapToGrid="0">
      <p:cViewPr>
        <p:scale>
          <a:sx n="66" d="100"/>
          <a:sy n="6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BEDC-524D-406A-AEF3-016B989B5106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1420-DF8A-435A-B9AF-30F8AB38B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41420-DF8A-435A-B9AF-30F8AB38B1D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8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1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32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9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2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1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7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4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6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89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28F7B3-EEBC-4322-AC77-6AF673605C1F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6113" y="1077796"/>
            <a:ext cx="11579774" cy="4628699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3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OSI – OCHIQ TIZIMLARNING O`ZARO BIRGALIKDA ISHLASHNING ETALON MODELI. INTERFEYS VA PROTOKOL TUSHUNCHALARI. </a:t>
            </a:r>
            <a:endParaRPr lang="ru-RU" sz="3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 rot="16200000">
            <a:off x="5709760" y="5497204"/>
            <a:ext cx="567694" cy="986278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8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Горизонтальный свиток 3"/>
          <p:cNvSpPr/>
          <p:nvPr/>
        </p:nvSpPr>
        <p:spPr>
          <a:xfrm>
            <a:off x="0" y="-1000126"/>
            <a:ext cx="12192000" cy="9029701"/>
          </a:xfrm>
          <a:prstGeom prst="horizontalScroll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z-Cyrl-UZ" sz="2300" b="1" dirty="0"/>
              <a:t>Seanslar sathi (Sesions layer) – </a:t>
            </a:r>
            <a:r>
              <a:rPr lang="uz-Cyrl-UZ" sz="2300" dirty="0"/>
              <a:t>bu sath dialogni boshqarishni ta`minlaydi, tomonlardan qaysi biri hozirda faol ekanligini aniqlab borish vazifasini bajaradi va ishlash jarayonini bir-biriga moslashtirish vositalarini (sinxronlash) vositalarini taqdim etadi.</a:t>
            </a:r>
            <a:endParaRPr lang="ru-RU" sz="2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z-Cyrl-UZ" sz="2300" b="1" dirty="0"/>
              <a:t>Taqdimlash sathi (Presentation layer) – </a:t>
            </a:r>
            <a:r>
              <a:rPr lang="uz-Cyrl-UZ" sz="2300" dirty="0"/>
              <a:t>tarmoq orqali uzatilayotgan aborotni mazmunini saqlagan holda, shaklini o`zgartirish vazifasini bajaradi. Bu sathda ma`lumotlarni almashinish davomida maxfiylikni ta`minlash uchun shifrlash va deshifrlash amalga oshiriladi. Bunday protokolga misol qilib Amaliy sath protokollari uchun maxfiylikni ta`minlab beradigan  TCP/IP stekining SSL (Secure Socket Layer) protokolini keltirish mumkin.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z-Cyrl-UZ" sz="2300" b="1" dirty="0"/>
              <a:t>Amaliy sath (Application layer) – </a:t>
            </a:r>
            <a:r>
              <a:rPr lang="uz-Cyrl-UZ" sz="2300" dirty="0"/>
              <a:t>bu shunday protokollar to`plamiki, ular yordamida tarmoq foydalanuvchilvrini tarmoq resurslariga murojaat qilish imkoniyatlari ta`minlanadi, bular – fayllar, printerlar yoki gipermatnli Web-sahifilar, hamda elektron pochta xizmati. Bu sathda juda ko`p xildagi xizmat ko`rsatish turlari mavjud. Fayl xizmatining amalga oshirilgan keng tarqalgan xillari quyidagilardir:  Novell NetWare operatsion tizimining NCP xizmati, Microsoft Windows NT dagi SMB xizmati va TCP/IP stekiga kiruvchi NFS, FTP va TFTP xizmatlar.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9618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олна 1"/>
          <p:cNvSpPr/>
          <p:nvPr/>
        </p:nvSpPr>
        <p:spPr>
          <a:xfrm>
            <a:off x="562709" y="337625"/>
            <a:ext cx="11352626" cy="5894363"/>
          </a:xfrm>
          <a:prstGeom prst="wave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Reja: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z-Cyrl-UZ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Protokol. Protokollar steki.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z-Cyrl-UZ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Ochiq tizimlarning o`zaro ishlash modeli  OSI.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z-Cyrl-UZ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OSI modelining sathlari</a:t>
            </a:r>
            <a:r>
              <a:rPr lang="uz-Cyrl-UZ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609" y="197346"/>
            <a:ext cx="115214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Tayanch iboralari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	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Ko`psathli yondoshish, ochiq tizimlarning birgalikda ishlash modeli, protokol, interfeys, protokollarni amalga oshirish, standart shakldagi xabar, sarlavha, ma`lumotlar qismi, tugatuvchi qism, kadr, paket, deytagramma, OSI modelining sathlari, OSI modeli sathlarining vazifalari.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z-Cyrl-U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Protokol. Protokollar steki.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Protokol – bu qoida va amallar to`plami bo`lib, aloqa olib borish tartibini boshqaradi. Tabiyki, axborot almashinuvida qatnashayotgan xamma komp’yuterlar bir xil protokol bilan ishlashi kerak, chunki axborot uzatib bo`lgandan so`ng xamma qabul qilib olingan axborotlarni avvalgi ko`rinishga yana qaytarish kerak. Eng quyi bosqichlarning protokollari (jismoniy va kanal), ya`ni qurilmalarga tegishli bo`lganlarini yuqoridagi boblarda ko`rib chiqdik. Xususan ularga kodlashtirish va dekoderlash usullari kiradilar. Xozir esa biz ancha yuqori bosqich protokollarining xususiyatlariga to`xtalib o`tamiz, ularning vazifalarini dasturlar amalga oshiradilar.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9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8640" y="703386"/>
            <a:ext cx="962230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necha standart protokollar to`plami (ularni yana steklar deb atashadi) mavjud, ular juda ko`p tarqalgan: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ISO/OSI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protokollar to`plami;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(SNA);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DECnet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Talk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tarmoq protokollar to`plami, TCP/IP.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ro`yxatga global tarmoqni kiritilganligi tushunarli, chunki OSI modeli xar qanday ochiq sistemada ishlatiladi.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Sanab o`tilgan protokol to`plamlari uchta asosiy turga bo`linadi: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 protokollar (OSI modeli amaliy, prezentatsion va aloqa vaqtini boshqarish bosqichlar vazifasini bajaradi);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ransport protokollari (OSI modelining transport va aloqa vaqtini boshqarish bosqichlar vazifalarini bajaradi);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armoq protokollari (OSI modelining uchta pastgi bosqichlar vazifalarini bajaradi).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2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0829"/>
          <a:stretch/>
        </p:blipFill>
        <p:spPr>
          <a:xfrm>
            <a:off x="0" y="0"/>
            <a:ext cx="12192000" cy="6845694"/>
          </a:xfrm>
          <a:prstGeom prst="rect">
            <a:avLst/>
          </a:prstGeom>
        </p:spPr>
      </p:pic>
      <p:pic>
        <p:nvPicPr>
          <p:cNvPr id="3" name="Рисунок 50">
            <a:extLst>
              <a:ext uri="{FF2B5EF4-FFF2-40B4-BE49-F238E27FC236}">
                <a16:creationId xmlns:a16="http://schemas.microsoft.com/office/drawing/2014/main" id="{85A4D10F-BABE-42B9-A412-7712A1970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 bwMode="auto">
          <a:xfrm>
            <a:off x="128587" y="915996"/>
            <a:ext cx="3414713" cy="582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56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7453" y="260149"/>
            <a:ext cx="1124008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OSI </a:t>
            </a:r>
            <a:r>
              <a:rPr lang="uz-Cyrl-UZ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modelining sathlari.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z-Cyrl-UZ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 sath (Physical layer)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 sathda fizik aloqa kanallari orqali bitlarni uzatish amalga oshiriladi. Fizik aloqa kanallaridan biri bo`lib – koaksial kabel’, o`ralma juftlik kabeli, optik tolali kabel’ yoki raqamli territorial kanal kabi axborot uzatish muhitlaridan biri xizmat qilishi mumkin. Bu sathda axborot uzatish muhitining va diskret axborotni uzatuvchi elektr signallarining ko`rsatgichlari aniqlab olinadi. Masalan axborot uzatayotgan signalning kuchlanishi yoki tok sathi, impul’slarning frontlarini qiyalik darajalari</a:t>
            </a:r>
            <a:r>
              <a:rPr lang="uz-Cyrl-UZ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uzatilayotgan axborotning kodlash tipi va signallarni uzatish tezligi kabi ko`rsatgichlar. 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 sathning funktsiyalari (vazifalari) tarmoqqa ulangan hamma qurilmalarda amalga </a:t>
            </a:r>
            <a:r>
              <a:rPr lang="uz-Cyrl-UZ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oshiriladi. Komp’yuterlarda esa bu sath vazifalari tarmoq adapteri yoki ketma-ket port tomonidan amalga oshiriladi. SHu sathda ulagichlarning xillari va ulardagi ulanish nuqtalarining (kontaktlarning) qaysi biri nima uchun ishlatilishi kelishib olinadi.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z-Cyrl-UZ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Misol tariqasida fizik sath protokoli sifatida Ethernet texnologiyasining 10Base-T standartini keltiramiz. Bu standartda 100 Om to`lqin qarshilikka ega bo`lgan 3 kategoriyali ekranlanmagan o`ralma juftlik kabeli, RG-45 uzgich-ulagichi ishlatiladi, fizik segmentning maksimal uzunligi 100 m, kabelda ma`lumotlarni ifodalash uchun manchester kodi ishlatiladi, hamda elektr signallarning va muhitning ba`zi bir </a:t>
            </a:r>
            <a:r>
              <a:rPr lang="uz-Cyrl-U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boshqa ko`rsatgichlari keltiriladi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1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7453" y="260149"/>
            <a:ext cx="1124008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uz-Cyrl-U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Kanal sathi (Data Link layer) – 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sathda uzatish muhitiga ulanish mumkin yoki mumkin emasligini tekshirish, hamda uzatilayotgan ma`lumotlardagi xatoliklarni aniqlash va ularni to`g’irlash mexanizmini  amalga oshirish kabi vazifalar bajariladi.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Buning uchun kanal sathida bitlar ketma-ketligi kadrlar (</a:t>
            </a:r>
            <a:r>
              <a:rPr lang="uz-Cyrl-UZ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frames)</a:t>
            </a: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ataladigan to`plamlarga guruhlanadi, Kanal sathi har bir kadrni to`g’ri uzatilishini ta`minlab beradi. Buning uchun hamda kadrni kadrdan ajratib turish uchun kanal sathi har bir kadrni boshlanishidan avval va ohirida maxsus bitlar ketma-ketligini joylashtiradi. Har bir kadrning baytlari ma`lum bir yo`l Bilan ishlanib nazorat qilish summasi hisoblanadi va u ham kadr tarkibiga qo`shilgan bo`ladi. Kadr tarmoq orqali o`z manziliga etib kelganida, uni qabul qilib olgan stantsiya ham nazorat qilish summasini qayta hisoblaydi va kadrda birga yuborilgan nazorat qilish summasi bilan solishtiriladi. Agar ular bir xil bo`lsa kadr to`g’ri etib kelgan hisoblanadi va qabul qilinadiLokal komp’yuter tarmoqlarida kanal sathi protokollaridan komp’yuterlar, ko`priklar kommutatorlar va marshrutizatorlar foydalanadilar. Kanal sathi protokollariga misol qilib - Ethernet, Token Ring, FDDI, l00VG-AnyLAN protokollarini keltirish mumkin. Ma`lumotlarni sifatli uzatishni ta`minlash vazifalari kanal sathi bilan birga, undan yuqoriroqda turgan tarmoq va transport sathlari vazifalariga ham kiradi.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5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8588" y="138039"/>
            <a:ext cx="11957539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z-Cyrl-U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Tarmoq sathi</a:t>
            </a: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 layer) – </a:t>
            </a: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nechta tarmoqlarni birlashtiruvchi yagona transport sistemasini hosil qilish uchun hizmat qiladi. Bu tarmoqlar har ko`rinishdagi topologiyalarga ega bo`lishlari va komp’yuterlar o`rtasida xabarlar uzatishning har-xil tamoillaridan foydalanib ishlashlari mumkin. Tarmoqlarni o`zaro birlashtirish uchun marshrutizatorlar ishlatiladi. Tarmoqlar ichida, ya`ni tarmoq osti tarmoqlarda ma`lumotlarni uzatish o`sha tormoqning kanal sathi yordamida amalga oshiriladi. Tarmoqlararo ma`lumotlarni uzatish esa – tarmoq sathi ta`minlaydi. Bu ma`lumotlar uzatish marshrutlarini to`g’ri tanlash vazifasini bajarish Bilan amalga oshiriladi.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uz-Cyrl-U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uz-Cyrl-U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uz-Cyrl-U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uz-Cyrl-U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9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4457" y="304801"/>
            <a:ext cx="115243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z-Cyrl-U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sathi (Transport layer) – 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sath ilovalarga yoki stekning yuqori sathlariga ma`lumotlarni kerakli darajada ishonchlilik bilan uzatishni ta`minlab beradi. Transport sathi tomonidan xizmat ko`rsatishning besh xil sinfi mavjud: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1.Tezkorlik.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2.Uzilgan aloqani tiklash imkoniyati.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3.Bir-nechta har-xil amaliy protokollarni umumiy transport protokoli orqali bog’lab, ularni ishlashini ta`minlab berish vositalari. Bu xuddi temir yo`l transportida har-xil yuklar ortilgan vagonlprni bir poezdga birlashtirib manzilga etkazib berishga o`xshaydi.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4.Ma`lumotlarni uzatishda yuzaga keladigan xatoliklarni tuzatishni ta`minlash.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5.Ma`lumotlarni uzatishda yuzaga keladigan xolatlar – ma`lumotlarni yo`l davomida o`chib ketishi, yo`qolib qolishi va bir xil paketlarni bir necha marta uzatilishi kabi xatoliklarni tuzatishni ta`minlash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9443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336</TotalTime>
  <Words>611</Words>
  <Application>Microsoft Office PowerPoint</Application>
  <PresentationFormat>Широкоэкранный</PresentationFormat>
  <Paragraphs>42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Console</vt:lpstr>
      <vt:lpstr>Times New Roman</vt:lpstr>
      <vt:lpstr>Tw Cen MT</vt:lpstr>
      <vt:lpstr>Wingdings</vt:lpstr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addos</dc:creator>
  <cp:lastModifiedBy>x</cp:lastModifiedBy>
  <cp:revision>16</cp:revision>
  <dcterms:created xsi:type="dcterms:W3CDTF">2017-11-12T09:44:53Z</dcterms:created>
  <dcterms:modified xsi:type="dcterms:W3CDTF">2022-10-15T04:21:12Z</dcterms:modified>
</cp:coreProperties>
</file>