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6B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49" autoAdjust="0"/>
    <p:restoredTop sz="94660"/>
  </p:normalViewPr>
  <p:slideViewPr>
    <p:cSldViewPr snapToGrid="0">
      <p:cViewPr>
        <p:scale>
          <a:sx n="50" d="100"/>
          <a:sy n="50" d="100"/>
        </p:scale>
        <p:origin x="4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9BEDC-524D-406A-AEF3-016B989B5106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41420-DF8A-435A-B9AF-30F8AB38B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2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50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36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89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13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95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8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2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83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7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63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1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92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39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5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8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100000">
              <a:srgbClr val="B6B6B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28F7B3-EEBC-4322-AC77-6AF673605C1F}" type="datetimeFigureOut">
              <a:rPr lang="ru-RU" smtClean="0"/>
              <a:t>21.10.2022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974AAA-67E8-4908-BACC-C41B1F0A2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1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589C5-D966-422D-8927-2BCF7E249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1200" y="-1"/>
            <a:ext cx="6400800" cy="68580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565656"/>
                </a:solidFill>
                <a:latin typeface="Open Sans"/>
              </a:rPr>
              <a:t>Ushbu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565656"/>
                </a:solidFill>
                <a:latin typeface="Open Sans"/>
              </a:rPr>
              <a:t>qatlamlar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 Ethernet, Fiber Optic, Wi-Fi </a:t>
            </a:r>
            <a:r>
              <a:rPr lang="en-US" sz="2800" dirty="0" err="1">
                <a:solidFill>
                  <a:srgbClr val="565656"/>
                </a:solidFill>
                <a:latin typeface="Open Sans"/>
              </a:rPr>
              <a:t>yoki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565656"/>
                </a:solidFill>
                <a:latin typeface="Open Sans"/>
              </a:rPr>
              <a:t>boshqa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565656"/>
                </a:solidFill>
                <a:latin typeface="Open Sans"/>
              </a:rPr>
              <a:t>simsiz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protokollar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orqali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signallarni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uzatishni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osonlashtiradigan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tarmoq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kartasi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565656"/>
                </a:solidFill>
                <a:latin typeface="Open Sans"/>
              </a:rPr>
              <a:t>drayverlari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, </a:t>
            </a:r>
            <a:r>
              <a:rPr lang="en-US" sz="2800" dirty="0" err="1">
                <a:solidFill>
                  <a:srgbClr val="565656"/>
                </a:solidFill>
                <a:latin typeface="Open Sans"/>
              </a:rPr>
              <a:t>operatsion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565656"/>
                </a:solidFill>
                <a:latin typeface="Open Sans"/>
              </a:rPr>
              <a:t>tizimlar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, </a:t>
            </a:r>
            <a:r>
              <a:rPr lang="en-US" sz="2800" dirty="0" err="1">
                <a:solidFill>
                  <a:srgbClr val="565656"/>
                </a:solidFill>
                <a:latin typeface="Open Sans"/>
              </a:rPr>
              <a:t>ilovalar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565656"/>
                </a:solidFill>
                <a:latin typeface="Open Sans"/>
              </a:rPr>
              <a:t>va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565656"/>
                </a:solidFill>
                <a:latin typeface="Open Sans"/>
              </a:rPr>
              <a:t>tarmoq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565656"/>
                </a:solidFill>
                <a:latin typeface="Open Sans"/>
              </a:rPr>
              <a:t>uskunalari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565656"/>
                </a:solidFill>
                <a:latin typeface="Open Sans"/>
              </a:rPr>
              <a:t>aralashmasi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565656"/>
                </a:solidFill>
                <a:latin typeface="Open Sans"/>
              </a:rPr>
              <a:t>bilan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565656"/>
                </a:solidFill>
                <a:latin typeface="Open Sans"/>
              </a:rPr>
              <a:t>ta'minlanadi</a:t>
            </a:r>
            <a:r>
              <a:rPr lang="en-US" sz="2800" dirty="0">
                <a:solidFill>
                  <a:srgbClr val="565656"/>
                </a:solidFill>
                <a:latin typeface="Open Sans"/>
              </a:rPr>
              <a:t>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EA35AC-9B27-4630-9FBF-2A986A7FF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realpars.com/wp-content/uploads/2019/02/OSI-Layers.png">
            <a:extLst>
              <a:ext uri="{FF2B5EF4-FFF2-40B4-BE49-F238E27FC236}">
                <a16:creationId xmlns:a16="http://schemas.microsoft.com/office/drawing/2014/main" id="{7907EE54-B32B-4DB6-ADC7-3BE3025A2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6" r="26100"/>
          <a:stretch/>
        </p:blipFill>
        <p:spPr bwMode="auto">
          <a:xfrm>
            <a:off x="0" y="-1"/>
            <a:ext cx="56986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3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D48DB-752D-4E1F-BB6A-E09DE7F1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7C384-6F93-4F33-BDF9-296F260E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realpars.com/wp-content/uploads/2019/02/OSI-Session-Layer.gif">
            <a:extLst>
              <a:ext uri="{FF2B5EF4-FFF2-40B4-BE49-F238E27FC236}">
                <a16:creationId xmlns:a16="http://schemas.microsoft.com/office/drawing/2014/main" id="{1B93670B-88EB-4E23-A75E-889248773C5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8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277658-56A1-404B-9C42-A0859F38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Sessiya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qatlamida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5-qatlamda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qurilmalar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o'rtasidagi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ulanishlar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qurilishi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yo'nalishi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xulosasi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sodir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bo'ladi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 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Ushbu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bir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nechta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ulanish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turlarini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qo'llab-quvvatlaydi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shuningdek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tarmoq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uzilishi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sodir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bo'lganda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autentifikatsiya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qayta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ulanish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uchun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javobgardir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base"/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Seans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o'rnatilgandan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so'ng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ma'lumotlar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Transport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qatlamiga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undan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o'tadi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ru-RU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1852F-4117-46FE-BFCC-B15BD34A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https://realpars.com/wp-content/uploads/2019/02/OSI-Presentation-Layer.png">
            <a:extLst>
              <a:ext uri="{FF2B5EF4-FFF2-40B4-BE49-F238E27FC236}">
                <a16:creationId xmlns:a16="http://schemas.microsoft.com/office/drawing/2014/main" id="{5981E115-2395-4E83-A30C-E03403EDF5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089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36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9106CEE-E176-4F41-A8C7-E952093E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Taqdimot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6-qatlam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sintaksisni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qayta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ishlash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ma'lumotlarni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bir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formatdan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boshqasiga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o'tkazish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kabi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murakkab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bo'lmagan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vazifani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bajaradi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base"/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Masalan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siz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onlayn-do'kondan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biror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narsa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buyurtma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qilyapsiz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deylik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 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Ushbu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tranzaktsiyalar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odatda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xavfsiz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uzatishda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amalga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oshiriladi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ya'ni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"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do'kon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"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Veb-sayt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ilovasi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o'rtasida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o'tadigan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ma'lumotlar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shifrlangan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ma'lumotlarni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taqdimot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qatlamiga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uzatadi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shifrini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ochish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qayta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ishlashni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talab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qiladi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base"/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Ushbu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dastur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formatida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taqdim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etilgan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yuqori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ma'lumotlarni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tarmoq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formatiga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aksincha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o'tkazish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bilan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shug'ullanadi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ru-RU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7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92232-8247-44A0-A3A0-1A1B5F09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8F3FF5-D942-49CF-A2EB-72808A39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https://realpars.com/wp-content/uploads/2019/02/OSI-Application-Layer.png">
            <a:extLst>
              <a:ext uri="{FF2B5EF4-FFF2-40B4-BE49-F238E27FC236}">
                <a16:creationId xmlns:a16="http://schemas.microsoft.com/office/drawing/2014/main" id="{9E077E04-1913-4BEC-B356-0D99972AF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065865" cy="672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55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3A7BC7B-5D77-4EDD-9E4D-B3BA9332B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fontAlgn="base"/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Ilova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oxirgi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foydalanuvchiga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tarmoq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xizmatlarini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taqdim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etadi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 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Ushbu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xizmatlar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mijoz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foydalanadigan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ma'lumotlar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bilan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ishlaydigan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protokollardir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 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Ushbu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protokollardan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biri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Google Chrome, Firefox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Internet Explorer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kabi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veb-brauzerlarda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ishlatiladigan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HTTP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bo'lishi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mumkin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base"/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Ushbu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foydalanadigan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ilovalarning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boshqa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misollari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Office, Outlook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Skypedir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base"/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Ushbu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interaktiv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ilovalarning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barchasi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amaliy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qatlamga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ma'lumotlarni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taqdim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etish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undan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ma'lumotlarni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olish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imkonini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beruvchi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xizmatlar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to'plamini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taqdim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etadi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ru-RU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5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7AB93-ADDA-4ACD-9703-F8F51BD0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5AFBD-6267-4741-9504-29C6D2BC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realpars.com/wp-content/uploads/2019/02/OSI-Physical-Layer.png">
            <a:extLst>
              <a:ext uri="{FF2B5EF4-FFF2-40B4-BE49-F238E27FC236}">
                <a16:creationId xmlns:a16="http://schemas.microsoft.com/office/drawing/2014/main" id="{DD3ECCA6-4F18-459D-A19B-7870D9EEE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53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2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54EBACA-C5D1-4509-BFB9-E70FEC56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045701" cy="5815013"/>
          </a:xfrm>
        </p:spPr>
        <p:txBody>
          <a:bodyPr>
            <a:noAutofit/>
          </a:bodyPr>
          <a:lstStyle/>
          <a:p>
            <a:pPr fontAlgn="base"/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Jismoniy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qatlam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qatlam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1,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modelning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elektr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fizik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qatlamidir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. 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Ushbu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qatlam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tarmoq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kabellari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elektr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rozetkalari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simsiz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simsiz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radiochastotalarni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ulagichlarni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qabul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qiluvchilarni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takrorlagichlarni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yorug'lik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impulslarini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elektr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kuchlanishlarini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boshqalarni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o'z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ichiga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oladi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Ushbu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qatlamda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model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raqamli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ma'lumotlar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bitlarini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manba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jo'natuvchi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qurilmalardan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jismoniy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qatlamdan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elektr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mexanik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radio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bo'lishi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bo'lgan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tarmoq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aloqa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vositalari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orqali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qabul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qiluvchi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maqsadli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qurilmalarga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uzatadi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  <a:ea typeface="Adobe Fan Heiti Std B" panose="020B0700000000000000" pitchFamily="34" charset="-128"/>
                <a:cs typeface="Times New Roman" panose="02020603050405020304" pitchFamily="18" charset="0"/>
              </a:rPr>
              <a:t>.</a:t>
            </a:r>
          </a:p>
          <a:p>
            <a:endParaRPr lang="ru-RU" sz="2800" dirty="0">
              <a:solidFill>
                <a:schemeClr val="bg1">
                  <a:lumMod val="65000"/>
                  <a:lumOff val="35000"/>
                </a:schemeClr>
              </a:solidFill>
              <a:latin typeface="Open Sans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2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3D2FA-5F67-44C9-A9EC-EC397E50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6AF59-1EAF-434C-B2F8-AA59A57A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realpars.com/wp-content/uploads/2019/02/OSI-Data-Link-Layer.png">
            <a:extLst>
              <a:ext uri="{FF2B5EF4-FFF2-40B4-BE49-F238E27FC236}">
                <a16:creationId xmlns:a16="http://schemas.microsoft.com/office/drawing/2014/main" id="{9FF8565A-79A3-4D03-B3C7-736991DB6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890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9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AA4C36-BBEA-4547-9C69-DAD0046E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43" y="212271"/>
            <a:ext cx="11609613" cy="641712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Data Link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2-qatlam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qatlamlarning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eng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murakkabi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hisoblanadi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 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Ushbu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ko'pincha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Media Access Control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MAC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Logical Link Control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LLC deb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nomlangan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pastki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qatlamlarga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bo'linadi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jismoniy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tarmoq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bo'ylab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havolalarni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o'rnatadi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 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Ushbu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Jismoniy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ma'lumot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olganida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u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uzatish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xatolarini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tekshiradi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keyin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bitlarni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ma'lumotlar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ramkalariga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to'playdi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 U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yerdan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ushbu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MAC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MChJ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qatlamlari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uchun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jismoniy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manzillash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usullarini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boshqaradi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 MAC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qatlamiga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misol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sifatida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802.11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simsiz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spetsifikatsiyalari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hamda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Ethernet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kiradi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  <a:endParaRPr lang="ru-RU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4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11788-67B1-4F93-8A48-E5E1E847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D66006-6A4E-43AE-BE43-BAD6233C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s://realpars.com/wp-content/uploads/2019/02/OSI-Network-Layer.gif">
            <a:extLst>
              <a:ext uri="{FF2B5EF4-FFF2-40B4-BE49-F238E27FC236}">
                <a16:creationId xmlns:a16="http://schemas.microsoft.com/office/drawing/2014/main" id="{0B705FA6-D654-4C93-9D43-1AAAB1E5430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066814" cy="678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2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41F5F-A26F-4584-8753-A76E1FF6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724FDE-6DAC-42FB-AFEE-CD68513A1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qatlami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3-qatlam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marshrutlash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shug'ullanadi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qatlamga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kelgandan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so'ng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ma'lumotlarning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ramkasi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o'zining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yakuniy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maqsadiga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erishganligi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to'g'risida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tekshiriladi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Qatlam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chiquvchi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uzatishlar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bo'yicha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to'g'ri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manzilga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yuboradi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kiruvchi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uzatishlarni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TCP/IP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tarqalgan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qatlamidir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qatlam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manzillar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jismoniy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manzillar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o'rtasidagi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xaritalashni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boshqaradi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IP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manzillar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manzilni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protokoli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ARP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oshiriladi</a:t>
            </a: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chemeClr val="bg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8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A7C22-218C-43AC-902A-149A8CC7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FBD344-206D-41FA-A977-4F2BA1A8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realpars.com/wp-content/uploads/2019/02/Transmission-Control-Protocol.png">
            <a:extLst>
              <a:ext uri="{FF2B5EF4-FFF2-40B4-BE49-F238E27FC236}">
                <a16:creationId xmlns:a16="http://schemas.microsoft.com/office/drawing/2014/main" id="{606721EB-5BFF-40A1-82F5-35A06A15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1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7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39A31-C027-4A07-BB9E-1A590E54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9ECBD-C428-4D82-8A47-0437BAA0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qatlami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4-qatlam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ulanishlari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javobgardir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qatlam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yuborish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qanchalik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qayerga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ketishi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shunga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o'xshash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narsalarni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muvofiqlashtiradi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ilovalari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tarqalgan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protokollardan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xizmatlar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"Transmission Control Protocol"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"User Datagram Protocol"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UDP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etilishi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protokollar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xatolarni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tiklash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oqimi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qo'shimcha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imkoniyatlarni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etishi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qatlami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vazifasini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bajarib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bo'lgach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qatlamiga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uzatiladi</a:t>
            </a: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800" dirty="0">
              <a:solidFill>
                <a:schemeClr val="bg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4990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436</TotalTime>
  <Words>148</Words>
  <Application>Microsoft Office PowerPoint</Application>
  <PresentationFormat>Широкоэкранный</PresentationFormat>
  <Paragraphs>20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Adobe Fan Heiti Std B</vt:lpstr>
      <vt:lpstr>Arial</vt:lpstr>
      <vt:lpstr>Calibri</vt:lpstr>
      <vt:lpstr>Century Gothic</vt:lpstr>
      <vt:lpstr>Open Sans</vt:lpstr>
      <vt:lpstr>Times New Roman</vt:lpstr>
      <vt:lpstr>Wingdings 3</vt:lpstr>
      <vt:lpstr>Сектор</vt:lpstr>
      <vt:lpstr>Ushbu qatlamlar Ethernet, Fiber Optic, Wi-Fi yoki boshqa simsiz protokollar orqali signallarni uzatishni osonlashtiradigan tarmoq kartasi drayverlari, operatsion tizimlar, ilovalar va tarmoq uskunalari aralashmasi bilan ta'minlanadi.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addos</dc:creator>
  <cp:lastModifiedBy>x</cp:lastModifiedBy>
  <cp:revision>23</cp:revision>
  <dcterms:created xsi:type="dcterms:W3CDTF">2017-11-12T09:44:53Z</dcterms:created>
  <dcterms:modified xsi:type="dcterms:W3CDTF">2022-10-21T09:15:40Z</dcterms:modified>
</cp:coreProperties>
</file>