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A65D0B7-948D-48B6-B0F6-F18C1325358F}"/>
              </a:ext>
            </a:extLst>
          </p:cNvPr>
          <p:cNvSpPr/>
          <p:nvPr/>
        </p:nvSpPr>
        <p:spPr>
          <a:xfrm>
            <a:off x="1999127" y="2056964"/>
            <a:ext cx="92560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424242"/>
                </a:solidFill>
                <a:latin typeface="Verdana" panose="020B0604030504040204" pitchFamily="34" charset="0"/>
              </a:rPr>
              <a:t>Tarmoq</a:t>
            </a:r>
            <a:r>
              <a:rPr lang="en-US" sz="4000" b="1" dirty="0">
                <a:solidFill>
                  <a:srgbClr val="424242"/>
                </a:solidFill>
                <a:latin typeface="Verdana" panose="020B0604030504040204" pitchFamily="34" charset="0"/>
              </a:rPr>
              <a:t> </a:t>
            </a:r>
            <a:r>
              <a:rPr lang="en-US" sz="4000" b="1" dirty="0" err="1">
                <a:solidFill>
                  <a:srgbClr val="424242"/>
                </a:solidFill>
                <a:latin typeface="Verdana" panose="020B0604030504040204" pitchFamily="34" charset="0"/>
              </a:rPr>
              <a:t>topologiyalari</a:t>
            </a:r>
            <a:br>
              <a:rPr lang="en-US" sz="4000" dirty="0"/>
            </a:br>
            <a:r>
              <a:rPr lang="en-US" sz="4000" b="1" dirty="0" err="1">
                <a:solidFill>
                  <a:srgbClr val="424242"/>
                </a:solidFill>
                <a:latin typeface="Verdana" panose="020B0604030504040204" pitchFamily="34" charset="0"/>
              </a:rPr>
              <a:t>Kompyuter</a:t>
            </a:r>
            <a:r>
              <a:rPr lang="en-US" sz="4000" b="1" dirty="0">
                <a:solidFill>
                  <a:srgbClr val="424242"/>
                </a:solidFill>
                <a:latin typeface="Verdana" panose="020B0604030504040204" pitchFamily="34" charset="0"/>
              </a:rPr>
              <a:t> </a:t>
            </a:r>
            <a:r>
              <a:rPr lang="en-US" sz="4000" b="1" dirty="0" err="1">
                <a:solidFill>
                  <a:srgbClr val="424242"/>
                </a:solidFill>
                <a:latin typeface="Verdana" panose="020B0604030504040204" pitchFamily="34" charset="0"/>
              </a:rPr>
              <a:t>tarmoqlarining</a:t>
            </a:r>
            <a:r>
              <a:rPr lang="en-US" sz="4000" b="1" dirty="0">
                <a:solidFill>
                  <a:srgbClr val="424242"/>
                </a:solidFill>
                <a:latin typeface="Verdana" panose="020B0604030504040204" pitchFamily="34" charset="0"/>
              </a:rPr>
              <a:t> </a:t>
            </a:r>
            <a:r>
              <a:rPr lang="en-US" sz="4000" b="1" dirty="0" err="1">
                <a:solidFill>
                  <a:srgbClr val="424242"/>
                </a:solidFill>
                <a:latin typeface="Verdana" panose="020B0604030504040204" pitchFamily="34" charset="0"/>
              </a:rPr>
              <a:t>topologiyalari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4921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B91EB-B178-48DE-8E12-AA6DD7E8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74858"/>
            <a:ext cx="9905998" cy="1478570"/>
          </a:xfrm>
        </p:spPr>
        <p:txBody>
          <a:bodyPr/>
          <a:lstStyle/>
          <a:p>
            <a:r>
              <a:rPr lang="en-US" dirty="0"/>
              <a:t>“Shina” </a:t>
            </a:r>
            <a:r>
              <a:rPr lang="en-US" dirty="0" err="1"/>
              <a:t>topologiyasi</a:t>
            </a:r>
            <a:r>
              <a:rPr lang="en-US" dirty="0"/>
              <a:t>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9112E-EBC5-4191-BB91-2F50F9DE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2377"/>
            <a:ext cx="9905999" cy="5338483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o‘zining</a:t>
            </a:r>
            <a:r>
              <a:rPr lang="en-US" dirty="0"/>
              <a:t> </a:t>
            </a:r>
            <a:r>
              <a:rPr lang="en-US" dirty="0" err="1"/>
              <a:t>tuzilishi</a:t>
            </a:r>
            <a:r>
              <a:rPr lang="en-US" dirty="0"/>
              <a:t> </a:t>
            </a:r>
            <a:r>
              <a:rPr lang="en-US" dirty="0" err="1"/>
              <a:t>bo‘yicha</a:t>
            </a:r>
            <a:r>
              <a:rPr lang="en-US" dirty="0"/>
              <a:t> </a:t>
            </a:r>
            <a:r>
              <a:rPr lang="en-US" dirty="0" err="1"/>
              <a:t>kompyuterlarning</a:t>
            </a:r>
            <a:r>
              <a:rPr lang="en-US" dirty="0"/>
              <a:t> </a:t>
            </a:r>
            <a:r>
              <a:rPr lang="en-US" dirty="0" err="1"/>
              <a:t>tarmoqli</a:t>
            </a:r>
            <a:r>
              <a:rPr lang="en-US" dirty="0"/>
              <a:t> </a:t>
            </a:r>
            <a:r>
              <a:rPr lang="en-US" dirty="0" err="1"/>
              <a:t>asbob</a:t>
            </a:r>
            <a:r>
              <a:rPr lang="en-US" dirty="0"/>
              <a:t> – </a:t>
            </a:r>
            <a:r>
              <a:rPr lang="en-US" dirty="0" err="1"/>
              <a:t>uskunalarining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xilligi</a:t>
            </a:r>
            <a:r>
              <a:rPr lang="en-US" dirty="0"/>
              <a:t>, </a:t>
            </a:r>
            <a:r>
              <a:rPr lang="en-US" dirty="0" err="1"/>
              <a:t>shuningdek</a:t>
            </a:r>
            <a:r>
              <a:rPr lang="en-US" dirty="0"/>
              <a:t> </a:t>
            </a:r>
            <a:r>
              <a:rPr lang="en-US" dirty="0" err="1"/>
              <a:t>hamma</a:t>
            </a:r>
            <a:r>
              <a:rPr lang="en-US" dirty="0"/>
              <a:t> </a:t>
            </a:r>
            <a:r>
              <a:rPr lang="en-US" dirty="0" err="1"/>
              <a:t>abonentlarning</a:t>
            </a:r>
            <a:r>
              <a:rPr lang="en-US" dirty="0"/>
              <a:t> </a:t>
            </a:r>
            <a:r>
              <a:rPr lang="en-US" dirty="0" err="1"/>
              <a:t>teng</a:t>
            </a:r>
            <a:r>
              <a:rPr lang="en-US" dirty="0"/>
              <a:t> </a:t>
            </a:r>
            <a:r>
              <a:rPr lang="en-US" dirty="0" err="1"/>
              <a:t>huquqligi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farq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. </a:t>
            </a:r>
            <a:r>
              <a:rPr lang="en-US" dirty="0" err="1"/>
              <a:t>Bunday</a:t>
            </a:r>
            <a:r>
              <a:rPr lang="en-US" dirty="0"/>
              <a:t> </a:t>
            </a:r>
            <a:r>
              <a:rPr lang="en-US" dirty="0" err="1"/>
              <a:t>ulanishda</a:t>
            </a:r>
            <a:r>
              <a:rPr lang="en-US" dirty="0"/>
              <a:t> </a:t>
            </a:r>
            <a:r>
              <a:rPr lang="en-US" dirty="0" err="1"/>
              <a:t>kompyuterlar</a:t>
            </a:r>
            <a:r>
              <a:rPr lang="en-US" dirty="0"/>
              <a:t> </a:t>
            </a:r>
            <a:r>
              <a:rPr lang="en-US" dirty="0" err="1"/>
              <a:t>axborotni</a:t>
            </a:r>
            <a:r>
              <a:rPr lang="en-US" dirty="0"/>
              <a:t>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navbat</a:t>
            </a:r>
            <a:r>
              <a:rPr lang="en-US" dirty="0"/>
              <a:t> </a:t>
            </a:r>
            <a:r>
              <a:rPr lang="en-US" dirty="0" err="1"/>
              <a:t>bo‘yicha</a:t>
            </a:r>
            <a:r>
              <a:rPr lang="en-US" dirty="0"/>
              <a:t> </a:t>
            </a:r>
            <a:r>
              <a:rPr lang="en-US" dirty="0" err="1"/>
              <a:t>uzatishi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chunki</a:t>
            </a:r>
            <a:r>
              <a:rPr lang="en-US" dirty="0"/>
              <a:t>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liniyasi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dona</a:t>
            </a:r>
            <a:r>
              <a:rPr lang="en-US" dirty="0"/>
              <a:t> </a:t>
            </a:r>
            <a:r>
              <a:rPr lang="en-US" dirty="0" err="1"/>
              <a:t>bo‘ladi</a:t>
            </a:r>
            <a:r>
              <a:rPr lang="en-US" dirty="0"/>
              <a:t>. </a:t>
            </a:r>
            <a:r>
              <a:rPr lang="en-US" dirty="0" err="1"/>
              <a:t>Aks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/>
              <a:t>ustma</a:t>
            </a:r>
            <a:r>
              <a:rPr lang="en-US" dirty="0"/>
              <a:t> </a:t>
            </a:r>
            <a:r>
              <a:rPr lang="en-US" dirty="0" err="1"/>
              <a:t>ust</a:t>
            </a:r>
            <a:r>
              <a:rPr lang="en-US" dirty="0"/>
              <a:t> (</a:t>
            </a:r>
            <a:r>
              <a:rPr lang="en-US" dirty="0" err="1"/>
              <a:t>konflikta</a:t>
            </a:r>
            <a:r>
              <a:rPr lang="en-US" dirty="0"/>
              <a:t>, </a:t>
            </a:r>
            <a:r>
              <a:rPr lang="en-US" dirty="0" err="1"/>
              <a:t>kollizi</a:t>
            </a:r>
            <a:r>
              <a:rPr lang="en-US" dirty="0"/>
              <a:t>) </a:t>
            </a:r>
            <a:r>
              <a:rPr lang="en-US" dirty="0" err="1"/>
              <a:t>tushishi</a:t>
            </a:r>
            <a:r>
              <a:rPr lang="en-US" dirty="0"/>
              <a:t> </a:t>
            </a:r>
            <a:r>
              <a:rPr lang="en-US" dirty="0" err="1"/>
              <a:t>natijasida</a:t>
            </a:r>
            <a:r>
              <a:rPr lang="en-US" dirty="0"/>
              <a:t> </a:t>
            </a:r>
            <a:r>
              <a:rPr lang="en-US" dirty="0" err="1"/>
              <a:t>uzatiladigan</a:t>
            </a:r>
            <a:r>
              <a:rPr lang="en-US" dirty="0"/>
              <a:t> </a:t>
            </a:r>
            <a:r>
              <a:rPr lang="en-US" dirty="0" err="1"/>
              <a:t>axborot</a:t>
            </a:r>
            <a:r>
              <a:rPr lang="en-US" dirty="0"/>
              <a:t> </a:t>
            </a:r>
            <a:r>
              <a:rPr lang="en-US" dirty="0" err="1"/>
              <a:t>buziladi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 err="1"/>
              <a:t>Shunday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, </a:t>
            </a:r>
            <a:r>
              <a:rPr lang="en-US" dirty="0" err="1"/>
              <a:t>shinada</a:t>
            </a:r>
            <a:r>
              <a:rPr lang="en-US" dirty="0"/>
              <a:t> </a:t>
            </a:r>
            <a:r>
              <a:rPr lang="en-US" dirty="0" err="1"/>
              <a:t>yarim</a:t>
            </a:r>
            <a:r>
              <a:rPr lang="en-US" dirty="0"/>
              <a:t> </a:t>
            </a:r>
            <a:r>
              <a:rPr lang="en-US" dirty="0" err="1"/>
              <a:t>dupleksli</a:t>
            </a:r>
            <a:r>
              <a:rPr lang="en-US" dirty="0"/>
              <a:t> (Half duplex) </a:t>
            </a:r>
            <a:r>
              <a:rPr lang="en-US" dirty="0" err="1"/>
              <a:t>almashuv</a:t>
            </a:r>
            <a:r>
              <a:rPr lang="en-US" dirty="0"/>
              <a:t> </a:t>
            </a:r>
            <a:r>
              <a:rPr lang="en-US" dirty="0" err="1"/>
              <a:t>rejimi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oshadi</a:t>
            </a:r>
            <a:r>
              <a:rPr lang="en-US" dirty="0"/>
              <a:t> (</a:t>
            </a:r>
            <a:r>
              <a:rPr lang="en-US" dirty="0" err="1"/>
              <a:t>ikki</a:t>
            </a:r>
            <a:r>
              <a:rPr lang="en-US" dirty="0"/>
              <a:t> </a:t>
            </a:r>
            <a:r>
              <a:rPr lang="en-US" dirty="0" err="1"/>
              <a:t>tomonlama</a:t>
            </a:r>
            <a:r>
              <a:rPr lang="en-US" dirty="0"/>
              <a:t>, </a:t>
            </a:r>
            <a:r>
              <a:rPr lang="en-US" dirty="0" err="1"/>
              <a:t>lekin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vaqtida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, </a:t>
            </a:r>
            <a:r>
              <a:rPr lang="en-US" dirty="0" err="1"/>
              <a:t>ketma-ketlikda</a:t>
            </a:r>
            <a:r>
              <a:rPr lang="en-US" dirty="0"/>
              <a:t>) “Shina” </a:t>
            </a:r>
            <a:r>
              <a:rPr lang="en-US" dirty="0" err="1"/>
              <a:t>topologiyasida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axborotni</a:t>
            </a:r>
            <a:r>
              <a:rPr lang="en-US" dirty="0"/>
              <a:t> </a:t>
            </a:r>
            <a:r>
              <a:rPr lang="en-US" dirty="0" err="1"/>
              <a:t>uzatadigan</a:t>
            </a:r>
            <a:r>
              <a:rPr lang="en-US" dirty="0"/>
              <a:t> </a:t>
            </a:r>
            <a:r>
              <a:rPr lang="en-US" dirty="0" err="1"/>
              <a:t>markaziy</a:t>
            </a:r>
            <a:r>
              <a:rPr lang="en-US" dirty="0"/>
              <a:t> </a:t>
            </a:r>
            <a:r>
              <a:rPr lang="en-US" dirty="0" err="1"/>
              <a:t>abonent</a:t>
            </a:r>
            <a:r>
              <a:rPr lang="en-US" dirty="0"/>
              <a:t> </a:t>
            </a:r>
            <a:r>
              <a:rPr lang="en-US" dirty="0" err="1"/>
              <a:t>yo‘q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ishonchliligini</a:t>
            </a:r>
            <a:r>
              <a:rPr lang="en-US" dirty="0"/>
              <a:t> </a:t>
            </a:r>
            <a:r>
              <a:rPr lang="en-US" dirty="0" err="1"/>
              <a:t>oshiradi</a:t>
            </a:r>
            <a:r>
              <a:rPr lang="en-US" dirty="0"/>
              <a:t> (</a:t>
            </a:r>
            <a:r>
              <a:rPr lang="en-US" dirty="0" err="1"/>
              <a:t>axir</a:t>
            </a:r>
            <a:r>
              <a:rPr lang="en-US" dirty="0"/>
              <a:t> har </a:t>
            </a:r>
            <a:r>
              <a:rPr lang="en-US" dirty="0" err="1"/>
              <a:t>qaysi</a:t>
            </a:r>
            <a:r>
              <a:rPr lang="en-US" dirty="0"/>
              <a:t> </a:t>
            </a:r>
            <a:r>
              <a:rPr lang="en-US" dirty="0" err="1"/>
              <a:t>markazning</a:t>
            </a:r>
            <a:r>
              <a:rPr lang="en-US" dirty="0"/>
              <a:t> </a:t>
            </a:r>
            <a:r>
              <a:rPr lang="en-US" dirty="0" err="1"/>
              <a:t>ishlashi</a:t>
            </a:r>
            <a:r>
              <a:rPr lang="en-US" dirty="0"/>
              <a:t> </a:t>
            </a:r>
            <a:r>
              <a:rPr lang="en-US" dirty="0" err="1"/>
              <a:t>buzilganda</a:t>
            </a:r>
            <a:r>
              <a:rPr lang="en-US" dirty="0"/>
              <a:t>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markaz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boshqariladigan</a:t>
            </a:r>
            <a:r>
              <a:rPr lang="en-US" dirty="0"/>
              <a:t> </a:t>
            </a:r>
            <a:r>
              <a:rPr lang="en-US" dirty="0" err="1"/>
              <a:t>hamma</a:t>
            </a:r>
            <a:r>
              <a:rPr lang="en-US" dirty="0"/>
              <a:t> </a:t>
            </a:r>
            <a:r>
              <a:rPr lang="en-US" dirty="0" err="1"/>
              <a:t>tizim</a:t>
            </a:r>
            <a:r>
              <a:rPr lang="en-US" dirty="0"/>
              <a:t> </a:t>
            </a:r>
            <a:r>
              <a:rPr lang="en-US" dirty="0" err="1"/>
              <a:t>faoliyatini</a:t>
            </a:r>
            <a:r>
              <a:rPr lang="en-US" dirty="0"/>
              <a:t> </a:t>
            </a:r>
            <a:r>
              <a:rPr lang="en-US" dirty="0" err="1"/>
              <a:t>to‘xtatadi</a:t>
            </a:r>
            <a:r>
              <a:rPr lang="en-US" dirty="0"/>
              <a:t>.) </a:t>
            </a:r>
            <a:r>
              <a:rPr lang="en-US" dirty="0" err="1"/>
              <a:t>Shinaga</a:t>
            </a:r>
            <a:r>
              <a:rPr lang="en-US" dirty="0"/>
              <a:t>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abonentlarni</a:t>
            </a:r>
            <a:r>
              <a:rPr lang="en-US" dirty="0"/>
              <a:t> </a:t>
            </a:r>
            <a:r>
              <a:rPr lang="en-US" dirty="0" err="1"/>
              <a:t>qo‘shilishi</a:t>
            </a:r>
            <a:r>
              <a:rPr lang="en-US" dirty="0"/>
              <a:t> </a:t>
            </a:r>
            <a:r>
              <a:rPr lang="en-US" dirty="0" err="1"/>
              <a:t>tarmoq</a:t>
            </a:r>
            <a:r>
              <a:rPr lang="en-US" dirty="0"/>
              <a:t> ishlab </a:t>
            </a:r>
            <a:r>
              <a:rPr lang="en-US" dirty="0" err="1"/>
              <a:t>turgan</a:t>
            </a:r>
            <a:r>
              <a:rPr lang="en-US" dirty="0"/>
              <a:t> </a:t>
            </a:r>
            <a:r>
              <a:rPr lang="en-US" dirty="0" err="1"/>
              <a:t>vaqtda</a:t>
            </a:r>
            <a:r>
              <a:rPr lang="en-US" dirty="0"/>
              <a:t> ham </a:t>
            </a:r>
            <a:r>
              <a:rPr lang="en-US" dirty="0" err="1"/>
              <a:t>bo‘lishi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Ko‘p</a:t>
            </a:r>
            <a:r>
              <a:rPr lang="en-US" dirty="0"/>
              <a:t> </a:t>
            </a:r>
            <a:r>
              <a:rPr lang="en-US" dirty="0" err="1"/>
              <a:t>holatlarda</a:t>
            </a:r>
            <a:r>
              <a:rPr lang="en-US" dirty="0"/>
              <a:t>, </a:t>
            </a:r>
            <a:r>
              <a:rPr lang="en-US" dirty="0" err="1"/>
              <a:t>shinadan</a:t>
            </a:r>
            <a:r>
              <a:rPr lang="en-US" dirty="0"/>
              <a:t> </a:t>
            </a:r>
            <a:r>
              <a:rPr lang="en-US" dirty="0" err="1"/>
              <a:t>foydalanayotganda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topologiyalarga</a:t>
            </a:r>
            <a:r>
              <a:rPr lang="en-US" dirty="0"/>
              <a:t> </a:t>
            </a:r>
            <a:r>
              <a:rPr lang="en-US" dirty="0" err="1"/>
              <a:t>nisbatan</a:t>
            </a:r>
            <a:r>
              <a:rPr lang="en-US" dirty="0"/>
              <a:t> </a:t>
            </a:r>
            <a:r>
              <a:rPr lang="en-US" dirty="0" err="1"/>
              <a:t>ulanadigan</a:t>
            </a:r>
            <a:r>
              <a:rPr lang="en-US" dirty="0"/>
              <a:t> </a:t>
            </a:r>
            <a:r>
              <a:rPr lang="en-US" dirty="0" err="1"/>
              <a:t>kabelni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kam</a:t>
            </a:r>
            <a:r>
              <a:rPr lang="en-US" dirty="0"/>
              <a:t> </a:t>
            </a:r>
            <a:r>
              <a:rPr lang="en-US" dirty="0" err="1"/>
              <a:t>miqdori</a:t>
            </a:r>
            <a:r>
              <a:rPr lang="en-US" dirty="0"/>
              <a:t> talab </a:t>
            </a:r>
            <a:r>
              <a:rPr lang="en-US" dirty="0" err="1"/>
              <a:t>qilinadi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EEA122-0663-43B9-83FB-5C248F01E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CFF9046-FB5C-4968-8017-DAB888BA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en-US" dirty="0"/>
              <a:t>“Shina” </a:t>
            </a:r>
            <a:r>
              <a:rPr lang="en-US" dirty="0" err="1"/>
              <a:t>topologiyasi</a:t>
            </a:r>
            <a:r>
              <a:rPr lang="en-US" dirty="0"/>
              <a:t> </a:t>
            </a:r>
            <a:endParaRPr lang="ru-RU" dirty="0"/>
          </a:p>
        </p:txBody>
      </p:sp>
      <p:pic>
        <p:nvPicPr>
          <p:cNvPr id="5122" name="Picture 2" descr="https://tami.uz/kt/27.jpg">
            <a:extLst>
              <a:ext uri="{FF2B5EF4-FFF2-40B4-BE49-F238E27FC236}">
                <a16:creationId xmlns:a16="http://schemas.microsoft.com/office/drawing/2014/main" id="{B89FCC3C-6F36-45B0-8917-15E744108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17" y="2080654"/>
            <a:ext cx="9473737" cy="371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33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CE60F-E56A-49F0-8D8A-63022B02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242094"/>
            <a:ext cx="9905998" cy="1478570"/>
          </a:xfrm>
        </p:spPr>
        <p:txBody>
          <a:bodyPr/>
          <a:lstStyle/>
          <a:p>
            <a:r>
              <a:rPr lang="en-US" dirty="0" err="1"/>
              <a:t>Yulduz</a:t>
            </a:r>
            <a:r>
              <a:rPr lang="en-US" dirty="0"/>
              <a:t> </a:t>
            </a:r>
            <a:r>
              <a:rPr lang="en-US" dirty="0" err="1"/>
              <a:t>topologiyasi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74CFC6-5C4C-40F4-A0C9-CA72EE409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75765"/>
            <a:ext cx="9905999" cy="56208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“</a:t>
            </a:r>
            <a:r>
              <a:rPr lang="en-US" dirty="0" err="1"/>
              <a:t>Yulduz</a:t>
            </a:r>
            <a:r>
              <a:rPr lang="en-US" dirty="0"/>
              <a:t>” </a:t>
            </a:r>
            <a:r>
              <a:rPr lang="en-US" dirty="0" err="1"/>
              <a:t>yaqqol</a:t>
            </a:r>
            <a:r>
              <a:rPr lang="en-US" dirty="0"/>
              <a:t> </a:t>
            </a:r>
            <a:r>
              <a:rPr lang="en-US" dirty="0" err="1"/>
              <a:t>ajralib</a:t>
            </a:r>
            <a:r>
              <a:rPr lang="en-US" dirty="0"/>
              <a:t> </a:t>
            </a:r>
            <a:r>
              <a:rPr lang="en-US" dirty="0" err="1"/>
              <a:t>turadigan</a:t>
            </a:r>
            <a:r>
              <a:rPr lang="en-US" dirty="0"/>
              <a:t> </a:t>
            </a:r>
            <a:r>
              <a:rPr lang="en-US" dirty="0" err="1"/>
              <a:t>markazli</a:t>
            </a:r>
            <a:r>
              <a:rPr lang="en-US" dirty="0"/>
              <a:t> </a:t>
            </a:r>
            <a:r>
              <a:rPr lang="en-US" dirty="0" err="1"/>
              <a:t>topologiya</a:t>
            </a:r>
            <a:r>
              <a:rPr lang="en-US" dirty="0"/>
              <a:t>,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qolgan</a:t>
            </a:r>
            <a:r>
              <a:rPr lang="en-US" dirty="0"/>
              <a:t> </a:t>
            </a:r>
            <a:r>
              <a:rPr lang="en-US" dirty="0" err="1"/>
              <a:t>abonentlar</a:t>
            </a:r>
            <a:r>
              <a:rPr lang="en-US" dirty="0"/>
              <a:t> </a:t>
            </a:r>
            <a:r>
              <a:rPr lang="en-US" dirty="0" err="1"/>
              <a:t>ulangan</a:t>
            </a:r>
            <a:r>
              <a:rPr lang="en-US" dirty="0"/>
              <a:t>.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axborotlar</a:t>
            </a:r>
            <a:r>
              <a:rPr lang="en-US" dirty="0"/>
              <a:t> </a:t>
            </a:r>
            <a:r>
              <a:rPr lang="en-US" dirty="0" err="1"/>
              <a:t>almashuvi</a:t>
            </a:r>
            <a:r>
              <a:rPr lang="en-US" dirty="0"/>
              <a:t>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markaziy</a:t>
            </a:r>
            <a:r>
              <a:rPr lang="en-US" dirty="0"/>
              <a:t> </a:t>
            </a:r>
            <a:r>
              <a:rPr lang="en-US" dirty="0" err="1"/>
              <a:t>kompyuter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bajariladi</a:t>
            </a:r>
            <a:r>
              <a:rPr lang="en-US" dirty="0"/>
              <a:t>, </a:t>
            </a:r>
            <a:r>
              <a:rPr lang="en-US" dirty="0" err="1"/>
              <a:t>shunday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 </a:t>
            </a:r>
            <a:r>
              <a:rPr lang="en-US" dirty="0" err="1"/>
              <a:t>unga</a:t>
            </a:r>
            <a:r>
              <a:rPr lang="en-US" dirty="0"/>
              <a:t> 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yuklanish</a:t>
            </a:r>
            <a:r>
              <a:rPr lang="en-US" dirty="0"/>
              <a:t> </a:t>
            </a:r>
            <a:r>
              <a:rPr lang="en-US" dirty="0" err="1"/>
              <a:t>yotadi</a:t>
            </a:r>
            <a:r>
              <a:rPr lang="en-US" dirty="0"/>
              <a:t>, </a:t>
            </a:r>
            <a:r>
              <a:rPr lang="en-US" dirty="0" err="1"/>
              <a:t>shuning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tarmoqdan</a:t>
            </a:r>
            <a:r>
              <a:rPr lang="en-US" dirty="0"/>
              <a:t> </a:t>
            </a:r>
            <a:r>
              <a:rPr lang="en-US" dirty="0" err="1"/>
              <a:t>tashqari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hech</a:t>
            </a:r>
            <a:r>
              <a:rPr lang="en-US" dirty="0"/>
              <a:t> </a:t>
            </a:r>
            <a:r>
              <a:rPr lang="en-US" dirty="0" err="1"/>
              <a:t>narsa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u </a:t>
            </a:r>
            <a:r>
              <a:rPr lang="en-US" dirty="0" err="1"/>
              <a:t>shug‘ullana</a:t>
            </a:r>
            <a:r>
              <a:rPr lang="en-US" dirty="0"/>
              <a:t> </a:t>
            </a:r>
            <a:r>
              <a:rPr lang="en-US" dirty="0" err="1"/>
              <a:t>olmaydi</a:t>
            </a:r>
            <a:r>
              <a:rPr lang="en-US" dirty="0"/>
              <a:t>. </a:t>
            </a:r>
            <a:r>
              <a:rPr lang="en-US" dirty="0" err="1"/>
              <a:t>Tushunarliki</a:t>
            </a:r>
            <a:r>
              <a:rPr lang="en-US" dirty="0"/>
              <a:t>, </a:t>
            </a:r>
            <a:r>
              <a:rPr lang="en-US" dirty="0" err="1"/>
              <a:t>markaziy</a:t>
            </a:r>
            <a:r>
              <a:rPr lang="en-US" dirty="0"/>
              <a:t> </a:t>
            </a:r>
            <a:r>
              <a:rPr lang="ru-RU" dirty="0"/>
              <a:t>а</a:t>
            </a:r>
            <a:r>
              <a:rPr lang="en-US" dirty="0"/>
              <a:t>b</a:t>
            </a:r>
            <a:r>
              <a:rPr lang="ru-RU" dirty="0"/>
              <a:t>о</a:t>
            </a:r>
            <a:r>
              <a:rPr lang="en-US" dirty="0"/>
              <a:t>n</a:t>
            </a:r>
            <a:r>
              <a:rPr lang="ru-RU" dirty="0"/>
              <a:t>е</a:t>
            </a:r>
            <a:r>
              <a:rPr lang="en-US" dirty="0" err="1"/>
              <a:t>ntning</a:t>
            </a:r>
            <a:r>
              <a:rPr lang="en-US" dirty="0"/>
              <a:t> </a:t>
            </a:r>
            <a:r>
              <a:rPr lang="en-US" dirty="0" err="1"/>
              <a:t>tarmoqli</a:t>
            </a:r>
            <a:r>
              <a:rPr lang="en-US" dirty="0"/>
              <a:t> </a:t>
            </a:r>
            <a:r>
              <a:rPr lang="en-US" dirty="0" err="1"/>
              <a:t>asbob</a:t>
            </a:r>
            <a:r>
              <a:rPr lang="en-US" dirty="0"/>
              <a:t> – </a:t>
            </a:r>
            <a:r>
              <a:rPr lang="en-US" dirty="0" err="1"/>
              <a:t>uskunalari</a:t>
            </a:r>
            <a:r>
              <a:rPr lang="en-US" dirty="0"/>
              <a:t> </a:t>
            </a:r>
            <a:r>
              <a:rPr lang="en-US" dirty="0" err="1"/>
              <a:t>atrofdagi</a:t>
            </a:r>
            <a:r>
              <a:rPr lang="en-US" dirty="0"/>
              <a:t> </a:t>
            </a:r>
            <a:r>
              <a:rPr lang="en-US" dirty="0" err="1"/>
              <a:t>abonentlarning</a:t>
            </a:r>
            <a:r>
              <a:rPr lang="en-US" dirty="0"/>
              <a:t> </a:t>
            </a:r>
            <a:r>
              <a:rPr lang="en-US" dirty="0" err="1"/>
              <a:t>asbob</a:t>
            </a:r>
            <a:r>
              <a:rPr lang="en-US" dirty="0"/>
              <a:t> – </a:t>
            </a:r>
            <a:r>
              <a:rPr lang="en-US" dirty="0" err="1"/>
              <a:t>uskunalarga</a:t>
            </a:r>
            <a:r>
              <a:rPr lang="en-US" dirty="0"/>
              <a:t> </a:t>
            </a:r>
            <a:r>
              <a:rPr lang="en-US" dirty="0" err="1"/>
              <a:t>qaraganda</a:t>
            </a:r>
            <a:r>
              <a:rPr lang="en-US" dirty="0"/>
              <a:t> 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murakkab</a:t>
            </a:r>
            <a:r>
              <a:rPr lang="en-US" dirty="0"/>
              <a:t> </a:t>
            </a:r>
            <a:r>
              <a:rPr lang="en-US" dirty="0" err="1"/>
              <a:t>bo‘lishi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 </a:t>
            </a:r>
            <a:r>
              <a:rPr lang="en-US" dirty="0" err="1"/>
              <a:t>Abonentlarning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huquqga</a:t>
            </a:r>
            <a:r>
              <a:rPr lang="en-US" dirty="0"/>
              <a:t> </a:t>
            </a:r>
            <a:r>
              <a:rPr lang="en-US" dirty="0" err="1"/>
              <a:t>egaligi</a:t>
            </a:r>
            <a:r>
              <a:rPr lang="en-US" dirty="0"/>
              <a:t> </a:t>
            </a:r>
            <a:r>
              <a:rPr lang="en-US" dirty="0" err="1"/>
              <a:t>to‘g‘risida</a:t>
            </a:r>
            <a:r>
              <a:rPr lang="en-US" dirty="0"/>
              <a:t> </a:t>
            </a:r>
            <a:r>
              <a:rPr lang="en-US" dirty="0" err="1"/>
              <a:t>bunda</a:t>
            </a:r>
            <a:r>
              <a:rPr lang="en-US" dirty="0"/>
              <a:t> </a:t>
            </a:r>
            <a:r>
              <a:rPr lang="en-US" dirty="0" err="1"/>
              <a:t>gapirib</a:t>
            </a:r>
            <a:r>
              <a:rPr lang="en-US" dirty="0"/>
              <a:t> </a:t>
            </a:r>
            <a:r>
              <a:rPr lang="en-US" dirty="0" err="1"/>
              <a:t>bo‘lmaydi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Odatda</a:t>
            </a:r>
            <a:r>
              <a:rPr lang="en-US" dirty="0"/>
              <a:t>, </a:t>
            </a:r>
            <a:r>
              <a:rPr lang="en-US" dirty="0" err="1"/>
              <a:t>huddi</a:t>
            </a:r>
            <a:r>
              <a:rPr lang="en-US" dirty="0"/>
              <a:t>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markaziy</a:t>
            </a:r>
            <a:r>
              <a:rPr lang="en-US" dirty="0"/>
              <a:t> </a:t>
            </a:r>
            <a:r>
              <a:rPr lang="en-US" dirty="0" err="1"/>
              <a:t>kompyuter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kuchli</a:t>
            </a:r>
            <a:r>
              <a:rPr lang="en-US" dirty="0"/>
              <a:t> </a:t>
            </a:r>
            <a:r>
              <a:rPr lang="en-US" dirty="0" err="1"/>
              <a:t>bo‘ladi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unga</a:t>
            </a:r>
            <a:r>
              <a:rPr lang="en-US" dirty="0"/>
              <a:t> </a:t>
            </a:r>
            <a:r>
              <a:rPr lang="en-US" dirty="0" err="1"/>
              <a:t>almashuvni</a:t>
            </a:r>
            <a:r>
              <a:rPr lang="en-US" dirty="0"/>
              <a:t> </a:t>
            </a:r>
            <a:r>
              <a:rPr lang="en-US" dirty="0" err="1"/>
              <a:t>boshqarish</a:t>
            </a:r>
            <a:r>
              <a:rPr lang="en-US" dirty="0"/>
              <a:t> </a:t>
            </a:r>
            <a:r>
              <a:rPr lang="en-US" dirty="0" err="1"/>
              <a:t>hamma</a:t>
            </a:r>
            <a:r>
              <a:rPr lang="en-US" dirty="0"/>
              <a:t> </a:t>
            </a:r>
            <a:r>
              <a:rPr lang="en-US" dirty="0" err="1"/>
              <a:t>funksiyalari</a:t>
            </a:r>
            <a:r>
              <a:rPr lang="en-US" dirty="0"/>
              <a:t> </a:t>
            </a:r>
            <a:r>
              <a:rPr lang="en-US" dirty="0" err="1"/>
              <a:t>topshiriladi</a:t>
            </a:r>
            <a:r>
              <a:rPr lang="en-US" dirty="0"/>
              <a:t>. “</a:t>
            </a:r>
            <a:r>
              <a:rPr lang="en-US" dirty="0" err="1"/>
              <a:t>Yulduz</a:t>
            </a:r>
            <a:r>
              <a:rPr lang="en-US" dirty="0"/>
              <a:t>” </a:t>
            </a:r>
            <a:r>
              <a:rPr lang="en-US" dirty="0" err="1"/>
              <a:t>topologiyali</a:t>
            </a:r>
            <a:r>
              <a:rPr lang="en-US" dirty="0"/>
              <a:t> </a:t>
            </a:r>
            <a:r>
              <a:rPr lang="en-US" dirty="0" err="1"/>
              <a:t>tarmoqd</a:t>
            </a:r>
            <a:r>
              <a:rPr lang="ru-RU" dirty="0"/>
              <a:t>а </a:t>
            </a:r>
            <a:r>
              <a:rPr lang="en-US" dirty="0" err="1"/>
              <a:t>hech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mojarolar</a:t>
            </a:r>
            <a:r>
              <a:rPr lang="en-US" dirty="0"/>
              <a:t> </a:t>
            </a:r>
            <a:r>
              <a:rPr lang="en-US" dirty="0" err="1"/>
              <a:t>bo‘lishi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, </a:t>
            </a:r>
            <a:r>
              <a:rPr lang="en-US" dirty="0" err="1"/>
              <a:t>chunki</a:t>
            </a:r>
            <a:r>
              <a:rPr lang="en-US" dirty="0"/>
              <a:t> </a:t>
            </a:r>
            <a:r>
              <a:rPr lang="en-US" dirty="0" err="1"/>
              <a:t>boshqarish</a:t>
            </a:r>
            <a:r>
              <a:rPr lang="en-US" dirty="0"/>
              <a:t> </a:t>
            </a:r>
            <a:r>
              <a:rPr lang="en-US" dirty="0" err="1"/>
              <a:t>to‘liq</a:t>
            </a:r>
            <a:r>
              <a:rPr lang="en-US" dirty="0"/>
              <a:t> </a:t>
            </a:r>
            <a:r>
              <a:rPr lang="en-US" dirty="0" err="1"/>
              <a:t>markazlashgan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>Agar </a:t>
            </a:r>
            <a:r>
              <a:rPr lang="en-US" dirty="0" err="1"/>
              <a:t>kompyuterlarni</a:t>
            </a:r>
            <a:r>
              <a:rPr lang="en-US" dirty="0"/>
              <a:t> </a:t>
            </a:r>
            <a:r>
              <a:rPr lang="en-US" dirty="0" err="1"/>
              <a:t>ishdan</a:t>
            </a:r>
            <a:r>
              <a:rPr lang="en-US" dirty="0"/>
              <a:t> </a:t>
            </a:r>
            <a:r>
              <a:rPr lang="en-US" dirty="0" err="1"/>
              <a:t>chiqishiga</a:t>
            </a:r>
            <a:r>
              <a:rPr lang="en-US" dirty="0"/>
              <a:t> </a:t>
            </a:r>
            <a:r>
              <a:rPr lang="en-US" dirty="0" err="1"/>
              <a:t>yulduzni</a:t>
            </a:r>
            <a:r>
              <a:rPr lang="en-US" dirty="0"/>
              <a:t> </a:t>
            </a:r>
            <a:r>
              <a:rPr lang="en-US" dirty="0" err="1"/>
              <a:t>mustaxkamligi</a:t>
            </a:r>
            <a:r>
              <a:rPr lang="en-US" dirty="0"/>
              <a:t> </a:t>
            </a:r>
            <a:r>
              <a:rPr lang="en-US" dirty="0" err="1"/>
              <a:t>to‘g‘risida</a:t>
            </a:r>
            <a:r>
              <a:rPr lang="en-US" dirty="0"/>
              <a:t> gap </a:t>
            </a:r>
            <a:r>
              <a:rPr lang="en-US" dirty="0" err="1"/>
              <a:t>ketsa</a:t>
            </a:r>
            <a:r>
              <a:rPr lang="en-US" dirty="0"/>
              <a:t>, </a:t>
            </a:r>
            <a:r>
              <a:rPr lang="en-US" dirty="0" err="1"/>
              <a:t>bunda</a:t>
            </a:r>
            <a:r>
              <a:rPr lang="en-US" dirty="0"/>
              <a:t> </a:t>
            </a:r>
            <a:r>
              <a:rPr lang="en-US" dirty="0" err="1"/>
              <a:t>atrofdagi</a:t>
            </a:r>
            <a:r>
              <a:rPr lang="en-US" dirty="0"/>
              <a:t> </a:t>
            </a:r>
            <a:r>
              <a:rPr lang="en-US" dirty="0" err="1"/>
              <a:t>kompyuterni</a:t>
            </a:r>
            <a:r>
              <a:rPr lang="en-US" dirty="0"/>
              <a:t> </a:t>
            </a:r>
            <a:r>
              <a:rPr lang="en-US" dirty="0" err="1"/>
              <a:t>ishdan</a:t>
            </a:r>
            <a:r>
              <a:rPr lang="en-US" dirty="0"/>
              <a:t> </a:t>
            </a:r>
            <a:r>
              <a:rPr lang="en-US" dirty="0" err="1"/>
              <a:t>chiqishi</a:t>
            </a:r>
            <a:r>
              <a:rPr lang="en-US" dirty="0"/>
              <a:t> </a:t>
            </a:r>
            <a:r>
              <a:rPr lang="en-US" dirty="0" err="1"/>
              <a:t>tarmoqning</a:t>
            </a:r>
            <a:r>
              <a:rPr lang="en-US" dirty="0"/>
              <a:t> </a:t>
            </a:r>
            <a:r>
              <a:rPr lang="en-US" dirty="0" err="1"/>
              <a:t>qolgan</a:t>
            </a:r>
            <a:r>
              <a:rPr lang="en-US" dirty="0"/>
              <a:t> </a:t>
            </a:r>
            <a:r>
              <a:rPr lang="en-US" dirty="0" err="1"/>
              <a:t>qismlarini</a:t>
            </a:r>
            <a:r>
              <a:rPr lang="en-US" dirty="0"/>
              <a:t> </a:t>
            </a:r>
            <a:r>
              <a:rPr lang="en-US" dirty="0" err="1"/>
              <a:t>ishlashiga</a:t>
            </a:r>
            <a:r>
              <a:rPr lang="en-US" dirty="0"/>
              <a:t> </a:t>
            </a:r>
            <a:r>
              <a:rPr lang="en-US" dirty="0" err="1"/>
              <a:t>hech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ta’sir</a:t>
            </a:r>
            <a:r>
              <a:rPr lang="en-US" dirty="0"/>
              <a:t> </a:t>
            </a:r>
            <a:r>
              <a:rPr lang="en-US" dirty="0" err="1"/>
              <a:t>ko‘rsatmaydi</a:t>
            </a:r>
            <a:r>
              <a:rPr lang="en-US" dirty="0"/>
              <a:t>, </a:t>
            </a:r>
            <a:r>
              <a:rPr lang="en-US" dirty="0" err="1"/>
              <a:t>lekin</a:t>
            </a:r>
            <a:r>
              <a:rPr lang="en-US" dirty="0"/>
              <a:t> </a:t>
            </a:r>
            <a:r>
              <a:rPr lang="en-US" dirty="0" err="1"/>
              <a:t>markaziy</a:t>
            </a:r>
            <a:r>
              <a:rPr lang="en-US" dirty="0"/>
              <a:t> </a:t>
            </a:r>
            <a:r>
              <a:rPr lang="en-US" dirty="0" err="1"/>
              <a:t>kompyuterni</a:t>
            </a:r>
            <a:r>
              <a:rPr lang="en-US" dirty="0"/>
              <a:t> har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ishdan</a:t>
            </a:r>
            <a:r>
              <a:rPr lang="en-US" dirty="0"/>
              <a:t> </a:t>
            </a:r>
            <a:r>
              <a:rPr lang="en-US" dirty="0" err="1"/>
              <a:t>chiqishi</a:t>
            </a:r>
            <a:r>
              <a:rPr lang="en-US" dirty="0"/>
              <a:t> </a:t>
            </a:r>
            <a:r>
              <a:rPr lang="en-US" dirty="0" err="1"/>
              <a:t>tarmoqni</a:t>
            </a:r>
            <a:r>
              <a:rPr lang="en-US" dirty="0"/>
              <a:t> </a:t>
            </a:r>
            <a:r>
              <a:rPr lang="en-US" dirty="0" err="1"/>
              <a:t>butunlay</a:t>
            </a:r>
            <a:r>
              <a:rPr lang="en-US" dirty="0"/>
              <a:t> </a:t>
            </a:r>
            <a:r>
              <a:rPr lang="en-US" dirty="0" err="1"/>
              <a:t>ishdan</a:t>
            </a:r>
            <a:r>
              <a:rPr lang="en-US" dirty="0"/>
              <a:t> </a:t>
            </a:r>
            <a:r>
              <a:rPr lang="en-US" dirty="0" err="1"/>
              <a:t>chiqaradi</a:t>
            </a:r>
            <a:r>
              <a:rPr lang="en-US" dirty="0"/>
              <a:t>. </a:t>
            </a:r>
            <a:r>
              <a:rPr lang="en-US" dirty="0" err="1"/>
              <a:t>Shuning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markaziy</a:t>
            </a:r>
            <a:r>
              <a:rPr lang="en-US" dirty="0"/>
              <a:t> </a:t>
            </a:r>
            <a:r>
              <a:rPr lang="en-US" dirty="0" err="1"/>
              <a:t>kompyuterni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tarmoqli</a:t>
            </a:r>
            <a:r>
              <a:rPr lang="en-US" dirty="0"/>
              <a:t> </a:t>
            </a:r>
            <a:r>
              <a:rPr lang="en-US" dirty="0" err="1"/>
              <a:t>apparturalarini</a:t>
            </a:r>
            <a:r>
              <a:rPr lang="en-US" dirty="0"/>
              <a:t> </a:t>
            </a:r>
            <a:r>
              <a:rPr lang="en-US" dirty="0" err="1"/>
              <a:t>ishonch-liligini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maxsus</a:t>
            </a:r>
            <a:r>
              <a:rPr lang="en-US" dirty="0"/>
              <a:t> </a:t>
            </a:r>
            <a:r>
              <a:rPr lang="en-US" dirty="0" err="1"/>
              <a:t>choralar</a:t>
            </a:r>
            <a:r>
              <a:rPr lang="en-US" dirty="0"/>
              <a:t> </a:t>
            </a:r>
            <a:r>
              <a:rPr lang="en-US" dirty="0" err="1"/>
              <a:t>ko‘rilishi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91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6E2CD-EF0B-483E-A992-4AD1AAE8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Yulduz</a:t>
            </a:r>
            <a:r>
              <a:rPr lang="en-US" dirty="0"/>
              <a:t> </a:t>
            </a:r>
            <a:r>
              <a:rPr lang="en-US" dirty="0" err="1"/>
              <a:t>topologiyasi</a:t>
            </a:r>
            <a:endParaRPr lang="ru-RU" dirty="0"/>
          </a:p>
        </p:txBody>
      </p:sp>
      <p:pic>
        <p:nvPicPr>
          <p:cNvPr id="6146" name="Picture 2" descr="https://tami.uz/kt/28.jpg">
            <a:extLst>
              <a:ext uri="{FF2B5EF4-FFF2-40B4-BE49-F238E27FC236}">
                <a16:creationId xmlns:a16="http://schemas.microsoft.com/office/drawing/2014/main" id="{69432234-4A69-4C86-A4C3-6ED71A8DF7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47" y="2097088"/>
            <a:ext cx="6190784" cy="375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6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0015F-F737-4261-83D5-0A5945B7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121070"/>
            <a:ext cx="9905998" cy="1478570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Halqa</a:t>
            </a:r>
            <a:r>
              <a:rPr lang="en-US" dirty="0"/>
              <a:t>” </a:t>
            </a:r>
            <a:r>
              <a:rPr lang="en-US" dirty="0" err="1"/>
              <a:t>topologiyasi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721426-2389-44E4-B492-6A8695C9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08529"/>
            <a:ext cx="9905999" cy="5325035"/>
          </a:xfrm>
        </p:spPr>
        <p:txBody>
          <a:bodyPr>
            <a:normAutofit/>
          </a:bodyPr>
          <a:lstStyle/>
          <a:p>
            <a:r>
              <a:rPr lang="en-US" dirty="0" err="1"/>
              <a:t>Halqani</a:t>
            </a:r>
            <a:r>
              <a:rPr lang="en-US" dirty="0"/>
              <a:t> </a:t>
            </a:r>
            <a:r>
              <a:rPr lang="en-US" dirty="0" err="1"/>
              <a:t>kamchiliklaridan</a:t>
            </a:r>
            <a:r>
              <a:rPr lang="en-US" dirty="0"/>
              <a:t> (</a:t>
            </a:r>
            <a:r>
              <a:rPr lang="en-US" dirty="0" err="1"/>
              <a:t>yulduzga</a:t>
            </a:r>
            <a:r>
              <a:rPr lang="en-US" dirty="0"/>
              <a:t> </a:t>
            </a:r>
            <a:r>
              <a:rPr lang="en-US" dirty="0" err="1"/>
              <a:t>taqqoslanganida</a:t>
            </a:r>
            <a:r>
              <a:rPr lang="en-US" dirty="0"/>
              <a:t>) </a:t>
            </a:r>
            <a:r>
              <a:rPr lang="en-US" dirty="0" err="1"/>
              <a:t>shuni</a:t>
            </a:r>
            <a:r>
              <a:rPr lang="en-US" dirty="0"/>
              <a:t> </a:t>
            </a:r>
            <a:r>
              <a:rPr lang="en-US" dirty="0" err="1"/>
              <a:t>hisoblash</a:t>
            </a:r>
            <a:r>
              <a:rPr lang="en-US" dirty="0"/>
              <a:t> </a:t>
            </a:r>
            <a:r>
              <a:rPr lang="en-US" dirty="0" err="1"/>
              <a:t>kerakki</a:t>
            </a:r>
            <a:r>
              <a:rPr lang="en-US" dirty="0"/>
              <a:t>, </a:t>
            </a:r>
            <a:r>
              <a:rPr lang="en-US" dirty="0" err="1"/>
              <a:t>tarmoqd</a:t>
            </a:r>
            <a:r>
              <a:rPr lang="ru-RU" dirty="0"/>
              <a:t>а</a:t>
            </a:r>
            <a:r>
              <a:rPr lang="en-US" dirty="0" err="1"/>
              <a:t>gi</a:t>
            </a:r>
            <a:r>
              <a:rPr lang="en-US" dirty="0"/>
              <a:t> har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kompyuterga</a:t>
            </a:r>
            <a:r>
              <a:rPr lang="en-US" dirty="0"/>
              <a:t> </a:t>
            </a:r>
            <a:r>
              <a:rPr lang="en-US" dirty="0" err="1"/>
              <a:t>ikkita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kelinishi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Ba’zan</a:t>
            </a:r>
            <a:r>
              <a:rPr lang="en-US" dirty="0"/>
              <a:t> “</a:t>
            </a:r>
            <a:r>
              <a:rPr lang="en-US" dirty="0" err="1"/>
              <a:t>Halqa</a:t>
            </a:r>
            <a:r>
              <a:rPr lang="en-US" dirty="0"/>
              <a:t>” </a:t>
            </a:r>
            <a:r>
              <a:rPr lang="en-US" dirty="0" err="1"/>
              <a:t>topologiyasi</a:t>
            </a:r>
            <a:r>
              <a:rPr lang="en-US" dirty="0"/>
              <a:t> </a:t>
            </a:r>
            <a:r>
              <a:rPr lang="en-US" dirty="0" err="1"/>
              <a:t>axborotni</a:t>
            </a:r>
            <a:r>
              <a:rPr lang="en-US" dirty="0"/>
              <a:t> </a:t>
            </a:r>
            <a:r>
              <a:rPr lang="en-US" dirty="0" err="1"/>
              <a:t>qarama-qarshi</a:t>
            </a:r>
            <a:r>
              <a:rPr lang="en-US" dirty="0"/>
              <a:t> </a:t>
            </a:r>
            <a:r>
              <a:rPr lang="en-US" dirty="0" err="1"/>
              <a:t>yo‘nalishlarida</a:t>
            </a:r>
            <a:r>
              <a:rPr lang="en-US" dirty="0"/>
              <a:t> </a:t>
            </a:r>
            <a:r>
              <a:rPr lang="en-US" dirty="0" err="1"/>
              <a:t>uzatilishini</a:t>
            </a:r>
            <a:r>
              <a:rPr lang="en-US" dirty="0"/>
              <a:t> </a:t>
            </a:r>
            <a:r>
              <a:rPr lang="en-US" dirty="0" err="1"/>
              <a:t>ikkita</a:t>
            </a:r>
            <a:r>
              <a:rPr lang="en-US" dirty="0"/>
              <a:t> </a:t>
            </a:r>
            <a:r>
              <a:rPr lang="en-US" dirty="0" err="1"/>
              <a:t>halqali</a:t>
            </a:r>
            <a:r>
              <a:rPr lang="en-US" dirty="0"/>
              <a:t>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liniyalari</a:t>
            </a:r>
            <a:r>
              <a:rPr lang="en-US" dirty="0"/>
              <a:t> </a:t>
            </a:r>
            <a:r>
              <a:rPr lang="en-US" dirty="0" err="1"/>
              <a:t>asosida</a:t>
            </a:r>
            <a:r>
              <a:rPr lang="en-US" dirty="0"/>
              <a:t> </a:t>
            </a:r>
            <a:r>
              <a:rPr lang="en-US" dirty="0" err="1"/>
              <a:t>bajariladi</a:t>
            </a:r>
            <a:r>
              <a:rPr lang="en-US" dirty="0"/>
              <a:t>. </a:t>
            </a:r>
            <a:r>
              <a:rPr lang="en-US" dirty="0" err="1"/>
              <a:t>Masalani</a:t>
            </a:r>
            <a:r>
              <a:rPr lang="en-US" dirty="0"/>
              <a:t> </a:t>
            </a:r>
            <a:r>
              <a:rPr lang="en-US" dirty="0" err="1"/>
              <a:t>bunday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etilishi</a:t>
            </a:r>
            <a:r>
              <a:rPr lang="en-US" dirty="0"/>
              <a:t> – </a:t>
            </a:r>
            <a:r>
              <a:rPr lang="en-US" dirty="0" err="1"/>
              <a:t>axborotni</a:t>
            </a:r>
            <a:r>
              <a:rPr lang="en-US" dirty="0"/>
              <a:t> </a:t>
            </a:r>
            <a:r>
              <a:rPr lang="en-US" dirty="0" err="1"/>
              <a:t>uzatish</a:t>
            </a:r>
            <a:r>
              <a:rPr lang="en-US" dirty="0"/>
              <a:t> </a:t>
            </a:r>
            <a:r>
              <a:rPr lang="en-US" dirty="0" err="1"/>
              <a:t>tezligini</a:t>
            </a:r>
            <a:r>
              <a:rPr lang="en-US" dirty="0"/>
              <a:t> (ideal </a:t>
            </a:r>
            <a:r>
              <a:rPr lang="en-US" dirty="0" err="1"/>
              <a:t>holatda</a:t>
            </a:r>
            <a:r>
              <a:rPr lang="en-US" dirty="0"/>
              <a:t> </a:t>
            </a:r>
            <a:r>
              <a:rPr lang="en-US" dirty="0" err="1"/>
              <a:t>ikki</a:t>
            </a:r>
            <a:r>
              <a:rPr lang="en-US" dirty="0"/>
              <a:t> </a:t>
            </a:r>
            <a:r>
              <a:rPr lang="en-US" dirty="0" err="1"/>
              <a:t>marotaba</a:t>
            </a:r>
            <a:r>
              <a:rPr lang="en-US" dirty="0"/>
              <a:t>) </a:t>
            </a:r>
            <a:r>
              <a:rPr lang="ru-RU" dirty="0"/>
              <a:t>о</a:t>
            </a:r>
            <a:r>
              <a:rPr lang="en-US" dirty="0" err="1"/>
              <a:t>shirilishi</a:t>
            </a:r>
            <a:r>
              <a:rPr lang="en-US" dirty="0"/>
              <a:t>. </a:t>
            </a:r>
            <a:r>
              <a:rPr lang="en-US" dirty="0" err="1"/>
              <a:t>Kabelni</a:t>
            </a:r>
            <a:r>
              <a:rPr lang="en-US" dirty="0"/>
              <a:t> </a:t>
            </a:r>
            <a:r>
              <a:rPr lang="en-US" dirty="0" err="1"/>
              <a:t>bittasi</a:t>
            </a:r>
            <a:r>
              <a:rPr lang="en-US" dirty="0"/>
              <a:t> </a:t>
            </a:r>
            <a:r>
              <a:rPr lang="en-US" dirty="0" err="1"/>
              <a:t>buzilganda</a:t>
            </a:r>
            <a:r>
              <a:rPr lang="en-US" dirty="0"/>
              <a:t> </a:t>
            </a:r>
            <a:r>
              <a:rPr lang="en-US" dirty="0" err="1"/>
              <a:t>tarmoq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(</a:t>
            </a:r>
            <a:r>
              <a:rPr lang="en-US" dirty="0" err="1"/>
              <a:t>to‘g‘ri</a:t>
            </a:r>
            <a:r>
              <a:rPr lang="en-US" dirty="0"/>
              <a:t>, </a:t>
            </a:r>
            <a:r>
              <a:rPr lang="en-US" dirty="0" err="1"/>
              <a:t>cheklangan</a:t>
            </a:r>
            <a:r>
              <a:rPr lang="en-US" dirty="0"/>
              <a:t> </a:t>
            </a:r>
            <a:r>
              <a:rPr lang="en-US" dirty="0" err="1"/>
              <a:t>tezlik</a:t>
            </a:r>
            <a:r>
              <a:rPr lang="en-US" dirty="0"/>
              <a:t> </a:t>
            </a:r>
            <a:r>
              <a:rPr lang="en-US" dirty="0" err="1"/>
              <a:t>kamayadi</a:t>
            </a:r>
            <a:r>
              <a:rPr lang="en-US" dirty="0"/>
              <a:t>). 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34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373B0-91C8-4013-BCAA-FF0BD6A8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94" y="120977"/>
            <a:ext cx="10334717" cy="147857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Kombinatsiyali</a:t>
            </a:r>
            <a:r>
              <a:rPr lang="en-US" dirty="0"/>
              <a:t> </a:t>
            </a:r>
            <a:r>
              <a:rPr lang="en-US" dirty="0" err="1"/>
              <a:t>topologiyalar</a:t>
            </a:r>
            <a:r>
              <a:rPr lang="en-US" dirty="0"/>
              <a:t> ham </a:t>
            </a:r>
            <a:r>
              <a:rPr lang="en-US" dirty="0" err="1"/>
              <a:t>ancha</a:t>
            </a:r>
            <a:r>
              <a:rPr lang="en-US" dirty="0"/>
              <a:t> </a:t>
            </a:r>
            <a:r>
              <a:rPr lang="en-US" dirty="0" err="1"/>
              <a:t>ko‘p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,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orasida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ko‘p</a:t>
            </a:r>
            <a:r>
              <a:rPr lang="en-US" dirty="0"/>
              <a:t> </a:t>
            </a:r>
            <a:r>
              <a:rPr lang="en-US" dirty="0" err="1"/>
              <a:t>tarqalgan</a:t>
            </a:r>
            <a:r>
              <a:rPr lang="en-US" dirty="0"/>
              <a:t> </a:t>
            </a:r>
            <a:r>
              <a:rPr lang="en-US" dirty="0" err="1"/>
              <a:t>yulduz-shinali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yulduz-halqalilaridir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F94EEC1-7CE1-431D-B681-7D65FDAA3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80" name="Picture 12" descr="https://tami.uz/kt/31.jpg">
            <a:extLst>
              <a:ext uri="{FF2B5EF4-FFF2-40B4-BE49-F238E27FC236}">
                <a16:creationId xmlns:a16="http://schemas.microsoft.com/office/drawing/2014/main" id="{1E333D55-1A46-4614-9B65-A98D385F9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351" y="1721223"/>
            <a:ext cx="5529778" cy="301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https://tami.uz/kt/30.jpg">
            <a:extLst>
              <a:ext uri="{FF2B5EF4-FFF2-40B4-BE49-F238E27FC236}">
                <a16:creationId xmlns:a16="http://schemas.microsoft.com/office/drawing/2014/main" id="{EC7A057F-5987-448F-A83D-12181F52F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4894" y="1531569"/>
            <a:ext cx="6300475" cy="278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https://tami.uz/kt/32.jpg">
            <a:extLst>
              <a:ext uri="{FF2B5EF4-FFF2-40B4-BE49-F238E27FC236}">
                <a16:creationId xmlns:a16="http://schemas.microsoft.com/office/drawing/2014/main" id="{20F42189-1313-4D0B-A234-AB4394CD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80" y="4283809"/>
            <a:ext cx="4892031" cy="252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77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D855A-39EE-478F-BF8A-17FB90CA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 err="1"/>
              <a:t>Yulduz-shinali</a:t>
            </a:r>
            <a:r>
              <a:rPr lang="en-US" dirty="0"/>
              <a:t> </a:t>
            </a:r>
            <a:r>
              <a:rPr lang="en-US" dirty="0" err="1"/>
              <a:t>topologiya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BB7618-6C71-4962-97CB-AAE6940C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3682"/>
            <a:ext cx="9905999" cy="4567519"/>
          </a:xfrm>
        </p:spPr>
        <p:txBody>
          <a:bodyPr/>
          <a:lstStyle/>
          <a:p>
            <a:r>
              <a:rPr lang="en-US" dirty="0" err="1"/>
              <a:t>Yulduz-shinali</a:t>
            </a:r>
            <a:r>
              <a:rPr lang="en-US" dirty="0"/>
              <a:t> </a:t>
            </a:r>
            <a:r>
              <a:rPr lang="en-US" dirty="0" err="1"/>
              <a:t>topologiyada</a:t>
            </a:r>
            <a:r>
              <a:rPr lang="en-US" dirty="0"/>
              <a:t> (star-bus) </a:t>
            </a:r>
            <a:r>
              <a:rPr lang="en-US" dirty="0" err="1"/>
              <a:t>shina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passiv</a:t>
            </a:r>
            <a:r>
              <a:rPr lang="en-US" dirty="0"/>
              <a:t> </a:t>
            </a:r>
            <a:r>
              <a:rPr lang="en-US" dirty="0" err="1"/>
              <a:t>yulduzlar</a:t>
            </a:r>
            <a:r>
              <a:rPr lang="en-US" dirty="0"/>
              <a:t> </a:t>
            </a:r>
            <a:r>
              <a:rPr lang="en-US" dirty="0" err="1"/>
              <a:t>kombinatsiyasi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 </a:t>
            </a:r>
            <a:r>
              <a:rPr lang="en-US" dirty="0" err="1"/>
              <a:t>Bunda</a:t>
            </a:r>
            <a:r>
              <a:rPr lang="en-US" dirty="0"/>
              <a:t> </a:t>
            </a:r>
            <a:r>
              <a:rPr lang="en-US" dirty="0" err="1"/>
              <a:t>konsentratorga</a:t>
            </a:r>
            <a:r>
              <a:rPr lang="en-US" dirty="0"/>
              <a:t> </a:t>
            </a:r>
            <a:r>
              <a:rPr lang="en-US" dirty="0" err="1"/>
              <a:t>alohida</a:t>
            </a:r>
            <a:r>
              <a:rPr lang="en-US" dirty="0"/>
              <a:t> </a:t>
            </a:r>
            <a:r>
              <a:rPr lang="en-US" dirty="0" err="1"/>
              <a:t>kompyuterlar</a:t>
            </a:r>
            <a:r>
              <a:rPr lang="en-US" dirty="0"/>
              <a:t> ham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butun</a:t>
            </a:r>
            <a:r>
              <a:rPr lang="en-US" dirty="0"/>
              <a:t> </a:t>
            </a:r>
            <a:r>
              <a:rPr lang="en-US" dirty="0" err="1"/>
              <a:t>shinali</a:t>
            </a:r>
            <a:r>
              <a:rPr lang="en-US" dirty="0"/>
              <a:t> </a:t>
            </a:r>
            <a:r>
              <a:rPr lang="en-US" dirty="0" err="1"/>
              <a:t>segmentlar</a:t>
            </a:r>
            <a:r>
              <a:rPr lang="en-US" dirty="0"/>
              <a:t> ham </a:t>
            </a:r>
            <a:r>
              <a:rPr lang="en-US" dirty="0" err="1"/>
              <a:t>ulanadilar</a:t>
            </a:r>
            <a:r>
              <a:rPr lang="en-US" dirty="0"/>
              <a:t>, </a:t>
            </a:r>
            <a:r>
              <a:rPr lang="en-US" dirty="0" err="1"/>
              <a:t>ya’ni</a:t>
            </a:r>
            <a:r>
              <a:rPr lang="en-US" dirty="0"/>
              <a:t> </a:t>
            </a:r>
            <a:r>
              <a:rPr lang="en-US" dirty="0" err="1"/>
              <a:t>tarmoq</a:t>
            </a:r>
            <a:r>
              <a:rPr lang="en-US" dirty="0"/>
              <a:t>-d</a:t>
            </a:r>
            <a:r>
              <a:rPr lang="ru-RU" dirty="0"/>
              <a:t>а</a:t>
            </a:r>
            <a:r>
              <a:rPr lang="en-US" dirty="0" err="1"/>
              <a:t>gi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kompyuterlar</a:t>
            </a:r>
            <a:r>
              <a:rPr lang="en-US" dirty="0"/>
              <a:t> </a:t>
            </a:r>
            <a:r>
              <a:rPr lang="en-US" dirty="0" err="1"/>
              <a:t>kiritilgan</a:t>
            </a:r>
            <a:r>
              <a:rPr lang="en-US" dirty="0"/>
              <a:t> </a:t>
            </a:r>
            <a:r>
              <a:rPr lang="en-US" dirty="0" err="1"/>
              <a:t>fizik</a:t>
            </a:r>
            <a:r>
              <a:rPr lang="en-US" dirty="0"/>
              <a:t> </a:t>
            </a:r>
            <a:r>
              <a:rPr lang="en-US" dirty="0" err="1"/>
              <a:t>topologiya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oshiriladi</a:t>
            </a:r>
            <a:r>
              <a:rPr lang="en-US" dirty="0"/>
              <a:t>. Bu </a:t>
            </a:r>
            <a:r>
              <a:rPr lang="en-US" dirty="0" err="1"/>
              <a:t>topologiyada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konsentratorlar</a:t>
            </a:r>
            <a:r>
              <a:rPr lang="en-US" dirty="0"/>
              <a:t> ham </a:t>
            </a:r>
            <a:r>
              <a:rPr lang="en-US" dirty="0" err="1"/>
              <a:t>ishlatilishi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,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biroviga</a:t>
            </a:r>
            <a:r>
              <a:rPr lang="en-US" dirty="0"/>
              <a:t> </a:t>
            </a:r>
            <a:r>
              <a:rPr lang="en-US" dirty="0" err="1"/>
              <a:t>ulanib</a:t>
            </a:r>
            <a:r>
              <a:rPr lang="en-US" dirty="0"/>
              <a:t> </a:t>
            </a:r>
            <a:r>
              <a:rPr lang="en-US" dirty="0" err="1"/>
              <a:t>magistrali</a:t>
            </a:r>
            <a:r>
              <a:rPr lang="en-US" dirty="0"/>
              <a:t>, </a:t>
            </a:r>
            <a:r>
              <a:rPr lang="en-US" dirty="0" err="1"/>
              <a:t>tayanchli</a:t>
            </a:r>
            <a:r>
              <a:rPr lang="en-US" dirty="0"/>
              <a:t> deb </a:t>
            </a:r>
            <a:r>
              <a:rPr lang="en-US" dirty="0" err="1"/>
              <a:t>nomlangan</a:t>
            </a:r>
            <a:r>
              <a:rPr lang="en-US" dirty="0"/>
              <a:t> </a:t>
            </a:r>
            <a:r>
              <a:rPr lang="en-US" dirty="0" err="1"/>
              <a:t>shinani</a:t>
            </a:r>
            <a:r>
              <a:rPr lang="en-US" dirty="0"/>
              <a:t> </a:t>
            </a:r>
            <a:r>
              <a:rPr lang="en-US" dirty="0" err="1"/>
              <a:t>tashkil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. </a:t>
            </a:r>
            <a:r>
              <a:rPr lang="en-US" dirty="0" err="1"/>
              <a:t>Konsentratorlarning</a:t>
            </a:r>
            <a:r>
              <a:rPr lang="en-US" dirty="0"/>
              <a:t> har </a:t>
            </a:r>
            <a:r>
              <a:rPr lang="en-US" dirty="0" err="1"/>
              <a:t>biriga</a:t>
            </a:r>
            <a:r>
              <a:rPr lang="en-US" dirty="0"/>
              <a:t> </a:t>
            </a:r>
            <a:r>
              <a:rPr lang="en-US" dirty="0" err="1"/>
              <a:t>alohida</a:t>
            </a:r>
            <a:r>
              <a:rPr lang="en-US" dirty="0"/>
              <a:t> </a:t>
            </a:r>
            <a:r>
              <a:rPr lang="en-US" dirty="0" err="1"/>
              <a:t>kompyuterli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shinali</a:t>
            </a:r>
            <a:r>
              <a:rPr lang="en-US" dirty="0"/>
              <a:t> </a:t>
            </a:r>
            <a:r>
              <a:rPr lang="en-US" dirty="0" err="1"/>
              <a:t>segmentlar</a:t>
            </a:r>
            <a:r>
              <a:rPr lang="en-US" dirty="0"/>
              <a:t> </a:t>
            </a:r>
            <a:r>
              <a:rPr lang="en-US" dirty="0" err="1"/>
              <a:t>ulanadi</a:t>
            </a:r>
            <a:r>
              <a:rPr lang="en-US" dirty="0"/>
              <a:t>. </a:t>
            </a:r>
            <a:r>
              <a:rPr lang="en-US" dirty="0" err="1"/>
              <a:t>Shunday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, </a:t>
            </a:r>
            <a:r>
              <a:rPr lang="en-US" dirty="0" err="1"/>
              <a:t>foydalanuvchi</a:t>
            </a:r>
            <a:r>
              <a:rPr lang="en-US" dirty="0"/>
              <a:t> </a:t>
            </a:r>
            <a:r>
              <a:rPr lang="en-US" dirty="0" err="1"/>
              <a:t>o‘ziga</a:t>
            </a:r>
            <a:r>
              <a:rPr lang="en-US" dirty="0"/>
              <a:t> </a:t>
            </a:r>
            <a:r>
              <a:rPr lang="en-US" dirty="0" err="1"/>
              <a:t>qulay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 </a:t>
            </a:r>
            <a:r>
              <a:rPr lang="en-US" dirty="0" err="1"/>
              <a:t>shinali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yulduzli</a:t>
            </a:r>
            <a:r>
              <a:rPr lang="en-US" dirty="0"/>
              <a:t> </a:t>
            </a:r>
            <a:r>
              <a:rPr lang="en-US" dirty="0" err="1"/>
              <a:t>topologiyalarni</a:t>
            </a:r>
            <a:r>
              <a:rPr lang="en-US" dirty="0"/>
              <a:t> </a:t>
            </a:r>
            <a:r>
              <a:rPr lang="en-US" dirty="0" err="1"/>
              <a:t>avzalliklarini</a:t>
            </a:r>
            <a:r>
              <a:rPr lang="en-US" dirty="0"/>
              <a:t> </a:t>
            </a:r>
            <a:r>
              <a:rPr lang="en-US" dirty="0" err="1"/>
              <a:t>kombinatsiya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imkoniyatlaridan</a:t>
            </a:r>
            <a:r>
              <a:rPr lang="en-US" dirty="0"/>
              <a:t> </a:t>
            </a:r>
            <a:r>
              <a:rPr lang="en-US" dirty="0" err="1"/>
              <a:t>foydalaniladi</a:t>
            </a:r>
            <a:r>
              <a:rPr lang="en-US" dirty="0"/>
              <a:t>, </a:t>
            </a:r>
            <a:r>
              <a:rPr lang="en-US" dirty="0" err="1"/>
              <a:t>shuningdek</a:t>
            </a:r>
            <a:r>
              <a:rPr lang="en-US" dirty="0"/>
              <a:t> </a:t>
            </a:r>
            <a:r>
              <a:rPr lang="en-US" dirty="0" err="1"/>
              <a:t>tarmoqga</a:t>
            </a:r>
            <a:r>
              <a:rPr lang="en-US" dirty="0"/>
              <a:t> </a:t>
            </a:r>
            <a:r>
              <a:rPr lang="en-US" dirty="0" err="1"/>
              <a:t>ulangan</a:t>
            </a:r>
            <a:r>
              <a:rPr lang="en-US" dirty="0"/>
              <a:t> </a:t>
            </a:r>
            <a:r>
              <a:rPr lang="en-US" dirty="0" err="1"/>
              <a:t>kompyuterlar</a:t>
            </a:r>
            <a:r>
              <a:rPr lang="en-US" dirty="0"/>
              <a:t> </a:t>
            </a:r>
            <a:r>
              <a:rPr lang="en-US" dirty="0" err="1"/>
              <a:t>sonini</a:t>
            </a:r>
            <a:r>
              <a:rPr lang="en-US" dirty="0"/>
              <a:t> </a:t>
            </a:r>
            <a:r>
              <a:rPr lang="en-US" dirty="0" err="1"/>
              <a:t>oson</a:t>
            </a:r>
            <a:r>
              <a:rPr lang="en-US" dirty="0"/>
              <a:t> </a:t>
            </a:r>
            <a:r>
              <a:rPr lang="en-US" dirty="0" err="1"/>
              <a:t>o‘zgartiradi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612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95FC9-D2CB-4339-9A01-DBD549F9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164"/>
            <a:ext cx="9905998" cy="739635"/>
          </a:xfrm>
        </p:spPr>
        <p:txBody>
          <a:bodyPr/>
          <a:lstStyle/>
          <a:p>
            <a:pPr algn="ctr"/>
            <a:r>
              <a:rPr lang="en-US" dirty="0" err="1"/>
              <a:t>Yulduz-shinali</a:t>
            </a:r>
            <a:r>
              <a:rPr lang="en-US" dirty="0"/>
              <a:t> </a:t>
            </a:r>
            <a:r>
              <a:rPr lang="en-US" dirty="0" err="1"/>
              <a:t>topologiya</a:t>
            </a:r>
            <a:endParaRPr lang="ru-RU" dirty="0"/>
          </a:p>
        </p:txBody>
      </p:sp>
      <p:pic>
        <p:nvPicPr>
          <p:cNvPr id="8194" name="Picture 2" descr="https://tami.uz/kt/33.jpg">
            <a:extLst>
              <a:ext uri="{FF2B5EF4-FFF2-40B4-BE49-F238E27FC236}">
                <a16:creationId xmlns:a16="http://schemas.microsoft.com/office/drawing/2014/main" id="{D2B0F705-7013-4887-A7BF-399DA9BA77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201" y="1066799"/>
            <a:ext cx="6223093" cy="565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84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F6EA1D6-151A-4F84-A6F7-534F81B6A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78224"/>
            <a:ext cx="9905999" cy="5809129"/>
          </a:xfrm>
        </p:spPr>
        <p:txBody>
          <a:bodyPr>
            <a:normAutofit/>
          </a:bodyPr>
          <a:lstStyle/>
          <a:p>
            <a:r>
              <a:rPr lang="en-US" dirty="0" err="1"/>
              <a:t>Kompyuter</a:t>
            </a:r>
            <a:r>
              <a:rPr lang="en-US" dirty="0"/>
              <a:t> t</a:t>
            </a:r>
            <a:r>
              <a:rPr lang="ru-RU" dirty="0"/>
              <a:t>ар</a:t>
            </a:r>
            <a:r>
              <a:rPr lang="en-US" dirty="0"/>
              <a:t>m</a:t>
            </a:r>
            <a:r>
              <a:rPr lang="ru-RU" dirty="0"/>
              <a:t>о</a:t>
            </a:r>
            <a:r>
              <a:rPr lang="en-US" dirty="0" err="1"/>
              <a:t>g‘i</a:t>
            </a:r>
            <a:r>
              <a:rPr lang="en-US" dirty="0"/>
              <a:t> </a:t>
            </a:r>
            <a:r>
              <a:rPr lang="en-US" dirty="0" err="1"/>
              <a:t>topologiyasi</a:t>
            </a:r>
            <a:r>
              <a:rPr lang="en-US" dirty="0"/>
              <a:t> (</a:t>
            </a:r>
            <a:r>
              <a:rPr lang="en-US" dirty="0" err="1"/>
              <a:t>yaxlitlash</a:t>
            </a:r>
            <a:r>
              <a:rPr lang="en-US" dirty="0"/>
              <a:t>, </a:t>
            </a:r>
            <a:r>
              <a:rPr lang="en-US" dirty="0" err="1"/>
              <a:t>qiyofalash</a:t>
            </a:r>
            <a:r>
              <a:rPr lang="en-US" dirty="0"/>
              <a:t>, </a:t>
            </a:r>
            <a:r>
              <a:rPr lang="en-US" dirty="0" err="1"/>
              <a:t>tuzilish</a:t>
            </a:r>
            <a:r>
              <a:rPr lang="en-US" dirty="0"/>
              <a:t>) </a:t>
            </a:r>
            <a:r>
              <a:rPr lang="en-US" dirty="0" err="1"/>
              <a:t>deganda</a:t>
            </a:r>
            <a:r>
              <a:rPr lang="en-US" dirty="0"/>
              <a:t> </a:t>
            </a:r>
            <a:r>
              <a:rPr lang="en-US" dirty="0" err="1"/>
              <a:t>tarmoq</a:t>
            </a:r>
            <a:r>
              <a:rPr lang="en-US" dirty="0"/>
              <a:t> </a:t>
            </a:r>
            <a:r>
              <a:rPr lang="en-US" dirty="0" err="1"/>
              <a:t>kompyuterlarini</a:t>
            </a:r>
            <a:r>
              <a:rPr lang="en-US" dirty="0"/>
              <a:t> </a:t>
            </a:r>
            <a:r>
              <a:rPr lang="en-US" dirty="0" err="1"/>
              <a:t>bir-biriga</a:t>
            </a:r>
            <a:r>
              <a:rPr lang="en-US" dirty="0"/>
              <a:t> </a:t>
            </a:r>
            <a:r>
              <a:rPr lang="en-US" dirty="0" err="1"/>
              <a:t>nisbatan</a:t>
            </a:r>
            <a:r>
              <a:rPr lang="en-US" dirty="0"/>
              <a:t> </a:t>
            </a:r>
            <a:r>
              <a:rPr lang="en-US" dirty="0" err="1"/>
              <a:t>fizik</a:t>
            </a:r>
            <a:r>
              <a:rPr lang="en-US" dirty="0"/>
              <a:t> </a:t>
            </a:r>
            <a:r>
              <a:rPr lang="en-US" dirty="0" err="1"/>
              <a:t>joylashtirish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ularni</a:t>
            </a:r>
            <a:r>
              <a:rPr lang="en-US" dirty="0"/>
              <a:t>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liniyalari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ulashi</a:t>
            </a:r>
            <a:r>
              <a:rPr lang="en-US" dirty="0"/>
              <a:t> </a:t>
            </a:r>
            <a:r>
              <a:rPr lang="en-US" dirty="0" err="1"/>
              <a:t>tushiniladi</a:t>
            </a:r>
            <a:r>
              <a:rPr lang="en-US" dirty="0"/>
              <a:t>. </a:t>
            </a:r>
            <a:r>
              <a:rPr lang="en-US" dirty="0" err="1"/>
              <a:t>Takidlash</a:t>
            </a:r>
            <a:r>
              <a:rPr lang="en-US" dirty="0"/>
              <a:t> </a:t>
            </a:r>
            <a:r>
              <a:rPr lang="en-US" dirty="0" err="1"/>
              <a:t>muhimki</a:t>
            </a:r>
            <a:r>
              <a:rPr lang="en-US" dirty="0"/>
              <a:t>, </a:t>
            </a:r>
            <a:r>
              <a:rPr lang="en-US" dirty="0" err="1"/>
              <a:t>topologiya</a:t>
            </a:r>
            <a:r>
              <a:rPr lang="en-US" dirty="0"/>
              <a:t> </a:t>
            </a:r>
            <a:r>
              <a:rPr lang="en-US" dirty="0" err="1"/>
              <a:t>tushunchasi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avval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tarmoqlarga</a:t>
            </a:r>
            <a:r>
              <a:rPr lang="en-US" dirty="0"/>
              <a:t> </a:t>
            </a:r>
            <a:r>
              <a:rPr lang="en-US" dirty="0" err="1"/>
              <a:t>tegishli</a:t>
            </a:r>
            <a:r>
              <a:rPr lang="en-US" dirty="0"/>
              <a:t> </a:t>
            </a:r>
            <a:r>
              <a:rPr lang="en-US" dirty="0" err="1"/>
              <a:t>bo‘lib</a:t>
            </a:r>
            <a:r>
              <a:rPr lang="en-US" dirty="0"/>
              <a:t>, </a:t>
            </a:r>
            <a:r>
              <a:rPr lang="en-US" dirty="0" err="1"/>
              <a:t>ularda</a:t>
            </a:r>
            <a:r>
              <a:rPr lang="en-US" dirty="0"/>
              <a:t> </a:t>
            </a:r>
            <a:r>
              <a:rPr lang="en-US" dirty="0" err="1"/>
              <a:t>aloqalar</a:t>
            </a:r>
            <a:r>
              <a:rPr lang="en-US" dirty="0"/>
              <a:t> </a:t>
            </a:r>
            <a:r>
              <a:rPr lang="en-US" dirty="0" err="1"/>
              <a:t>tuzulishini</a:t>
            </a:r>
            <a:r>
              <a:rPr lang="en-US" dirty="0"/>
              <a:t> </a:t>
            </a:r>
            <a:r>
              <a:rPr lang="en-US" dirty="0" err="1"/>
              <a:t>oson</a:t>
            </a:r>
            <a:r>
              <a:rPr lang="en-US" dirty="0"/>
              <a:t> </a:t>
            </a:r>
            <a:r>
              <a:rPr lang="en-US" dirty="0" err="1"/>
              <a:t>ko‘rish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Global </a:t>
            </a:r>
            <a:r>
              <a:rPr lang="en-US" dirty="0" err="1"/>
              <a:t>tarmoqlarda</a:t>
            </a:r>
            <a:r>
              <a:rPr lang="en-US" dirty="0"/>
              <a:t> </a:t>
            </a:r>
            <a:r>
              <a:rPr lang="en-US" dirty="0" err="1"/>
              <a:t>aloqalar</a:t>
            </a:r>
            <a:r>
              <a:rPr lang="en-US" dirty="0"/>
              <a:t> </a:t>
            </a:r>
            <a:r>
              <a:rPr lang="en-US" dirty="0" err="1"/>
              <a:t>tuzilishi</a:t>
            </a:r>
            <a:r>
              <a:rPr lang="en-US" dirty="0"/>
              <a:t> </a:t>
            </a:r>
            <a:r>
              <a:rPr lang="en-US" dirty="0" err="1"/>
              <a:t>foydalanuvchilardan</a:t>
            </a:r>
            <a:r>
              <a:rPr lang="en-US" dirty="0"/>
              <a:t> </a:t>
            </a:r>
            <a:r>
              <a:rPr lang="en-US" dirty="0" err="1"/>
              <a:t>odatda</a:t>
            </a:r>
            <a:r>
              <a:rPr lang="en-US" dirty="0"/>
              <a:t> </a:t>
            </a:r>
            <a:r>
              <a:rPr lang="en-US" dirty="0" err="1"/>
              <a:t>berkitilgan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unchalik</a:t>
            </a:r>
            <a:r>
              <a:rPr lang="en-US" dirty="0"/>
              <a:t> </a:t>
            </a:r>
            <a:r>
              <a:rPr lang="en-US" dirty="0" err="1"/>
              <a:t>muhim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, </a:t>
            </a:r>
            <a:r>
              <a:rPr lang="en-US" dirty="0" err="1"/>
              <a:t>chunki</a:t>
            </a:r>
            <a:r>
              <a:rPr lang="en-US" dirty="0"/>
              <a:t> har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seansi</a:t>
            </a:r>
            <a:r>
              <a:rPr lang="en-US" dirty="0"/>
              <a:t> </a:t>
            </a:r>
            <a:r>
              <a:rPr lang="en-US" dirty="0" err="1"/>
              <a:t>shaxsiy</a:t>
            </a:r>
            <a:r>
              <a:rPr lang="en-US" dirty="0"/>
              <a:t> </a:t>
            </a:r>
            <a:r>
              <a:rPr lang="en-US" dirty="0" err="1"/>
              <a:t>o‘zini</a:t>
            </a:r>
            <a:r>
              <a:rPr lang="en-US" dirty="0"/>
              <a:t> </a:t>
            </a:r>
            <a:r>
              <a:rPr lang="en-US" dirty="0" err="1"/>
              <a:t>yo‘li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bajarilishi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r>
              <a:rPr lang="en-US" dirty="0" err="1"/>
              <a:t>Asbob</a:t>
            </a:r>
            <a:r>
              <a:rPr lang="en-US" dirty="0"/>
              <a:t> – </a:t>
            </a:r>
            <a:r>
              <a:rPr lang="en-US" dirty="0" err="1"/>
              <a:t>uskunalarga</a:t>
            </a:r>
            <a:r>
              <a:rPr lang="en-US" dirty="0"/>
              <a:t>, </a:t>
            </a:r>
            <a:r>
              <a:rPr lang="en-US" dirty="0" err="1"/>
              <a:t>ishlatiladigan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turiga</a:t>
            </a:r>
            <a:r>
              <a:rPr lang="en-US" dirty="0"/>
              <a:t>,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bo‘lgan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qulay</a:t>
            </a:r>
            <a:r>
              <a:rPr lang="en-US" dirty="0"/>
              <a:t> </a:t>
            </a:r>
            <a:r>
              <a:rPr lang="en-US" dirty="0" err="1"/>
              <a:t>almashuvni</a:t>
            </a:r>
            <a:r>
              <a:rPr lang="en-US" dirty="0"/>
              <a:t> </a:t>
            </a:r>
            <a:r>
              <a:rPr lang="en-US" dirty="0" err="1"/>
              <a:t>boshqaradigan</a:t>
            </a:r>
            <a:r>
              <a:rPr lang="en-US" dirty="0"/>
              <a:t> </a:t>
            </a:r>
            <a:r>
              <a:rPr lang="en-US" dirty="0" err="1"/>
              <a:t>usullariga</a:t>
            </a:r>
            <a:r>
              <a:rPr lang="en-US" dirty="0"/>
              <a:t>,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ishonchligiga</a:t>
            </a:r>
            <a:r>
              <a:rPr lang="en-US" dirty="0"/>
              <a:t>, </a:t>
            </a:r>
            <a:r>
              <a:rPr lang="en-US" dirty="0" err="1"/>
              <a:t>tarmoqlarni</a:t>
            </a:r>
            <a:r>
              <a:rPr lang="en-US" dirty="0"/>
              <a:t> </a:t>
            </a:r>
            <a:r>
              <a:rPr lang="en-US" dirty="0" err="1"/>
              <a:t>kengaytirish</a:t>
            </a:r>
            <a:r>
              <a:rPr lang="en-US" dirty="0"/>
              <a:t> </a:t>
            </a:r>
            <a:r>
              <a:rPr lang="en-US" dirty="0" err="1"/>
              <a:t>imkoniyatlariga</a:t>
            </a:r>
            <a:r>
              <a:rPr lang="en-US" dirty="0"/>
              <a:t> </a:t>
            </a:r>
            <a:r>
              <a:rPr lang="en-US" dirty="0" err="1"/>
              <a:t>topologiya</a:t>
            </a:r>
            <a:r>
              <a:rPr lang="en-US" dirty="0"/>
              <a:t> </a:t>
            </a:r>
            <a:r>
              <a:rPr lang="en-US" dirty="0" err="1"/>
              <a:t>talablarini</a:t>
            </a:r>
            <a:r>
              <a:rPr lang="en-US" dirty="0"/>
              <a:t> </a:t>
            </a:r>
            <a:r>
              <a:rPr lang="en-US" dirty="0" err="1"/>
              <a:t>belgilaydi</a:t>
            </a:r>
            <a:r>
              <a:rPr lang="en-US" dirty="0"/>
              <a:t>. </a:t>
            </a:r>
            <a:r>
              <a:rPr lang="en-US" dirty="0" err="1"/>
              <a:t>Garchi</a:t>
            </a:r>
            <a:r>
              <a:rPr lang="en-US" dirty="0"/>
              <a:t> </a:t>
            </a:r>
            <a:r>
              <a:rPr lang="en-US" dirty="0" err="1"/>
              <a:t>tarmoqdan</a:t>
            </a:r>
            <a:r>
              <a:rPr lang="en-US" dirty="0"/>
              <a:t> </a:t>
            </a:r>
            <a:r>
              <a:rPr lang="en-US" dirty="0" err="1"/>
              <a:t>foydalanuvchiga</a:t>
            </a:r>
            <a:r>
              <a:rPr lang="en-US" dirty="0"/>
              <a:t> </a:t>
            </a:r>
            <a:r>
              <a:rPr lang="en-US" dirty="0" err="1"/>
              <a:t>topologiyani</a:t>
            </a:r>
            <a:r>
              <a:rPr lang="en-US" dirty="0"/>
              <a:t> </a:t>
            </a:r>
            <a:r>
              <a:rPr lang="en-US" dirty="0" err="1"/>
              <a:t>tanlash</a:t>
            </a:r>
            <a:r>
              <a:rPr lang="en-US" dirty="0"/>
              <a:t> </a:t>
            </a:r>
            <a:r>
              <a:rPr lang="en-US" dirty="0" err="1"/>
              <a:t>tez</a:t>
            </a:r>
            <a:r>
              <a:rPr lang="en-US" dirty="0"/>
              <a:t> – </a:t>
            </a:r>
            <a:r>
              <a:rPr lang="en-US" dirty="0" err="1"/>
              <a:t>tez</a:t>
            </a:r>
            <a:r>
              <a:rPr lang="en-US" dirty="0"/>
              <a:t> </a:t>
            </a:r>
            <a:r>
              <a:rPr lang="en-US" dirty="0" err="1"/>
              <a:t>bo‘lmasa</a:t>
            </a:r>
            <a:r>
              <a:rPr lang="en-US" dirty="0"/>
              <a:t> ham,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topoloiyalarning</a:t>
            </a:r>
            <a:r>
              <a:rPr lang="en-US" dirty="0"/>
              <a:t> </a:t>
            </a:r>
            <a:r>
              <a:rPr lang="en-US" dirty="0" err="1"/>
              <a:t>xususiyatlari</a:t>
            </a:r>
            <a:r>
              <a:rPr lang="en-US" dirty="0"/>
              <a:t>, </a:t>
            </a:r>
            <a:r>
              <a:rPr lang="en-US" dirty="0" err="1"/>
              <a:t>ularning</a:t>
            </a:r>
            <a:r>
              <a:rPr lang="en-US" dirty="0"/>
              <a:t> </a:t>
            </a:r>
            <a:r>
              <a:rPr lang="en-US" dirty="0" err="1"/>
              <a:t>ustunliklari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kamchiliklarini</a:t>
            </a:r>
            <a:r>
              <a:rPr lang="en-US" dirty="0"/>
              <a:t> </a:t>
            </a:r>
            <a:r>
              <a:rPr lang="en-US" dirty="0" err="1"/>
              <a:t>bilishi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51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9723C-EA7E-49BC-B274-C58943D6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Tarmoqning</a:t>
            </a:r>
            <a:r>
              <a:rPr lang="en-US" dirty="0"/>
              <a:t> </a:t>
            </a:r>
            <a:r>
              <a:rPr lang="en-US" dirty="0" err="1"/>
              <a:t>to’rtta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topologiyalari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373480-ECAA-4FDC-94BC-B704DA54F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Shina (Bus)</a:t>
            </a:r>
          </a:p>
          <a:p>
            <a:r>
              <a:rPr lang="en-US" sz="4000" dirty="0" err="1"/>
              <a:t>Yulduz</a:t>
            </a:r>
            <a:r>
              <a:rPr lang="en-US" sz="4000" dirty="0"/>
              <a:t> (star)</a:t>
            </a:r>
          </a:p>
          <a:p>
            <a:r>
              <a:rPr lang="en-US" sz="4000" dirty="0" err="1"/>
              <a:t>Halqa</a:t>
            </a:r>
            <a:r>
              <a:rPr lang="en-US" sz="4000" dirty="0"/>
              <a:t> (ring)</a:t>
            </a:r>
          </a:p>
          <a:p>
            <a:r>
              <a:rPr lang="en-US" sz="4000" dirty="0"/>
              <a:t>Mesh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7871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4E698-C520-4217-B798-1C500A79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shina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91ABF-B465-4FCE-B5B7-96A55B7CE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12875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shina</a:t>
            </a:r>
            <a:r>
              <a:rPr lang="en-US" sz="3200" dirty="0"/>
              <a:t> (bus), </a:t>
            </a:r>
            <a:r>
              <a:rPr lang="en-US" sz="3200" dirty="0" err="1"/>
              <a:t>bunda</a:t>
            </a:r>
            <a:r>
              <a:rPr lang="en-US" sz="3200" dirty="0"/>
              <a:t> </a:t>
            </a:r>
            <a:r>
              <a:rPr lang="en-US" sz="3200" dirty="0" err="1"/>
              <a:t>hamma</a:t>
            </a:r>
            <a:r>
              <a:rPr lang="en-US" sz="3200" dirty="0"/>
              <a:t> </a:t>
            </a:r>
            <a:r>
              <a:rPr lang="en-US" sz="3200" dirty="0" err="1"/>
              <a:t>kompyuterlar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aloqa</a:t>
            </a:r>
            <a:r>
              <a:rPr lang="en-US" sz="3200" dirty="0"/>
              <a:t> </a:t>
            </a:r>
            <a:r>
              <a:rPr lang="en-US" sz="3200" dirty="0" err="1"/>
              <a:t>liniyasiga</a:t>
            </a:r>
            <a:r>
              <a:rPr lang="en-US" sz="3200" dirty="0"/>
              <a:t> parallel </a:t>
            </a:r>
            <a:r>
              <a:rPr lang="en-US" sz="3200" dirty="0" err="1"/>
              <a:t>ulanadi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har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kompyuterdan</a:t>
            </a:r>
            <a:r>
              <a:rPr lang="en-US" sz="3200" dirty="0"/>
              <a:t> </a:t>
            </a:r>
            <a:r>
              <a:rPr lang="en-US" sz="3200" dirty="0" err="1"/>
              <a:t>axborot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vaqtda</a:t>
            </a:r>
            <a:r>
              <a:rPr lang="en-US" sz="3200" dirty="0"/>
              <a:t> </a:t>
            </a:r>
            <a:r>
              <a:rPr lang="en-US" sz="3200" dirty="0" err="1"/>
              <a:t>hamma</a:t>
            </a:r>
            <a:r>
              <a:rPr lang="en-US" sz="3200" dirty="0"/>
              <a:t> </a:t>
            </a:r>
            <a:r>
              <a:rPr lang="en-US" sz="3200" dirty="0" err="1"/>
              <a:t>qolgan</a:t>
            </a:r>
            <a:r>
              <a:rPr lang="en-US" sz="3200" dirty="0"/>
              <a:t> </a:t>
            </a:r>
            <a:r>
              <a:rPr lang="en-US" sz="3200" dirty="0" err="1"/>
              <a:t>kompyuterlarga</a:t>
            </a:r>
            <a:r>
              <a:rPr lang="en-US" sz="3200" dirty="0"/>
              <a:t> </a:t>
            </a:r>
            <a:r>
              <a:rPr lang="en-US" sz="3200" dirty="0" err="1"/>
              <a:t>uzatiladi</a:t>
            </a:r>
            <a:endParaRPr lang="ru-RU" sz="3200" dirty="0"/>
          </a:p>
        </p:txBody>
      </p:sp>
      <p:pic>
        <p:nvPicPr>
          <p:cNvPr id="1026" name="Picture 2" descr="https://tami.uz/kt/24.jpg">
            <a:extLst>
              <a:ext uri="{FF2B5EF4-FFF2-40B4-BE49-F238E27FC236}">
                <a16:creationId xmlns:a16="http://schemas.microsoft.com/office/drawing/2014/main" id="{921A6C2C-5772-4A6A-B9A0-C4AD2E258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1" y="3428999"/>
            <a:ext cx="10752477" cy="31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04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0F5C1-EEEB-4059-BE24-5B7683F5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496" y="-339656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yulduz</a:t>
            </a:r>
            <a:r>
              <a:rPr lang="en-US" dirty="0"/>
              <a:t> (star)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88399-53AF-4756-A5D9-8C45EF1D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496" y="877887"/>
            <a:ext cx="9905999" cy="3541714"/>
          </a:xfrm>
        </p:spPr>
        <p:txBody>
          <a:bodyPr>
            <a:normAutofit/>
          </a:bodyPr>
          <a:lstStyle/>
          <a:p>
            <a:r>
              <a:rPr lang="en-US" sz="3600" dirty="0"/>
              <a:t> </a:t>
            </a:r>
            <a:r>
              <a:rPr lang="en-US" sz="3600" dirty="0" err="1"/>
              <a:t>Yulduz</a:t>
            </a:r>
            <a:r>
              <a:rPr lang="en-US" sz="3600" dirty="0"/>
              <a:t> (star), </a:t>
            </a:r>
            <a:r>
              <a:rPr lang="en-US" sz="3600" dirty="0" err="1"/>
              <a:t>bunda</a:t>
            </a:r>
            <a:r>
              <a:rPr lang="en-US" sz="3600" dirty="0"/>
              <a:t> </a:t>
            </a:r>
            <a:r>
              <a:rPr lang="en-US" sz="3600" dirty="0" err="1"/>
              <a:t>bitta</a:t>
            </a:r>
            <a:r>
              <a:rPr lang="en-US" sz="3600" dirty="0"/>
              <a:t> </a:t>
            </a:r>
            <a:r>
              <a:rPr lang="en-US" sz="3600" dirty="0" err="1"/>
              <a:t>markaziy</a:t>
            </a:r>
            <a:r>
              <a:rPr lang="en-US" sz="3600" dirty="0"/>
              <a:t> </a:t>
            </a:r>
            <a:r>
              <a:rPr lang="en-US" sz="3600" dirty="0" err="1"/>
              <a:t>kompyuterga</a:t>
            </a:r>
            <a:r>
              <a:rPr lang="en-US" sz="3600" dirty="0"/>
              <a:t> </a:t>
            </a:r>
            <a:r>
              <a:rPr lang="en-US" sz="3600" dirty="0" err="1"/>
              <a:t>chetda</a:t>
            </a:r>
            <a:r>
              <a:rPr lang="en-US" sz="3600" dirty="0"/>
              <a:t> </a:t>
            </a:r>
            <a:r>
              <a:rPr lang="en-US" sz="3600" dirty="0" err="1"/>
              <a:t>qolgan</a:t>
            </a:r>
            <a:r>
              <a:rPr lang="en-US" sz="3600" dirty="0"/>
              <a:t> </a:t>
            </a:r>
            <a:r>
              <a:rPr lang="en-US" sz="3600" dirty="0" err="1"/>
              <a:t>kompyuterlar</a:t>
            </a:r>
            <a:r>
              <a:rPr lang="en-US" sz="3600" dirty="0"/>
              <a:t> </a:t>
            </a:r>
            <a:r>
              <a:rPr lang="en-US" sz="3600" dirty="0" err="1"/>
              <a:t>ulanadi</a:t>
            </a:r>
            <a:r>
              <a:rPr lang="en-US" sz="3600" dirty="0"/>
              <a:t>, </a:t>
            </a:r>
            <a:r>
              <a:rPr lang="en-US" sz="3600" dirty="0" err="1"/>
              <a:t>shu</a:t>
            </a:r>
            <a:r>
              <a:rPr lang="en-US" sz="3600" dirty="0"/>
              <a:t> </a:t>
            </a:r>
            <a:r>
              <a:rPr lang="en-US" sz="3600" dirty="0" err="1"/>
              <a:t>bilan</a:t>
            </a:r>
            <a:r>
              <a:rPr lang="en-US" sz="3600" dirty="0"/>
              <a:t> </a:t>
            </a:r>
            <a:r>
              <a:rPr lang="en-US" sz="3600" dirty="0" err="1"/>
              <a:t>birga</a:t>
            </a:r>
            <a:r>
              <a:rPr lang="en-US" sz="3600" dirty="0"/>
              <a:t> har </a:t>
            </a:r>
            <a:r>
              <a:rPr lang="en-US" sz="3600" dirty="0" err="1"/>
              <a:t>biri</a:t>
            </a:r>
            <a:r>
              <a:rPr lang="en-US" sz="3600" dirty="0"/>
              <a:t> </a:t>
            </a:r>
            <a:r>
              <a:rPr lang="en-US" sz="3600" dirty="0" err="1"/>
              <a:t>o‘zining</a:t>
            </a:r>
            <a:r>
              <a:rPr lang="en-US" sz="3600" dirty="0"/>
              <a:t> </a:t>
            </a:r>
            <a:r>
              <a:rPr lang="en-US" sz="3600" dirty="0" err="1"/>
              <a:t>alohida</a:t>
            </a:r>
            <a:r>
              <a:rPr lang="en-US" sz="3600" dirty="0"/>
              <a:t> </a:t>
            </a:r>
            <a:r>
              <a:rPr lang="en-US" sz="3600" dirty="0" err="1"/>
              <a:t>aloqa</a:t>
            </a:r>
            <a:r>
              <a:rPr lang="en-US" sz="3600" dirty="0"/>
              <a:t> </a:t>
            </a:r>
            <a:r>
              <a:rPr lang="en-US" sz="3600" dirty="0" err="1"/>
              <a:t>liniyalaridan</a:t>
            </a:r>
            <a:r>
              <a:rPr lang="en-US" sz="3600" dirty="0"/>
              <a:t> </a:t>
            </a:r>
            <a:r>
              <a:rPr lang="en-US" sz="3600" dirty="0" err="1"/>
              <a:t>foydalanadi</a:t>
            </a:r>
            <a:endParaRPr lang="ru-RU" sz="3600" dirty="0"/>
          </a:p>
        </p:txBody>
      </p:sp>
      <p:pic>
        <p:nvPicPr>
          <p:cNvPr id="2050" name="Picture 2" descr="https://tami.uz/kt/25.jpg">
            <a:extLst>
              <a:ext uri="{FF2B5EF4-FFF2-40B4-BE49-F238E27FC236}">
                <a16:creationId xmlns:a16="http://schemas.microsoft.com/office/drawing/2014/main" id="{384DFC7C-68CB-4DBE-A570-AABAF9B03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112" y="2990571"/>
            <a:ext cx="6462993" cy="378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5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2E05C-CFA9-40EE-9D74-BC0C7538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halqa</a:t>
            </a:r>
            <a:r>
              <a:rPr lang="en-US" dirty="0"/>
              <a:t> (ring)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18102A-D51C-4AC0-9D21-916A34C60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0545"/>
            <a:ext cx="9905999" cy="3541714"/>
          </a:xfrm>
        </p:spPr>
        <p:txBody>
          <a:bodyPr/>
          <a:lstStyle/>
          <a:p>
            <a:r>
              <a:rPr lang="en-US" dirty="0" err="1"/>
              <a:t>halqa</a:t>
            </a:r>
            <a:r>
              <a:rPr lang="en-US" dirty="0"/>
              <a:t> (ring), </a:t>
            </a:r>
            <a:r>
              <a:rPr lang="en-US" dirty="0" err="1"/>
              <a:t>bunda</a:t>
            </a:r>
            <a:r>
              <a:rPr lang="en-US" dirty="0"/>
              <a:t> har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kompyuter</a:t>
            </a:r>
            <a:r>
              <a:rPr lang="en-US" dirty="0"/>
              <a:t> </a:t>
            </a:r>
            <a:r>
              <a:rPr lang="en-US" dirty="0" err="1"/>
              <a:t>axborotni</a:t>
            </a:r>
            <a:r>
              <a:rPr lang="en-US" dirty="0"/>
              <a:t> har </a:t>
            </a:r>
            <a:r>
              <a:rPr lang="en-US" dirty="0" err="1"/>
              <a:t>doim</a:t>
            </a:r>
            <a:r>
              <a:rPr lang="en-US" dirty="0"/>
              <a:t>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bitta</a:t>
            </a:r>
            <a:r>
              <a:rPr lang="en-US" dirty="0"/>
              <a:t> </a:t>
            </a:r>
            <a:r>
              <a:rPr lang="en-US" dirty="0" err="1"/>
              <a:t>zanjirda</a:t>
            </a:r>
            <a:r>
              <a:rPr lang="en-US" dirty="0"/>
              <a:t> </a:t>
            </a:r>
            <a:r>
              <a:rPr lang="en-US" dirty="0" err="1"/>
              <a:t>kelayotgan</a:t>
            </a:r>
            <a:r>
              <a:rPr lang="en-US" dirty="0"/>
              <a:t> </a:t>
            </a:r>
            <a:r>
              <a:rPr lang="en-US" dirty="0" err="1"/>
              <a:t>kompyuterga</a:t>
            </a:r>
            <a:r>
              <a:rPr lang="en-US" dirty="0"/>
              <a:t> </a:t>
            </a:r>
            <a:r>
              <a:rPr lang="en-US" dirty="0" err="1"/>
              <a:t>uzatadi</a:t>
            </a:r>
            <a:r>
              <a:rPr lang="en-US" dirty="0"/>
              <a:t>, </a:t>
            </a:r>
            <a:r>
              <a:rPr lang="en-US" dirty="0" err="1"/>
              <a:t>axborotni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zanjirdagi</a:t>
            </a:r>
            <a:r>
              <a:rPr lang="en-US" dirty="0"/>
              <a:t> </a:t>
            </a:r>
            <a:r>
              <a:rPr lang="en-US" dirty="0" err="1"/>
              <a:t>oldinda</a:t>
            </a:r>
            <a:r>
              <a:rPr lang="en-US" dirty="0"/>
              <a:t> </a:t>
            </a:r>
            <a:r>
              <a:rPr lang="en-US" dirty="0" err="1"/>
              <a:t>kelayotgan</a:t>
            </a:r>
            <a:r>
              <a:rPr lang="en-US" dirty="0"/>
              <a:t> </a:t>
            </a:r>
            <a:r>
              <a:rPr lang="en-US" dirty="0" err="1"/>
              <a:t>kompyuterdan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zanjir</a:t>
            </a:r>
            <a:r>
              <a:rPr lang="en-US" dirty="0"/>
              <a:t> “</a:t>
            </a:r>
            <a:r>
              <a:rPr lang="en-US" dirty="0" err="1"/>
              <a:t>halqa</a:t>
            </a:r>
            <a:r>
              <a:rPr lang="en-US" dirty="0"/>
              <a:t>” </a:t>
            </a:r>
            <a:r>
              <a:rPr lang="en-US" dirty="0" err="1"/>
              <a:t>bo‘lib</a:t>
            </a:r>
            <a:r>
              <a:rPr lang="en-US" dirty="0"/>
              <a:t> </a:t>
            </a:r>
            <a:r>
              <a:rPr lang="en-US" dirty="0" err="1"/>
              <a:t>birlashgan</a:t>
            </a:r>
            <a:endParaRPr lang="ru-RU" dirty="0"/>
          </a:p>
        </p:txBody>
      </p:sp>
      <p:pic>
        <p:nvPicPr>
          <p:cNvPr id="3074" name="Picture 2" descr="https://tami.uz/kt/26.jpg">
            <a:extLst>
              <a:ext uri="{FF2B5EF4-FFF2-40B4-BE49-F238E27FC236}">
                <a16:creationId xmlns:a16="http://schemas.microsoft.com/office/drawing/2014/main" id="{F835C04C-522F-48F0-B89B-5284C7C2D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052" y="3429000"/>
            <a:ext cx="5461747" cy="330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4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9D352-0ACB-4E74-AD72-2CA9000D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Mesh </a:t>
            </a:r>
            <a:r>
              <a:rPr lang="en-US" dirty="0" err="1"/>
              <a:t>topologiyasi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C8B64-57BF-4361-A374-0BE2D0A51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530" y="1062319"/>
            <a:ext cx="10038882" cy="4276164"/>
          </a:xfrm>
        </p:spPr>
        <p:txBody>
          <a:bodyPr>
            <a:normAutofit/>
          </a:bodyPr>
          <a:lstStyle/>
          <a:p>
            <a:r>
              <a:rPr lang="uz-Latn-UZ" sz="3200" dirty="0"/>
              <a:t>mesh topologiyali tarmoq - bu lokal tarmoq topologiyasida ishlatiladi, unda infratuzilma tugunlari to'g'ridan-to'g'ri, dinamik va ierarxik bo'lmagan holda boshqa ko'plab tugunlarga ulanadi va ma'lumotlarni foydalanuvchilarga samarali yo'naltirish uchun bir-biri bilan hamkorlik qiladi. Bunday topologiyalar har doim ham o’zini oqlamaydi, sababi qurilishi qimmatga tushadi.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5222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7A799-8F7B-4CDA-9A83-CFFC81D7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4" y="228599"/>
            <a:ext cx="9905998" cy="1075766"/>
          </a:xfrm>
        </p:spPr>
        <p:txBody>
          <a:bodyPr/>
          <a:lstStyle/>
          <a:p>
            <a:r>
              <a:rPr lang="en-US" dirty="0"/>
              <a:t>Mesh </a:t>
            </a:r>
            <a:r>
              <a:rPr lang="en-US" dirty="0" err="1"/>
              <a:t>topologiyasi</a:t>
            </a:r>
            <a:endParaRPr lang="ru-RU" dirty="0"/>
          </a:p>
        </p:txBody>
      </p:sp>
      <p:pic>
        <p:nvPicPr>
          <p:cNvPr id="6" name="Объект 5" descr="COMPUTER EDUCATION 10: August 2018">
            <a:extLst>
              <a:ext uri="{FF2B5EF4-FFF2-40B4-BE49-F238E27FC236}">
                <a16:creationId xmlns:a16="http://schemas.microsoft.com/office/drawing/2014/main" id="{019A6E59-C38E-4732-A9E7-3A60FF58FA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994" y="1627095"/>
            <a:ext cx="8296836" cy="5002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453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02B91-D32E-495E-AD79-B5420E50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Amaliyotda</a:t>
            </a:r>
            <a:r>
              <a:rPr lang="en-US" dirty="0"/>
              <a:t> </a:t>
            </a:r>
            <a:r>
              <a:rPr lang="en-US" dirty="0" err="1"/>
              <a:t>ko‘pincha</a:t>
            </a:r>
            <a:r>
              <a:rPr lang="en-US" dirty="0"/>
              <a:t> b</a:t>
            </a:r>
            <a:r>
              <a:rPr lang="ru-RU" dirty="0"/>
              <a:t>а</a:t>
            </a:r>
            <a:r>
              <a:rPr lang="en-US" dirty="0"/>
              <a:t>z</a:t>
            </a:r>
            <a:r>
              <a:rPr lang="ru-RU" dirty="0"/>
              <a:t>а</a:t>
            </a:r>
            <a:r>
              <a:rPr lang="en-US" dirty="0"/>
              <a:t>li </a:t>
            </a:r>
            <a:r>
              <a:rPr lang="en-US" dirty="0" err="1"/>
              <a:t>topologiyalarning</a:t>
            </a:r>
            <a:r>
              <a:rPr lang="en-US" dirty="0"/>
              <a:t> </a:t>
            </a:r>
            <a:r>
              <a:rPr lang="en-US" dirty="0" err="1"/>
              <a:t>kombinatsiyasi</a:t>
            </a:r>
            <a:r>
              <a:rPr lang="en-US" dirty="0"/>
              <a:t> ham </a:t>
            </a:r>
            <a:r>
              <a:rPr lang="en-US" dirty="0" err="1"/>
              <a:t>ishlatiladi</a:t>
            </a:r>
            <a:r>
              <a:rPr lang="en-US" dirty="0"/>
              <a:t>, </a:t>
            </a:r>
            <a:r>
              <a:rPr lang="en-US" dirty="0" err="1"/>
              <a:t>lekin</a:t>
            </a:r>
            <a:r>
              <a:rPr lang="en-US" dirty="0"/>
              <a:t> </a:t>
            </a:r>
            <a:r>
              <a:rPr lang="en-US" dirty="0" err="1"/>
              <a:t>ko‘p</a:t>
            </a:r>
            <a:r>
              <a:rPr lang="en-US" dirty="0"/>
              <a:t> </a:t>
            </a:r>
            <a:r>
              <a:rPr lang="en-US" dirty="0" err="1"/>
              <a:t>tarmoqlar</a:t>
            </a:r>
            <a:r>
              <a:rPr lang="en-US" dirty="0"/>
              <a:t> </a:t>
            </a:r>
            <a:r>
              <a:rPr lang="en-US" dirty="0" err="1"/>
              <a:t>huddi</a:t>
            </a:r>
            <a:r>
              <a:rPr lang="en-US" dirty="0"/>
              <a:t>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uchtasiga</a:t>
            </a:r>
            <a:r>
              <a:rPr lang="en-US" dirty="0"/>
              <a:t> </a:t>
            </a:r>
            <a:r>
              <a:rPr lang="en-US" dirty="0" err="1"/>
              <a:t>mo‘ljallangan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187880-85F4-4EB1-B72D-BE606D90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What is Hybrid Topology?">
            <a:extLst>
              <a:ext uri="{FF2B5EF4-FFF2-40B4-BE49-F238E27FC236}">
                <a16:creationId xmlns:a16="http://schemas.microsoft.com/office/drawing/2014/main" id="{A9D52087-0688-4A60-A512-F9DCA60A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229" y="2249487"/>
            <a:ext cx="6604747" cy="438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210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34</TotalTime>
  <Words>604</Words>
  <Application>Microsoft Office PowerPoint</Application>
  <PresentationFormat>Широкоэкранный</PresentationFormat>
  <Paragraphs>29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Tw Cen MT</vt:lpstr>
      <vt:lpstr>Verdana</vt:lpstr>
      <vt:lpstr>Контур</vt:lpstr>
      <vt:lpstr>Презентация PowerPoint</vt:lpstr>
      <vt:lpstr>Презентация PowerPoint</vt:lpstr>
      <vt:lpstr>Tarmoqning to’rtta asosiy topologiyalari mavjud:</vt:lpstr>
      <vt:lpstr>shina</vt:lpstr>
      <vt:lpstr>yulduz (star)</vt:lpstr>
      <vt:lpstr> halqa (ring)</vt:lpstr>
      <vt:lpstr>Mesh topologiyasi</vt:lpstr>
      <vt:lpstr>Mesh topologiyasi</vt:lpstr>
      <vt:lpstr>Amaliyotda ko‘pincha bаzаli topologiyalarning kombinatsiyasi ham ishlatiladi, lekin ko‘p tarmoqlar huddi shu uchtasiga mo‘ljallangan.</vt:lpstr>
      <vt:lpstr>“Shina” topologiyasi </vt:lpstr>
      <vt:lpstr>“Shina” topologiyasi </vt:lpstr>
      <vt:lpstr>Yulduz topologiyasi</vt:lpstr>
      <vt:lpstr>Yulduz topologiyasi</vt:lpstr>
      <vt:lpstr>“Halqa” topologiyasi</vt:lpstr>
      <vt:lpstr>Kombinatsiyali topologiyalar ham ancha ko‘p ishlatiladi, ular orasida eng ko‘p tarqalgan yulduz-shinali va yulduz-halqalilaridir.</vt:lpstr>
      <vt:lpstr>Yulduz-shinali topologiya</vt:lpstr>
      <vt:lpstr>Yulduz-shinali topologiya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x</dc:creator>
  <cp:lastModifiedBy>x</cp:lastModifiedBy>
  <cp:revision>4</cp:revision>
  <dcterms:created xsi:type="dcterms:W3CDTF">2022-10-13T03:41:02Z</dcterms:created>
  <dcterms:modified xsi:type="dcterms:W3CDTF">2022-10-14T03:04:52Z</dcterms:modified>
</cp:coreProperties>
</file>