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1692275" y="4411663"/>
            <a:ext cx="18669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2282825" y="2293938"/>
            <a:ext cx="6897688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396875" y="2133600"/>
            <a:ext cx="8423275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5262563" y="4076700"/>
            <a:ext cx="1397000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130425" y="4749800"/>
            <a:ext cx="7013575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for Sustainable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b="1"/>
              <a:t>Theme: Machine Learning Meets UN SDG 11 – Sustainable Cities</a:t>
            </a:r>
            <a:endParaRPr b="1"/>
          </a:p>
          <a:p>
            <a:pPr>
              <a:defRPr sz="1800"/>
            </a:pPr>
            <a:r>
              <a:rPr b="1"/>
              <a:t>Project: Identifying Transit Hubs using K-Means Clustering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Problem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Urban transport suffers from poor routing and congestion.</a:t>
            </a:r>
          </a:p>
          <a:p>
            <a:pPr>
              <a:defRPr sz="1800"/>
            </a:pPr>
            <a:r>
              <a:t>Objective: Identify optimal hub locations to improve efficiency and reduce emissions.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ML Approach &amp;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b="1"/>
              <a:t>Approach: Unsupervised Learning (K-Me</a:t>
            </a:r>
            <a:r>
              <a:rPr b="1"/>
              <a:t>ans)</a:t>
            </a:r>
            <a:endParaRPr b="1"/>
          </a:p>
          <a:p>
            <a:pPr>
              <a:defRPr sz="1800"/>
            </a:pPr>
            <a:r>
              <a:rPr b="1"/>
              <a:t>Dataset: 300 stops with coordinates and passenger data</a:t>
            </a:r>
            <a:endParaRPr b="1"/>
          </a:p>
          <a:p>
            <a:pPr>
              <a:defRPr sz="1800"/>
            </a:pPr>
            <a:r>
              <a:rPr b="1"/>
              <a:t>Tools: Python, Scikit-learn, Pandas, Matplotlib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Results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</a:t>
            </a:r>
            <a:r>
              <a:rPr b="1"/>
              <a:t> Best cluster count: k = 4 (Silhouette method)</a:t>
            </a:r>
            <a:endParaRPr b="1"/>
          </a:p>
          <a:p>
            <a:pPr>
              <a:defRPr sz="1800"/>
            </a:pPr>
            <a:r>
              <a:rPr b="1"/>
              <a:t>• 4 major service zones identified</a:t>
            </a:r>
            <a:endParaRPr b="1"/>
          </a:p>
          <a:p>
            <a:pPr>
              <a:defRPr sz="1800"/>
            </a:pPr>
            <a:r>
              <a:rPr b="1"/>
              <a:t>• Weighted centroids = hub locations</a:t>
            </a:r>
            <a:endParaRPr b="1"/>
          </a:p>
          <a:p>
            <a:pPr>
              <a:defRPr sz="1800"/>
            </a:pPr>
            <a:r>
              <a:rPr b="1"/>
              <a:t>• Improved accessibility and lower travel times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Ethics &amp; Sustainability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</a:t>
            </a:r>
            <a:r>
              <a:rPr b="1"/>
              <a:t>Avoid bias: include low-income areas</a:t>
            </a:r>
            <a:endParaRPr b="1"/>
          </a:p>
          <a:p>
            <a:pPr>
              <a:defRPr sz="1800"/>
            </a:pPr>
            <a:r>
              <a:rPr b="1"/>
              <a:t>• Protect privacy: anonymize data</a:t>
            </a:r>
            <a:endParaRPr b="1"/>
          </a:p>
          <a:p>
            <a:pPr>
              <a:defRPr sz="1800"/>
            </a:pPr>
            <a:r>
              <a:rPr b="1"/>
              <a:t>• Promote fairness and green mobility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b="1"/>
              <a:t>AI-driven transport planning supports efficient cities.</a:t>
            </a:r>
            <a:endParaRPr b="1"/>
          </a:p>
          <a:p>
            <a:pPr>
              <a:defRPr sz="1800"/>
            </a:pPr>
            <a:r>
              <a:rPr b="1"/>
              <a:t>Next: Apply model to real city GTFS data, optimize routes, and estimate emission savings.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962</Words>
  <Application>WPS Presentation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Calibri Light</vt:lpstr>
      <vt:lpstr>Lato</vt:lpstr>
      <vt:lpstr>Manrope ExtraBold</vt:lpstr>
      <vt:lpstr>Wingdings</vt:lpstr>
      <vt:lpstr>Office Theme</vt:lpstr>
      <vt:lpstr>Art_mountaineering</vt:lpstr>
      <vt:lpstr>AI for Sustainable Development</vt:lpstr>
      <vt:lpstr>1. Problem &amp; Objective</vt:lpstr>
      <vt:lpstr>2. ML Approach &amp; Data</vt:lpstr>
      <vt:lpstr>3. Results &amp; Impact</vt:lpstr>
      <vt:lpstr>4. Ethics &amp; Sustainability</vt:lpstr>
      <vt:lpstr>5. Conclusion &amp; 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Kenneth</cp:lastModifiedBy>
  <cp:revision>2</cp:revision>
  <dcterms:created xsi:type="dcterms:W3CDTF">2013-01-27T09:14:00Z</dcterms:created>
  <dcterms:modified xsi:type="dcterms:W3CDTF">2025-10-15T15:57:20Z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3653FE85DB754238AAB44C5C54FDF885_12</vt:lpwstr>
  </property>
  <property fmtid="{D5CDD505-2E9C-101B-9397-08002B2CF9AE}" pid="3" name="KSOProductBuildVer">
    <vt:lpwstr>1033-12.2.0.22549</vt:lpwstr>
  </property>
</Properties>
</file>