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0F702-CC36-436F-BAF7-5DCC2F76F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3394A9-041C-432E-9ED6-B79C41C91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E2C61A-EC37-45F0-A547-EB10A073F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5CFC-14C7-49A5-AF80-59B5F3E253CD}" type="datetimeFigureOut">
              <a:rPr lang="de-DE" smtClean="0"/>
              <a:t>15.03.2020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6F62B1-2C3D-44CE-BC06-1E74E798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0698DA-5615-4C35-BC5D-5876A3F4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3E29-CADC-48DB-A94E-61E4F7557E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26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AFEDD-664C-4667-AC72-13149FA8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0D9DF5-5C29-49D5-8BD8-31EBC3747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8B588F-76F8-4733-AB25-5AF60DAF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5CFC-14C7-49A5-AF80-59B5F3E253CD}" type="datetimeFigureOut">
              <a:rPr lang="de-DE" smtClean="0"/>
              <a:t>15.03.2020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F9523B-6AB4-4F76-9949-1118B725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A73F36-6DAB-4F23-8783-AC2DF394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3E29-CADC-48DB-A94E-61E4F7557E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46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BE6B0DC-2ABB-49E0-A1D7-E2E72D9C7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95A8B23-7FDB-42C5-A1A9-B91E11382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5B91DA-0C54-4E23-BBE7-3B88A2912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5CFC-14C7-49A5-AF80-59B5F3E253CD}" type="datetimeFigureOut">
              <a:rPr lang="de-DE" smtClean="0"/>
              <a:t>15.03.2020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8EF343-2A32-4C5B-8480-0BC8742F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3588DB-0E6B-4954-AEF4-0EFD1B85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3E29-CADC-48DB-A94E-61E4F7557E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05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7EFDE7-F289-4745-B0E3-8B38EE76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C715AB-A44B-4E0E-8314-7A374581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5C088F-6929-4E70-B5A3-113320F0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5CFC-14C7-49A5-AF80-59B5F3E253CD}" type="datetimeFigureOut">
              <a:rPr lang="de-DE" smtClean="0"/>
              <a:t>15.03.2020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9CD8EB-34C2-45F2-8365-006FD3773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C745BE-6BB0-44B0-899A-9837C2DEB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3E29-CADC-48DB-A94E-61E4F7557E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4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233595-5394-4BC9-979D-444C0613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0D8EB9-B133-477B-BB42-862476341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E6EBE3-8749-400A-BD78-9121945E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5CFC-14C7-49A5-AF80-59B5F3E253CD}" type="datetimeFigureOut">
              <a:rPr lang="de-DE" smtClean="0"/>
              <a:t>15.03.2020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AEA17E-366B-4DA3-8DEA-822497AFC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9884E3-6952-4331-B296-150609C3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3E29-CADC-48DB-A94E-61E4F7557E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3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EA1EF-1ECC-416A-A5B5-E1F7CBEB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F36705-5B6C-465E-937F-4650C877C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9477E9-FE80-4A43-BCE9-7F3E0B5D9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50697B-6DAC-472C-9D2E-567221CC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5CFC-14C7-49A5-AF80-59B5F3E253CD}" type="datetimeFigureOut">
              <a:rPr lang="de-DE" smtClean="0"/>
              <a:t>15.03.2020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3B4685-19CF-449A-9C4F-481C3FBD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61156B-B7BC-40ED-B8BC-2192CC7D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3E29-CADC-48DB-A94E-61E4F7557E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00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69C53-6124-42C8-A158-60816004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511EF1-DA17-4100-A531-5C49DEF1F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CEDD92-2F98-4292-93D9-B8EFCAB34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B9862D-80AD-4228-A7F7-4AD992424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BDDFC58-868A-4ECE-8206-69143F452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6440D8D-E1A7-42EC-9158-958EB7C8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5CFC-14C7-49A5-AF80-59B5F3E253CD}" type="datetimeFigureOut">
              <a:rPr lang="de-DE" smtClean="0"/>
              <a:t>15.03.2020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FCDEB1-6610-468C-B190-B2083E6C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D68F081-7C92-480D-B84D-E451B7062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3E29-CADC-48DB-A94E-61E4F7557E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94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57284-4761-4241-B35B-C52EB00C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D8823F-D288-4E53-A18A-8AE3773E9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5CFC-14C7-49A5-AF80-59B5F3E253CD}" type="datetimeFigureOut">
              <a:rPr lang="de-DE" smtClean="0"/>
              <a:t>15.03.2020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743C1B-8548-4CCD-8F97-EAA85445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3FB8F4-8786-46EC-A1FF-84E90D52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3E29-CADC-48DB-A94E-61E4F7557E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806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D27BD90-AF94-4106-B47D-A6EDE9599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5CFC-14C7-49A5-AF80-59B5F3E253CD}" type="datetimeFigureOut">
              <a:rPr lang="de-DE" smtClean="0"/>
              <a:t>15.03.2020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7EED5E7-2E78-495E-B3B6-8C7AC3D89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01044F-8D96-4D26-97D6-3AD5C88E0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3E29-CADC-48DB-A94E-61E4F7557E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10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2EA9E-84D0-4497-8284-3592BD457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74DC3B-E78A-4B8F-9FA0-58056F1EB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634BD4-CDB4-46DE-83F0-21A249B0F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E601C1-6EB0-4926-95B2-8A7B8FCE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5CFC-14C7-49A5-AF80-59B5F3E253CD}" type="datetimeFigureOut">
              <a:rPr lang="de-DE" smtClean="0"/>
              <a:t>15.03.2020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0E5FFC-2FC4-4500-B328-3BFDBCD9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932418-363C-4F66-95C9-DD111DD2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3E29-CADC-48DB-A94E-61E4F7557E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91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954CD4-704E-4C13-B0EB-8072F0B44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4CC2E50-4AF1-44B4-B990-99C7F6D39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F03131-5701-43A9-9700-70BF5A6E7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353879-C379-4238-A9B7-08AA83265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5CFC-14C7-49A5-AF80-59B5F3E253CD}" type="datetimeFigureOut">
              <a:rPr lang="de-DE" smtClean="0"/>
              <a:t>15.03.2020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969AC7-204F-406B-ABD6-63E5A024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C3653E-4B0E-4EC2-88B8-C26620BD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3E29-CADC-48DB-A94E-61E4F7557E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15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AB708C3-2020-4CB0-A1C3-8BE5988A9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8C2697-9FDF-43C8-8156-36AA3784B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E3D8C4-FCF0-4ADD-B083-616640C4B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55CFC-14C7-49A5-AF80-59B5F3E253CD}" type="datetimeFigureOut">
              <a:rPr lang="de-DE" smtClean="0"/>
              <a:t>15.03.2020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BA2107-B34C-4C31-84F3-89F153B28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37A764-3024-4DD7-BB53-C2A16A6D4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83E29-CADC-48DB-A94E-61E4F7557E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7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5542FD3-1A5C-4596-B330-9EBCB59792FF}"/>
              </a:ext>
            </a:extLst>
          </p:cNvPr>
          <p:cNvCxnSpPr>
            <a:cxnSpLocks/>
          </p:cNvCxnSpPr>
          <p:nvPr/>
        </p:nvCxnSpPr>
        <p:spPr>
          <a:xfrm>
            <a:off x="1062036" y="2905125"/>
            <a:ext cx="481632" cy="21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FDFBE617-C8F3-40D3-A0B9-14699A0311BD}"/>
              </a:ext>
            </a:extLst>
          </p:cNvPr>
          <p:cNvCxnSpPr/>
          <p:nvPr/>
        </p:nvCxnSpPr>
        <p:spPr>
          <a:xfrm flipV="1">
            <a:off x="595311" y="2717388"/>
            <a:ext cx="933450" cy="803336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04696DB3-0FA3-4E72-897F-FC27F6713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734696">
            <a:off x="6296022" y="2393511"/>
            <a:ext cx="733425" cy="674751"/>
          </a:xfrm>
          <a:prstGeom prst="rect">
            <a:avLst/>
          </a:prstGeom>
        </p:spPr>
      </p:pic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C18F5D7C-E32D-44ED-86B6-5380A3F3C8B7}"/>
              </a:ext>
            </a:extLst>
          </p:cNvPr>
          <p:cNvCxnSpPr/>
          <p:nvPr/>
        </p:nvCxnSpPr>
        <p:spPr>
          <a:xfrm flipH="1">
            <a:off x="3943350" y="2717388"/>
            <a:ext cx="2305050" cy="0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D854356-845F-4060-881B-0C76359B0DD2}"/>
              </a:ext>
            </a:extLst>
          </p:cNvPr>
          <p:cNvCxnSpPr/>
          <p:nvPr/>
        </p:nvCxnSpPr>
        <p:spPr>
          <a:xfrm>
            <a:off x="5534025" y="2717388"/>
            <a:ext cx="0" cy="2947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591335B-20A5-4053-87A9-CCB51D226261}"/>
              </a:ext>
            </a:extLst>
          </p:cNvPr>
          <p:cNvCxnSpPr/>
          <p:nvPr/>
        </p:nvCxnSpPr>
        <p:spPr>
          <a:xfrm>
            <a:off x="3943350" y="2717388"/>
            <a:ext cx="0" cy="2947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ECA0044-56B7-4935-8927-5841B02B980D}"/>
              </a:ext>
            </a:extLst>
          </p:cNvPr>
          <p:cNvCxnSpPr/>
          <p:nvPr/>
        </p:nvCxnSpPr>
        <p:spPr>
          <a:xfrm>
            <a:off x="2478157" y="3710609"/>
            <a:ext cx="0" cy="1868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25D0F930-7851-4710-886B-CA72235B7E68}"/>
              </a:ext>
            </a:extLst>
          </p:cNvPr>
          <p:cNvSpPr/>
          <p:nvPr/>
        </p:nvSpPr>
        <p:spPr>
          <a:xfrm>
            <a:off x="1337235" y="3143038"/>
            <a:ext cx="1663970" cy="150184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C27B1E5-6904-4B0B-A624-B9F1ED7A49ED}"/>
              </a:ext>
            </a:extLst>
          </p:cNvPr>
          <p:cNvSpPr/>
          <p:nvPr/>
        </p:nvSpPr>
        <p:spPr>
          <a:xfrm>
            <a:off x="1762539" y="2864739"/>
            <a:ext cx="1651974" cy="1322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B1E9A76-783B-43CF-A1C3-54665AE65A94}"/>
              </a:ext>
            </a:extLst>
          </p:cNvPr>
          <p:cNvSpPr/>
          <p:nvPr/>
        </p:nvSpPr>
        <p:spPr>
          <a:xfrm>
            <a:off x="1599151" y="1991720"/>
            <a:ext cx="1651974" cy="1322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2876B62-1D90-41F3-94BE-D93236053339}"/>
              </a:ext>
            </a:extLst>
          </p:cNvPr>
          <p:cNvSpPr/>
          <p:nvPr/>
        </p:nvSpPr>
        <p:spPr>
          <a:xfrm>
            <a:off x="2492221" y="4151860"/>
            <a:ext cx="1651974" cy="1322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 descr="Ein Bild, das Licht enthält.&#10;&#10;Automatisch generierte Beschreibung">
            <a:extLst>
              <a:ext uri="{FF2B5EF4-FFF2-40B4-BE49-F238E27FC236}">
                <a16:creationId xmlns:a16="http://schemas.microsoft.com/office/drawing/2014/main" id="{B9CC2416-560F-4ABD-AA0A-9A0F2603F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1659">
            <a:off x="1624029" y="3138781"/>
            <a:ext cx="1708257" cy="1281193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82D7ED3-CBEA-481E-8CAF-7C17FA61EEB9}"/>
              </a:ext>
            </a:extLst>
          </p:cNvPr>
          <p:cNvCxnSpPr>
            <a:cxnSpLocks/>
          </p:cNvCxnSpPr>
          <p:nvPr/>
        </p:nvCxnSpPr>
        <p:spPr>
          <a:xfrm flipH="1" flipV="1">
            <a:off x="923925" y="3019426"/>
            <a:ext cx="1010892" cy="4895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 descr="Ein Bild, das Licht enthält.&#10;&#10;Automatisch generierte Beschreibung">
            <a:extLst>
              <a:ext uri="{FF2B5EF4-FFF2-40B4-BE49-F238E27FC236}">
                <a16:creationId xmlns:a16="http://schemas.microsoft.com/office/drawing/2014/main" id="{3813452D-A2A4-4E73-97F7-746FC4C77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0006">
            <a:off x="9012143" y="3862492"/>
            <a:ext cx="1708257" cy="1281193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2ED435A7-5A32-4D59-82D3-4A795CD5AD0E}"/>
              </a:ext>
            </a:extLst>
          </p:cNvPr>
          <p:cNvCxnSpPr/>
          <p:nvPr/>
        </p:nvCxnSpPr>
        <p:spPr>
          <a:xfrm flipH="1" flipV="1">
            <a:off x="8547652" y="2864739"/>
            <a:ext cx="940905" cy="10292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56C2F00-255A-47D8-8FBD-D25074B67E98}"/>
              </a:ext>
            </a:extLst>
          </p:cNvPr>
          <p:cNvCxnSpPr/>
          <p:nvPr/>
        </p:nvCxnSpPr>
        <p:spPr>
          <a:xfrm flipH="1" flipV="1">
            <a:off x="9180444" y="3653851"/>
            <a:ext cx="616226" cy="270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E836352-E29D-42E3-8152-7E7452BB35CD}"/>
              </a:ext>
            </a:extLst>
          </p:cNvPr>
          <p:cNvCxnSpPr>
            <a:cxnSpLocks/>
          </p:cNvCxnSpPr>
          <p:nvPr/>
        </p:nvCxnSpPr>
        <p:spPr>
          <a:xfrm>
            <a:off x="9018309" y="3127723"/>
            <a:ext cx="162135" cy="539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54B523ED-DA77-4549-BD2B-DD13FA00DB7B}"/>
              </a:ext>
            </a:extLst>
          </p:cNvPr>
          <p:cNvCxnSpPr>
            <a:cxnSpLocks/>
          </p:cNvCxnSpPr>
          <p:nvPr/>
        </p:nvCxnSpPr>
        <p:spPr>
          <a:xfrm flipH="1" flipV="1">
            <a:off x="8476904" y="3078419"/>
            <a:ext cx="541200" cy="38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685B1785-FB78-4B19-8D69-9FF68CFA0EED}"/>
              </a:ext>
            </a:extLst>
          </p:cNvPr>
          <p:cNvCxnSpPr/>
          <p:nvPr/>
        </p:nvCxnSpPr>
        <p:spPr>
          <a:xfrm flipH="1" flipV="1">
            <a:off x="10243986" y="4646812"/>
            <a:ext cx="940905" cy="10292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feil: gebogen 30">
            <a:extLst>
              <a:ext uri="{FF2B5EF4-FFF2-40B4-BE49-F238E27FC236}">
                <a16:creationId xmlns:a16="http://schemas.microsoft.com/office/drawing/2014/main" id="{A91935E6-7773-492D-8EF3-156BCCB54652}"/>
              </a:ext>
            </a:extLst>
          </p:cNvPr>
          <p:cNvSpPr/>
          <p:nvPr/>
        </p:nvSpPr>
        <p:spPr>
          <a:xfrm rot="20561898">
            <a:off x="10351819" y="3585135"/>
            <a:ext cx="578685" cy="956549"/>
          </a:xfrm>
          <a:prstGeom prst="circularArrow">
            <a:avLst>
              <a:gd name="adj1" fmla="val 16997"/>
              <a:gd name="adj2" fmla="val 1632031"/>
              <a:gd name="adj3" fmla="val 17969554"/>
              <a:gd name="adj4" fmla="val 10800000"/>
              <a:gd name="adj5" fmla="val 229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93F684DF-CE98-468D-A696-453691EF0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172320">
            <a:off x="8972654" y="4424054"/>
            <a:ext cx="520340" cy="54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77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 Read</dc:creator>
  <cp:lastModifiedBy>Philip Read</cp:lastModifiedBy>
  <cp:revision>5</cp:revision>
  <dcterms:created xsi:type="dcterms:W3CDTF">2020-03-12T18:20:04Z</dcterms:created>
  <dcterms:modified xsi:type="dcterms:W3CDTF">2020-03-15T18:47:13Z</dcterms:modified>
</cp:coreProperties>
</file>