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8" r:id="rId4"/>
    <p:sldMasterId id="2147483702" r:id="rId5"/>
  </p:sldMasterIdLst>
  <p:notesMasterIdLst>
    <p:notesMasterId r:id="rId18"/>
  </p:notesMasterIdLst>
  <p:handoutMasterIdLst>
    <p:handoutMasterId r:id="rId19"/>
  </p:handoutMasterIdLst>
  <p:sldIdLst>
    <p:sldId id="5261" r:id="rId6"/>
    <p:sldId id="5252" r:id="rId7"/>
    <p:sldId id="5254" r:id="rId8"/>
    <p:sldId id="5255" r:id="rId9"/>
    <p:sldId id="5256" r:id="rId10"/>
    <p:sldId id="5258" r:id="rId11"/>
    <p:sldId id="5259" r:id="rId12"/>
    <p:sldId id="5260" r:id="rId13"/>
    <p:sldId id="5262" r:id="rId14"/>
    <p:sldId id="5263" r:id="rId15"/>
    <p:sldId id="2147478917" r:id="rId16"/>
    <p:sldId id="5246" r:id="rId17"/>
  </p:sldIdLst>
  <p:sldSz cx="12192000" cy="6858000"/>
  <p:notesSz cx="20104100" cy="11309350"/>
  <p:embeddedFontLst>
    <p:embeddedFont>
      <p:font typeface="Century Gothic" panose="020B0502020202020204"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Questrial" pitchFamily="2" charset="0"/>
      <p:regular r:id="rId28"/>
    </p:embeddedFont>
  </p:embeddedFontLst>
  <p:custDataLst>
    <p:tags r:id="rId29"/>
  </p:custDataLst>
  <p:defaultTex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8" userDrawn="1">
          <p15:clr>
            <a:srgbClr val="A4A3A4"/>
          </p15:clr>
        </p15:guide>
        <p15:guide id="2" pos="552" userDrawn="1">
          <p15:clr>
            <a:srgbClr val="A4A3A4"/>
          </p15:clr>
        </p15:guide>
        <p15:guide id="3" orient="horz" pos="2422" userDrawn="1">
          <p15:clr>
            <a:srgbClr val="A4A3A4"/>
          </p15:clr>
        </p15:guide>
        <p15:guide id="4" orient="horz" pos="3863" userDrawn="1">
          <p15:clr>
            <a:srgbClr val="A4A3A4"/>
          </p15:clr>
        </p15:guide>
        <p15:guide id="5" orient="horz" pos="2160" userDrawn="1">
          <p15:clr>
            <a:srgbClr val="A4A3A4"/>
          </p15:clr>
        </p15:guide>
        <p15:guide id="6" orient="horz" pos="792" userDrawn="1">
          <p15:clr>
            <a:srgbClr val="A4A3A4"/>
          </p15:clr>
        </p15:guide>
        <p15:guide id="7" pos="7508" userDrawn="1">
          <p15:clr>
            <a:srgbClr val="A4A3A4"/>
          </p15:clr>
        </p15:guide>
        <p15:guide id="8" pos="23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645"/>
    <a:srgbClr val="012E86"/>
    <a:srgbClr val="00A8EC"/>
    <a:srgbClr val="ED7700"/>
    <a:srgbClr val="231F20"/>
    <a:srgbClr val="58595B"/>
    <a:srgbClr val="C5E9F2"/>
    <a:srgbClr val="00A8EB"/>
    <a:srgbClr val="82BB00"/>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4AC4A-B242-4BBA-B937-798152A0041F}" v="17" dt="2024-03-08T19:42:17.0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78" d="100"/>
          <a:sy n="78" d="100"/>
        </p:scale>
        <p:origin x="96" y="101"/>
      </p:cViewPr>
      <p:guideLst>
        <p:guide orient="horz" pos="1898"/>
        <p:guide pos="552"/>
        <p:guide orient="horz" pos="2422"/>
        <p:guide orient="horz" pos="3863"/>
        <p:guide orient="horz" pos="2160"/>
        <p:guide orient="horz" pos="792"/>
        <p:guide pos="7508"/>
        <p:guide pos="2378"/>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652" y="48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1.fntdata"/><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handoutMaster" Target="handoutMasters/handout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ins, Richard" userId="de9da6a1-6bd8-4845-b457-8e70b553e500" providerId="ADAL" clId="{3124AC4A-B242-4BBA-B937-798152A0041F}"/>
    <pc:docChg chg="undo custSel addSld delSld modSld sldOrd delMainMaster">
      <pc:chgData name="Robbins, Richard" userId="de9da6a1-6bd8-4845-b457-8e70b553e500" providerId="ADAL" clId="{3124AC4A-B242-4BBA-B937-798152A0041F}" dt="2024-03-08T19:42:22.176" v="8905" actId="47"/>
      <pc:docMkLst>
        <pc:docMk/>
      </pc:docMkLst>
      <pc:sldChg chg="del">
        <pc:chgData name="Robbins, Richard" userId="de9da6a1-6bd8-4845-b457-8e70b553e500" providerId="ADAL" clId="{3124AC4A-B242-4BBA-B937-798152A0041F}" dt="2024-03-08T17:36:40.459" v="5932" actId="47"/>
        <pc:sldMkLst>
          <pc:docMk/>
          <pc:sldMk cId="4245810920" sldId="364"/>
        </pc:sldMkLst>
      </pc:sldChg>
      <pc:sldChg chg="del">
        <pc:chgData name="Robbins, Richard" userId="de9da6a1-6bd8-4845-b457-8e70b553e500" providerId="ADAL" clId="{3124AC4A-B242-4BBA-B937-798152A0041F}" dt="2024-03-08T17:36:40.974" v="5933" actId="47"/>
        <pc:sldMkLst>
          <pc:docMk/>
          <pc:sldMk cId="2112702009" sldId="5205"/>
        </pc:sldMkLst>
      </pc:sldChg>
      <pc:sldChg chg="modSp add del mod ord">
        <pc:chgData name="Robbins, Richard" userId="de9da6a1-6bd8-4845-b457-8e70b553e500" providerId="ADAL" clId="{3124AC4A-B242-4BBA-B937-798152A0041F}" dt="2024-03-08T17:47:05.353" v="6405" actId="47"/>
        <pc:sldMkLst>
          <pc:docMk/>
          <pc:sldMk cId="1212939695" sldId="5211"/>
        </pc:sldMkLst>
        <pc:spChg chg="mod">
          <ac:chgData name="Robbins, Richard" userId="de9da6a1-6bd8-4845-b457-8e70b553e500" providerId="ADAL" clId="{3124AC4A-B242-4BBA-B937-798152A0041F}" dt="2024-03-08T17:45:57.991" v="6403" actId="20577"/>
          <ac:spMkLst>
            <pc:docMk/>
            <pc:sldMk cId="1212939695" sldId="5211"/>
            <ac:spMk id="2" creationId="{00000000-0000-0000-0000-000000000000}"/>
          </ac:spMkLst>
        </pc:spChg>
      </pc:sldChg>
      <pc:sldChg chg="del">
        <pc:chgData name="Robbins, Richard" userId="de9da6a1-6bd8-4845-b457-8e70b553e500" providerId="ADAL" clId="{3124AC4A-B242-4BBA-B937-798152A0041F}" dt="2024-03-08T17:36:42.701" v="5935" actId="47"/>
        <pc:sldMkLst>
          <pc:docMk/>
          <pc:sldMk cId="237664234" sldId="5214"/>
        </pc:sldMkLst>
      </pc:sldChg>
      <pc:sldChg chg="del">
        <pc:chgData name="Robbins, Richard" userId="de9da6a1-6bd8-4845-b457-8e70b553e500" providerId="ADAL" clId="{3124AC4A-B242-4BBA-B937-798152A0041F}" dt="2024-03-08T17:36:41.892" v="5934" actId="47"/>
        <pc:sldMkLst>
          <pc:docMk/>
          <pc:sldMk cId="3650699300" sldId="5222"/>
        </pc:sldMkLst>
      </pc:sldChg>
      <pc:sldChg chg="del">
        <pc:chgData name="Robbins, Richard" userId="de9da6a1-6bd8-4845-b457-8e70b553e500" providerId="ADAL" clId="{3124AC4A-B242-4BBA-B937-798152A0041F}" dt="2024-03-08T17:36:25.824" v="5925" actId="47"/>
        <pc:sldMkLst>
          <pc:docMk/>
          <pc:sldMk cId="1267976195" sldId="5227"/>
        </pc:sldMkLst>
      </pc:sldChg>
      <pc:sldChg chg="del">
        <pc:chgData name="Robbins, Richard" userId="de9da6a1-6bd8-4845-b457-8e70b553e500" providerId="ADAL" clId="{3124AC4A-B242-4BBA-B937-798152A0041F}" dt="2024-03-08T17:36:23.442" v="5922" actId="47"/>
        <pc:sldMkLst>
          <pc:docMk/>
          <pc:sldMk cId="815780784" sldId="5230"/>
        </pc:sldMkLst>
      </pc:sldChg>
      <pc:sldChg chg="del">
        <pc:chgData name="Robbins, Richard" userId="de9da6a1-6bd8-4845-b457-8e70b553e500" providerId="ADAL" clId="{3124AC4A-B242-4BBA-B937-798152A0041F}" dt="2024-03-08T17:36:28.639" v="5928" actId="47"/>
        <pc:sldMkLst>
          <pc:docMk/>
          <pc:sldMk cId="2571220273" sldId="5231"/>
        </pc:sldMkLst>
      </pc:sldChg>
      <pc:sldChg chg="del">
        <pc:chgData name="Robbins, Richard" userId="de9da6a1-6bd8-4845-b457-8e70b553e500" providerId="ADAL" clId="{3124AC4A-B242-4BBA-B937-798152A0041F}" dt="2024-03-08T17:36:30.955" v="5930" actId="47"/>
        <pc:sldMkLst>
          <pc:docMk/>
          <pc:sldMk cId="4043116720" sldId="5232"/>
        </pc:sldMkLst>
      </pc:sldChg>
      <pc:sldChg chg="del">
        <pc:chgData name="Robbins, Richard" userId="de9da6a1-6bd8-4845-b457-8e70b553e500" providerId="ADAL" clId="{3124AC4A-B242-4BBA-B937-798152A0041F}" dt="2024-03-08T17:36:27.594" v="5927" actId="47"/>
        <pc:sldMkLst>
          <pc:docMk/>
          <pc:sldMk cId="1162304075" sldId="5233"/>
        </pc:sldMkLst>
      </pc:sldChg>
      <pc:sldChg chg="del">
        <pc:chgData name="Robbins, Richard" userId="de9da6a1-6bd8-4845-b457-8e70b553e500" providerId="ADAL" clId="{3124AC4A-B242-4BBA-B937-798152A0041F}" dt="2024-03-08T17:36:39.372" v="5931" actId="47"/>
        <pc:sldMkLst>
          <pc:docMk/>
          <pc:sldMk cId="3080526188" sldId="5237"/>
        </pc:sldMkLst>
      </pc:sldChg>
      <pc:sldChg chg="del">
        <pc:chgData name="Robbins, Richard" userId="de9da6a1-6bd8-4845-b457-8e70b553e500" providerId="ADAL" clId="{3124AC4A-B242-4BBA-B937-798152A0041F}" dt="2024-03-08T17:36:30.326" v="5929" actId="47"/>
        <pc:sldMkLst>
          <pc:docMk/>
          <pc:sldMk cId="861735136" sldId="5238"/>
        </pc:sldMkLst>
      </pc:sldChg>
      <pc:sldChg chg="del">
        <pc:chgData name="Robbins, Richard" userId="de9da6a1-6bd8-4845-b457-8e70b553e500" providerId="ADAL" clId="{3124AC4A-B242-4BBA-B937-798152A0041F}" dt="2024-03-08T17:36:21.300" v="5920" actId="47"/>
        <pc:sldMkLst>
          <pc:docMk/>
          <pc:sldMk cId="3511940449" sldId="5239"/>
        </pc:sldMkLst>
      </pc:sldChg>
      <pc:sldChg chg="del">
        <pc:chgData name="Robbins, Richard" userId="de9da6a1-6bd8-4845-b457-8e70b553e500" providerId="ADAL" clId="{3124AC4A-B242-4BBA-B937-798152A0041F}" dt="2024-03-08T17:36:24.796" v="5924" actId="47"/>
        <pc:sldMkLst>
          <pc:docMk/>
          <pc:sldMk cId="1099322594" sldId="5247"/>
        </pc:sldMkLst>
      </pc:sldChg>
      <pc:sldChg chg="del">
        <pc:chgData name="Robbins, Richard" userId="de9da6a1-6bd8-4845-b457-8e70b553e500" providerId="ADAL" clId="{3124AC4A-B242-4BBA-B937-798152A0041F}" dt="2024-03-08T17:36:24.098" v="5923" actId="47"/>
        <pc:sldMkLst>
          <pc:docMk/>
          <pc:sldMk cId="1792976265" sldId="5249"/>
        </pc:sldMkLst>
      </pc:sldChg>
      <pc:sldChg chg="del">
        <pc:chgData name="Robbins, Richard" userId="de9da6a1-6bd8-4845-b457-8e70b553e500" providerId="ADAL" clId="{3124AC4A-B242-4BBA-B937-798152A0041F}" dt="2024-03-08T17:36:26.802" v="5926" actId="47"/>
        <pc:sldMkLst>
          <pc:docMk/>
          <pc:sldMk cId="1644809162" sldId="5250"/>
        </pc:sldMkLst>
      </pc:sldChg>
      <pc:sldChg chg="add del">
        <pc:chgData name="Robbins, Richard" userId="de9da6a1-6bd8-4845-b457-8e70b553e500" providerId="ADAL" clId="{3124AC4A-B242-4BBA-B937-798152A0041F}" dt="2024-03-08T17:36:22.501" v="5921" actId="47"/>
        <pc:sldMkLst>
          <pc:docMk/>
          <pc:sldMk cId="3484188387" sldId="5251"/>
        </pc:sldMkLst>
      </pc:sldChg>
      <pc:sldChg chg="modSp add mod ord modClrScheme chgLayout">
        <pc:chgData name="Robbins, Richard" userId="de9da6a1-6bd8-4845-b457-8e70b553e500" providerId="ADAL" clId="{3124AC4A-B242-4BBA-B937-798152A0041F}" dt="2024-03-08T17:43:49.467" v="6393" actId="26606"/>
        <pc:sldMkLst>
          <pc:docMk/>
          <pc:sldMk cId="458754524" sldId="5252"/>
        </pc:sldMkLst>
        <pc:spChg chg="mod">
          <ac:chgData name="Robbins, Richard" userId="de9da6a1-6bd8-4845-b457-8e70b553e500" providerId="ADAL" clId="{3124AC4A-B242-4BBA-B937-798152A0041F}" dt="2024-03-08T17:43:49.467" v="6393" actId="26606"/>
          <ac:spMkLst>
            <pc:docMk/>
            <pc:sldMk cId="458754524" sldId="5252"/>
            <ac:spMk id="2" creationId="{00000000-0000-0000-0000-000000000000}"/>
          </ac:spMkLst>
        </pc:spChg>
        <pc:spChg chg="mod">
          <ac:chgData name="Robbins, Richard" userId="de9da6a1-6bd8-4845-b457-8e70b553e500" providerId="ADAL" clId="{3124AC4A-B242-4BBA-B937-798152A0041F}" dt="2024-03-08T17:43:49.467" v="6393" actId="26606"/>
          <ac:spMkLst>
            <pc:docMk/>
            <pc:sldMk cId="458754524" sldId="5252"/>
            <ac:spMk id="3" creationId="{CFDE71F6-2041-B7C5-7765-03BC01B97455}"/>
          </ac:spMkLst>
        </pc:spChg>
      </pc:sldChg>
      <pc:sldChg chg="addSp delSp modSp del mod modClrScheme chgLayout">
        <pc:chgData name="Robbins, Richard" userId="de9da6a1-6bd8-4845-b457-8e70b553e500" providerId="ADAL" clId="{3124AC4A-B242-4BBA-B937-798152A0041F}" dt="2024-03-08T17:36:19.793" v="5919" actId="47"/>
        <pc:sldMkLst>
          <pc:docMk/>
          <pc:sldMk cId="653108131" sldId="5253"/>
        </pc:sldMkLst>
        <pc:spChg chg="del mod">
          <ac:chgData name="Robbins, Richard" userId="de9da6a1-6bd8-4845-b457-8e70b553e500" providerId="ADAL" clId="{3124AC4A-B242-4BBA-B937-798152A0041F}" dt="2024-03-08T15:52:53.602" v="275" actId="478"/>
          <ac:spMkLst>
            <pc:docMk/>
            <pc:sldMk cId="653108131" sldId="5253"/>
            <ac:spMk id="2" creationId="{721EADEB-5FD0-7F43-9F22-6113E7D4E193}"/>
          </ac:spMkLst>
        </pc:spChg>
        <pc:spChg chg="add mod">
          <ac:chgData name="Robbins, Richard" userId="de9da6a1-6bd8-4845-b457-8e70b553e500" providerId="ADAL" clId="{3124AC4A-B242-4BBA-B937-798152A0041F}" dt="2024-03-08T15:50:13.721" v="212" actId="12"/>
          <ac:spMkLst>
            <pc:docMk/>
            <pc:sldMk cId="653108131" sldId="5253"/>
            <ac:spMk id="3" creationId="{2CBB74B2-0DB6-5604-599A-4E8473D9A1E9}"/>
          </ac:spMkLst>
        </pc:spChg>
        <pc:spChg chg="add del mod ord">
          <ac:chgData name="Robbins, Richard" userId="de9da6a1-6bd8-4845-b457-8e70b553e500" providerId="ADAL" clId="{3124AC4A-B242-4BBA-B937-798152A0041F}" dt="2024-03-08T15:53:12.436" v="276" actId="700"/>
          <ac:spMkLst>
            <pc:docMk/>
            <pc:sldMk cId="653108131" sldId="5253"/>
            <ac:spMk id="5" creationId="{28F4E649-4BB3-5BB5-CAAE-0A6D43084662}"/>
          </ac:spMkLst>
        </pc:spChg>
        <pc:spChg chg="add mod ord">
          <ac:chgData name="Robbins, Richard" userId="de9da6a1-6bd8-4845-b457-8e70b553e500" providerId="ADAL" clId="{3124AC4A-B242-4BBA-B937-798152A0041F}" dt="2024-03-08T15:53:12.436" v="276" actId="700"/>
          <ac:spMkLst>
            <pc:docMk/>
            <pc:sldMk cId="653108131" sldId="5253"/>
            <ac:spMk id="6" creationId="{DF44EDCE-6D23-AF2E-DD85-65EF47BF9084}"/>
          </ac:spMkLst>
        </pc:spChg>
        <pc:spChg chg="del mod">
          <ac:chgData name="Robbins, Richard" userId="de9da6a1-6bd8-4845-b457-8e70b553e500" providerId="ADAL" clId="{3124AC4A-B242-4BBA-B937-798152A0041F}" dt="2024-03-08T15:50:40.251" v="214" actId="478"/>
          <ac:spMkLst>
            <pc:docMk/>
            <pc:sldMk cId="653108131" sldId="5253"/>
            <ac:spMk id="7" creationId="{E61627B2-CE95-432B-BEA8-409CA082D463}"/>
          </ac:spMkLst>
        </pc:spChg>
        <pc:spChg chg="add mod ord">
          <ac:chgData name="Robbins, Richard" userId="de9da6a1-6bd8-4845-b457-8e70b553e500" providerId="ADAL" clId="{3124AC4A-B242-4BBA-B937-798152A0041F}" dt="2024-03-08T15:53:12.436" v="276" actId="700"/>
          <ac:spMkLst>
            <pc:docMk/>
            <pc:sldMk cId="653108131" sldId="5253"/>
            <ac:spMk id="8" creationId="{37E126DC-EDD7-7EC2-DD25-C3571F038B95}"/>
          </ac:spMkLst>
        </pc:spChg>
        <pc:spChg chg="add mod ord">
          <ac:chgData name="Robbins, Richard" userId="de9da6a1-6bd8-4845-b457-8e70b553e500" providerId="ADAL" clId="{3124AC4A-B242-4BBA-B937-798152A0041F}" dt="2024-03-08T15:53:12.436" v="276" actId="700"/>
          <ac:spMkLst>
            <pc:docMk/>
            <pc:sldMk cId="653108131" sldId="5253"/>
            <ac:spMk id="9" creationId="{DB85ED88-71A3-0035-4552-5162159D572B}"/>
          </ac:spMkLst>
        </pc:spChg>
        <pc:spChg chg="add mod ord">
          <ac:chgData name="Robbins, Richard" userId="de9da6a1-6bd8-4845-b457-8e70b553e500" providerId="ADAL" clId="{3124AC4A-B242-4BBA-B937-798152A0041F}" dt="2024-03-08T15:53:12.436" v="276" actId="700"/>
          <ac:spMkLst>
            <pc:docMk/>
            <pc:sldMk cId="653108131" sldId="5253"/>
            <ac:spMk id="10" creationId="{9E50BECF-B06E-94E5-C15E-98DBBFE6BC86}"/>
          </ac:spMkLst>
        </pc:spChg>
        <pc:spChg chg="add mod ord">
          <ac:chgData name="Robbins, Richard" userId="de9da6a1-6bd8-4845-b457-8e70b553e500" providerId="ADAL" clId="{3124AC4A-B242-4BBA-B937-798152A0041F}" dt="2024-03-08T15:53:12.436" v="276" actId="700"/>
          <ac:spMkLst>
            <pc:docMk/>
            <pc:sldMk cId="653108131" sldId="5253"/>
            <ac:spMk id="11" creationId="{69657D7A-93E3-3DA6-0228-560EC89803E5}"/>
          </ac:spMkLst>
        </pc:spChg>
        <pc:spChg chg="add mod ord">
          <ac:chgData name="Robbins, Richard" userId="de9da6a1-6bd8-4845-b457-8e70b553e500" providerId="ADAL" clId="{3124AC4A-B242-4BBA-B937-798152A0041F}" dt="2024-03-08T15:53:12.436" v="276" actId="700"/>
          <ac:spMkLst>
            <pc:docMk/>
            <pc:sldMk cId="653108131" sldId="5253"/>
            <ac:spMk id="12" creationId="{66A68611-4BD8-E4B6-E95E-523281991A81}"/>
          </ac:spMkLst>
        </pc:spChg>
        <pc:spChg chg="add mod ord">
          <ac:chgData name="Robbins, Richard" userId="de9da6a1-6bd8-4845-b457-8e70b553e500" providerId="ADAL" clId="{3124AC4A-B242-4BBA-B937-798152A0041F}" dt="2024-03-08T15:53:12.436" v="276" actId="700"/>
          <ac:spMkLst>
            <pc:docMk/>
            <pc:sldMk cId="653108131" sldId="5253"/>
            <ac:spMk id="13" creationId="{90409B85-A534-87B9-AB53-B7889CEDCBFE}"/>
          </ac:spMkLst>
        </pc:spChg>
        <pc:spChg chg="mod ord">
          <ac:chgData name="Robbins, Richard" userId="de9da6a1-6bd8-4845-b457-8e70b553e500" providerId="ADAL" clId="{3124AC4A-B242-4BBA-B937-798152A0041F}" dt="2024-03-08T15:53:12.436" v="276" actId="700"/>
          <ac:spMkLst>
            <pc:docMk/>
            <pc:sldMk cId="653108131" sldId="5253"/>
            <ac:spMk id="14" creationId="{BA8A8A0A-E465-434B-BA3B-4FEBF3C503A8}"/>
          </ac:spMkLst>
        </pc:spChg>
        <pc:spChg chg="add mod ord">
          <ac:chgData name="Robbins, Richard" userId="de9da6a1-6bd8-4845-b457-8e70b553e500" providerId="ADAL" clId="{3124AC4A-B242-4BBA-B937-798152A0041F}" dt="2024-03-08T15:53:12.436" v="276" actId="700"/>
          <ac:spMkLst>
            <pc:docMk/>
            <pc:sldMk cId="653108131" sldId="5253"/>
            <ac:spMk id="15" creationId="{8411EE2E-B1C2-CBED-BE7C-03F4C79F09D9}"/>
          </ac:spMkLst>
        </pc:spChg>
        <pc:spChg chg="add mod ord">
          <ac:chgData name="Robbins, Richard" userId="de9da6a1-6bd8-4845-b457-8e70b553e500" providerId="ADAL" clId="{3124AC4A-B242-4BBA-B937-798152A0041F}" dt="2024-03-08T15:53:12.436" v="276" actId="700"/>
          <ac:spMkLst>
            <pc:docMk/>
            <pc:sldMk cId="653108131" sldId="5253"/>
            <ac:spMk id="16" creationId="{BB18D7AD-02DC-6E16-A5CA-A1437DD53480}"/>
          </ac:spMkLst>
        </pc:spChg>
        <pc:spChg chg="add mod ord">
          <ac:chgData name="Robbins, Richard" userId="de9da6a1-6bd8-4845-b457-8e70b553e500" providerId="ADAL" clId="{3124AC4A-B242-4BBA-B937-798152A0041F}" dt="2024-03-08T15:53:12.436" v="276" actId="700"/>
          <ac:spMkLst>
            <pc:docMk/>
            <pc:sldMk cId="653108131" sldId="5253"/>
            <ac:spMk id="17" creationId="{6ED14850-DAC9-BA79-BBAE-858E89429490}"/>
          </ac:spMkLst>
        </pc:spChg>
        <pc:spChg chg="add mod ord">
          <ac:chgData name="Robbins, Richard" userId="de9da6a1-6bd8-4845-b457-8e70b553e500" providerId="ADAL" clId="{3124AC4A-B242-4BBA-B937-798152A0041F}" dt="2024-03-08T15:53:12.436" v="276" actId="700"/>
          <ac:spMkLst>
            <pc:docMk/>
            <pc:sldMk cId="653108131" sldId="5253"/>
            <ac:spMk id="18" creationId="{04A2FA05-CC4F-139F-CBC1-746C934ECF53}"/>
          </ac:spMkLst>
        </pc:spChg>
        <pc:spChg chg="add mod ord">
          <ac:chgData name="Robbins, Richard" userId="de9da6a1-6bd8-4845-b457-8e70b553e500" providerId="ADAL" clId="{3124AC4A-B242-4BBA-B937-798152A0041F}" dt="2024-03-08T15:53:12.436" v="276" actId="700"/>
          <ac:spMkLst>
            <pc:docMk/>
            <pc:sldMk cId="653108131" sldId="5253"/>
            <ac:spMk id="19" creationId="{6220067E-289E-0F10-5E6F-5D5162DF26B4}"/>
          </ac:spMkLst>
        </pc:spChg>
        <pc:spChg chg="add mod ord">
          <ac:chgData name="Robbins, Richard" userId="de9da6a1-6bd8-4845-b457-8e70b553e500" providerId="ADAL" clId="{3124AC4A-B242-4BBA-B937-798152A0041F}" dt="2024-03-08T15:53:12.436" v="276" actId="700"/>
          <ac:spMkLst>
            <pc:docMk/>
            <pc:sldMk cId="653108131" sldId="5253"/>
            <ac:spMk id="20" creationId="{BA6ECD06-1E7C-86A9-146F-8931AFBC2C27}"/>
          </ac:spMkLst>
        </pc:spChg>
        <pc:picChg chg="add del">
          <ac:chgData name="Robbins, Richard" userId="de9da6a1-6bd8-4845-b457-8e70b553e500" providerId="ADAL" clId="{3124AC4A-B242-4BBA-B937-798152A0041F}" dt="2024-03-08T15:48:11.451" v="196" actId="478"/>
          <ac:picMkLst>
            <pc:docMk/>
            <pc:sldMk cId="653108131" sldId="5253"/>
            <ac:picMk id="2050" creationId="{53FC741A-77E9-49A2-9F18-302525BF4ADD}"/>
          </ac:picMkLst>
        </pc:picChg>
      </pc:sldChg>
      <pc:sldChg chg="modSp add mod">
        <pc:chgData name="Robbins, Richard" userId="de9da6a1-6bd8-4845-b457-8e70b553e500" providerId="ADAL" clId="{3124AC4A-B242-4BBA-B937-798152A0041F}" dt="2024-03-08T16:27:47.400" v="1692" actId="20577"/>
        <pc:sldMkLst>
          <pc:docMk/>
          <pc:sldMk cId="1889212384" sldId="5254"/>
        </pc:sldMkLst>
        <pc:spChg chg="mod">
          <ac:chgData name="Robbins, Richard" userId="de9da6a1-6bd8-4845-b457-8e70b553e500" providerId="ADAL" clId="{3124AC4A-B242-4BBA-B937-798152A0041F}" dt="2024-03-08T16:27:47.400" v="1692" actId="20577"/>
          <ac:spMkLst>
            <pc:docMk/>
            <pc:sldMk cId="1889212384" sldId="5254"/>
            <ac:spMk id="2" creationId="{00000000-0000-0000-0000-000000000000}"/>
          </ac:spMkLst>
        </pc:spChg>
        <pc:spChg chg="mod">
          <ac:chgData name="Robbins, Richard" userId="de9da6a1-6bd8-4845-b457-8e70b553e500" providerId="ADAL" clId="{3124AC4A-B242-4BBA-B937-798152A0041F}" dt="2024-03-08T16:27:17.830" v="1665" actId="20577"/>
          <ac:spMkLst>
            <pc:docMk/>
            <pc:sldMk cId="1889212384" sldId="5254"/>
            <ac:spMk id="3" creationId="{CFDE71F6-2041-B7C5-7765-03BC01B97455}"/>
          </ac:spMkLst>
        </pc:spChg>
      </pc:sldChg>
      <pc:sldChg chg="modSp add mod">
        <pc:chgData name="Robbins, Richard" userId="de9da6a1-6bd8-4845-b457-8e70b553e500" providerId="ADAL" clId="{3124AC4A-B242-4BBA-B937-798152A0041F}" dt="2024-03-08T18:06:04.139" v="7742" actId="20577"/>
        <pc:sldMkLst>
          <pc:docMk/>
          <pc:sldMk cId="2498340049" sldId="5255"/>
        </pc:sldMkLst>
        <pc:spChg chg="mod">
          <ac:chgData name="Robbins, Richard" userId="de9da6a1-6bd8-4845-b457-8e70b553e500" providerId="ADAL" clId="{3124AC4A-B242-4BBA-B937-798152A0041F}" dt="2024-03-08T16:28:52.720" v="1760" actId="20577"/>
          <ac:spMkLst>
            <pc:docMk/>
            <pc:sldMk cId="2498340049" sldId="5255"/>
            <ac:spMk id="2" creationId="{00000000-0000-0000-0000-000000000000}"/>
          </ac:spMkLst>
        </pc:spChg>
        <pc:spChg chg="mod">
          <ac:chgData name="Robbins, Richard" userId="de9da6a1-6bd8-4845-b457-8e70b553e500" providerId="ADAL" clId="{3124AC4A-B242-4BBA-B937-798152A0041F}" dt="2024-03-08T18:06:04.139" v="7742" actId="20577"/>
          <ac:spMkLst>
            <pc:docMk/>
            <pc:sldMk cId="2498340049" sldId="5255"/>
            <ac:spMk id="3" creationId="{CFDE71F6-2041-B7C5-7765-03BC01B97455}"/>
          </ac:spMkLst>
        </pc:spChg>
      </pc:sldChg>
      <pc:sldChg chg="modSp add mod">
        <pc:chgData name="Robbins, Richard" userId="de9da6a1-6bd8-4845-b457-8e70b553e500" providerId="ADAL" clId="{3124AC4A-B242-4BBA-B937-798152A0041F}" dt="2024-03-08T17:17:34.892" v="5288" actId="20577"/>
        <pc:sldMkLst>
          <pc:docMk/>
          <pc:sldMk cId="2696253180" sldId="5256"/>
        </pc:sldMkLst>
        <pc:spChg chg="mod">
          <ac:chgData name="Robbins, Richard" userId="de9da6a1-6bd8-4845-b457-8e70b553e500" providerId="ADAL" clId="{3124AC4A-B242-4BBA-B937-798152A0041F}" dt="2024-03-08T16:43:37.441" v="2697" actId="20577"/>
          <ac:spMkLst>
            <pc:docMk/>
            <pc:sldMk cId="2696253180" sldId="5256"/>
            <ac:spMk id="2" creationId="{00000000-0000-0000-0000-000000000000}"/>
          </ac:spMkLst>
        </pc:spChg>
        <pc:spChg chg="mod">
          <ac:chgData name="Robbins, Richard" userId="de9da6a1-6bd8-4845-b457-8e70b553e500" providerId="ADAL" clId="{3124AC4A-B242-4BBA-B937-798152A0041F}" dt="2024-03-08T17:17:34.892" v="5288" actId="20577"/>
          <ac:spMkLst>
            <pc:docMk/>
            <pc:sldMk cId="2696253180" sldId="5256"/>
            <ac:spMk id="3" creationId="{CFDE71F6-2041-B7C5-7765-03BC01B97455}"/>
          </ac:spMkLst>
        </pc:spChg>
      </pc:sldChg>
      <pc:sldChg chg="modSp add del mod">
        <pc:chgData name="Robbins, Richard" userId="de9da6a1-6bd8-4845-b457-8e70b553e500" providerId="ADAL" clId="{3124AC4A-B242-4BBA-B937-798152A0041F}" dt="2024-03-08T17:12:39.117" v="4446" actId="47"/>
        <pc:sldMkLst>
          <pc:docMk/>
          <pc:sldMk cId="2038852840" sldId="5257"/>
        </pc:sldMkLst>
        <pc:spChg chg="mod">
          <ac:chgData name="Robbins, Richard" userId="de9da6a1-6bd8-4845-b457-8e70b553e500" providerId="ADAL" clId="{3124AC4A-B242-4BBA-B937-798152A0041F}" dt="2024-03-08T17:08:26.885" v="4136" actId="20577"/>
          <ac:spMkLst>
            <pc:docMk/>
            <pc:sldMk cId="2038852840" sldId="5257"/>
            <ac:spMk id="2" creationId="{00000000-0000-0000-0000-000000000000}"/>
          </ac:spMkLst>
        </pc:spChg>
      </pc:sldChg>
      <pc:sldChg chg="modSp add mod">
        <pc:chgData name="Robbins, Richard" userId="de9da6a1-6bd8-4845-b457-8e70b553e500" providerId="ADAL" clId="{3124AC4A-B242-4BBA-B937-798152A0041F}" dt="2024-03-08T18:07:23.760" v="7746" actId="20577"/>
        <pc:sldMkLst>
          <pc:docMk/>
          <pc:sldMk cId="4021223559" sldId="5258"/>
        </pc:sldMkLst>
        <pc:spChg chg="mod">
          <ac:chgData name="Robbins, Richard" userId="de9da6a1-6bd8-4845-b457-8e70b553e500" providerId="ADAL" clId="{3124AC4A-B242-4BBA-B937-798152A0041F}" dt="2024-03-08T17:32:19.932" v="5888" actId="113"/>
          <ac:spMkLst>
            <pc:docMk/>
            <pc:sldMk cId="4021223559" sldId="5258"/>
            <ac:spMk id="2" creationId="{00000000-0000-0000-0000-000000000000}"/>
          </ac:spMkLst>
        </pc:spChg>
        <pc:spChg chg="mod">
          <ac:chgData name="Robbins, Richard" userId="de9da6a1-6bd8-4845-b457-8e70b553e500" providerId="ADAL" clId="{3124AC4A-B242-4BBA-B937-798152A0041F}" dt="2024-03-08T18:07:23.760" v="7746" actId="20577"/>
          <ac:spMkLst>
            <pc:docMk/>
            <pc:sldMk cId="4021223559" sldId="5258"/>
            <ac:spMk id="3" creationId="{CFDE71F6-2041-B7C5-7765-03BC01B97455}"/>
          </ac:spMkLst>
        </pc:spChg>
      </pc:sldChg>
      <pc:sldChg chg="addSp modSp new mod">
        <pc:chgData name="Robbins, Richard" userId="de9da6a1-6bd8-4845-b457-8e70b553e500" providerId="ADAL" clId="{3124AC4A-B242-4BBA-B937-798152A0041F}" dt="2024-03-08T17:32:37.272" v="5918" actId="20577"/>
        <pc:sldMkLst>
          <pc:docMk/>
          <pc:sldMk cId="2589838240" sldId="5259"/>
        </pc:sldMkLst>
        <pc:spChg chg="mod">
          <ac:chgData name="Robbins, Richard" userId="de9da6a1-6bd8-4845-b457-8e70b553e500" providerId="ADAL" clId="{3124AC4A-B242-4BBA-B937-798152A0041F}" dt="2024-03-08T17:32:37.272" v="5918" actId="20577"/>
          <ac:spMkLst>
            <pc:docMk/>
            <pc:sldMk cId="2589838240" sldId="5259"/>
            <ac:spMk id="2" creationId="{B936F705-D4A5-521D-CDFA-F80A603D8683}"/>
          </ac:spMkLst>
        </pc:spChg>
        <pc:spChg chg="add mod">
          <ac:chgData name="Robbins, Richard" userId="de9da6a1-6bd8-4845-b457-8e70b553e500" providerId="ADAL" clId="{3124AC4A-B242-4BBA-B937-798152A0041F}" dt="2024-03-08T17:30:30.414" v="5884" actId="688"/>
          <ac:spMkLst>
            <pc:docMk/>
            <pc:sldMk cId="2589838240" sldId="5259"/>
            <ac:spMk id="3" creationId="{DC94E62D-0711-088A-E854-4E05222F1210}"/>
          </ac:spMkLst>
        </pc:spChg>
        <pc:spChg chg="add mod">
          <ac:chgData name="Robbins, Richard" userId="de9da6a1-6bd8-4845-b457-8e70b553e500" providerId="ADAL" clId="{3124AC4A-B242-4BBA-B937-798152A0041F}" dt="2024-03-08T17:30:22.576" v="5882" actId="767"/>
          <ac:spMkLst>
            <pc:docMk/>
            <pc:sldMk cId="2589838240" sldId="5259"/>
            <ac:spMk id="4" creationId="{CB0AF953-8FF0-7BB7-B76A-CC23E62FE075}"/>
          </ac:spMkLst>
        </pc:spChg>
        <pc:spChg chg="add mod">
          <ac:chgData name="Robbins, Richard" userId="de9da6a1-6bd8-4845-b457-8e70b553e500" providerId="ADAL" clId="{3124AC4A-B242-4BBA-B937-798152A0041F}" dt="2024-03-08T17:31:16.029" v="5886"/>
          <ac:spMkLst>
            <pc:docMk/>
            <pc:sldMk cId="2589838240" sldId="5259"/>
            <ac:spMk id="5" creationId="{E9CDBB1D-8286-4E46-DC6A-A5F3F07C8C20}"/>
          </ac:spMkLst>
        </pc:spChg>
        <pc:picChg chg="add mod">
          <ac:chgData name="Robbins, Richard" userId="de9da6a1-6bd8-4845-b457-8e70b553e500" providerId="ADAL" clId="{3124AC4A-B242-4BBA-B937-798152A0041F}" dt="2024-03-08T17:31:59.046" v="5887" actId="1076"/>
          <ac:picMkLst>
            <pc:docMk/>
            <pc:sldMk cId="2589838240" sldId="5259"/>
            <ac:picMk id="1026" creationId="{245F1234-2EF7-6F97-BED8-BE405B6B8E2C}"/>
          </ac:picMkLst>
        </pc:picChg>
      </pc:sldChg>
      <pc:sldChg chg="modSp add mod ord">
        <pc:chgData name="Robbins, Richard" userId="de9da6a1-6bd8-4845-b457-8e70b553e500" providerId="ADAL" clId="{3124AC4A-B242-4BBA-B937-798152A0041F}" dt="2024-03-08T18:08:39.724" v="7757" actId="20577"/>
        <pc:sldMkLst>
          <pc:docMk/>
          <pc:sldMk cId="2436148209" sldId="5260"/>
        </pc:sldMkLst>
        <pc:spChg chg="mod">
          <ac:chgData name="Robbins, Richard" userId="de9da6a1-6bd8-4845-b457-8e70b553e500" providerId="ADAL" clId="{3124AC4A-B242-4BBA-B937-798152A0041F}" dt="2024-03-08T17:41:47.892" v="6387" actId="20577"/>
          <ac:spMkLst>
            <pc:docMk/>
            <pc:sldMk cId="2436148209" sldId="5260"/>
            <ac:spMk id="2" creationId="{00000000-0000-0000-0000-000000000000}"/>
          </ac:spMkLst>
        </pc:spChg>
        <pc:spChg chg="mod">
          <ac:chgData name="Robbins, Richard" userId="de9da6a1-6bd8-4845-b457-8e70b553e500" providerId="ADAL" clId="{3124AC4A-B242-4BBA-B937-798152A0041F}" dt="2024-03-08T18:08:39.724" v="7757" actId="20577"/>
          <ac:spMkLst>
            <pc:docMk/>
            <pc:sldMk cId="2436148209" sldId="5260"/>
            <ac:spMk id="3" creationId="{CFDE71F6-2041-B7C5-7765-03BC01B97455}"/>
          </ac:spMkLst>
        </pc:spChg>
      </pc:sldChg>
      <pc:sldChg chg="modSp add mod">
        <pc:chgData name="Robbins, Richard" userId="de9da6a1-6bd8-4845-b457-8e70b553e500" providerId="ADAL" clId="{3124AC4A-B242-4BBA-B937-798152A0041F}" dt="2024-03-08T18:00:56.286" v="7686" actId="20577"/>
        <pc:sldMkLst>
          <pc:docMk/>
          <pc:sldMk cId="1684503316" sldId="5261"/>
        </pc:sldMkLst>
        <pc:spChg chg="mod">
          <ac:chgData name="Robbins, Richard" userId="de9da6a1-6bd8-4845-b457-8e70b553e500" providerId="ADAL" clId="{3124AC4A-B242-4BBA-B937-798152A0041F}" dt="2024-03-08T18:00:24.663" v="7655" actId="255"/>
          <ac:spMkLst>
            <pc:docMk/>
            <pc:sldMk cId="1684503316" sldId="5261"/>
            <ac:spMk id="2" creationId="{00000000-0000-0000-0000-000000000000}"/>
          </ac:spMkLst>
        </pc:spChg>
        <pc:spChg chg="mod">
          <ac:chgData name="Robbins, Richard" userId="de9da6a1-6bd8-4845-b457-8e70b553e500" providerId="ADAL" clId="{3124AC4A-B242-4BBA-B937-798152A0041F}" dt="2024-03-08T18:00:56.286" v="7686" actId="20577"/>
          <ac:spMkLst>
            <pc:docMk/>
            <pc:sldMk cId="1684503316" sldId="5261"/>
            <ac:spMk id="3" creationId="{00000000-0000-0000-0000-000000000000}"/>
          </ac:spMkLst>
        </pc:spChg>
      </pc:sldChg>
      <pc:sldChg chg="addSp delSp modSp new del mod modClrScheme chgLayout">
        <pc:chgData name="Robbins, Richard" userId="de9da6a1-6bd8-4845-b457-8e70b553e500" providerId="ADAL" clId="{3124AC4A-B242-4BBA-B937-798152A0041F}" dt="2024-03-08T17:43:29.471" v="6390" actId="2696"/>
        <pc:sldMkLst>
          <pc:docMk/>
          <pc:sldMk cId="2991565050" sldId="5261"/>
        </pc:sldMkLst>
        <pc:spChg chg="del">
          <ac:chgData name="Robbins, Richard" userId="de9da6a1-6bd8-4845-b457-8e70b553e500" providerId="ADAL" clId="{3124AC4A-B242-4BBA-B937-798152A0041F}" dt="2024-03-08T17:43:25.877" v="6389" actId="700"/>
          <ac:spMkLst>
            <pc:docMk/>
            <pc:sldMk cId="2991565050" sldId="5261"/>
            <ac:spMk id="2" creationId="{C5C9072F-0EC5-3513-8892-1238D5BD5DB7}"/>
          </ac:spMkLst>
        </pc:spChg>
        <pc:spChg chg="add mod">
          <ac:chgData name="Robbins, Richard" userId="de9da6a1-6bd8-4845-b457-8e70b553e500" providerId="ADAL" clId="{3124AC4A-B242-4BBA-B937-798152A0041F}" dt="2024-03-08T17:43:25.877" v="6389" actId="700"/>
          <ac:spMkLst>
            <pc:docMk/>
            <pc:sldMk cId="2991565050" sldId="5261"/>
            <ac:spMk id="3" creationId="{011069B4-EF4F-8005-79E1-F3CDF1E17522}"/>
          </ac:spMkLst>
        </pc:spChg>
      </pc:sldChg>
      <pc:sldChg chg="modSp add mod">
        <pc:chgData name="Robbins, Richard" userId="de9da6a1-6bd8-4845-b457-8e70b553e500" providerId="ADAL" clId="{3124AC4A-B242-4BBA-B937-798152A0041F}" dt="2024-03-08T18:03:27.820" v="7737" actId="20577"/>
        <pc:sldMkLst>
          <pc:docMk/>
          <pc:sldMk cId="2417213479" sldId="5262"/>
        </pc:sldMkLst>
        <pc:spChg chg="mod">
          <ac:chgData name="Robbins, Richard" userId="de9da6a1-6bd8-4845-b457-8e70b553e500" providerId="ADAL" clId="{3124AC4A-B242-4BBA-B937-798152A0041F}" dt="2024-03-08T18:03:27.820" v="7737" actId="20577"/>
          <ac:spMkLst>
            <pc:docMk/>
            <pc:sldMk cId="2417213479" sldId="5262"/>
            <ac:spMk id="2" creationId="{00000000-0000-0000-0000-000000000000}"/>
          </ac:spMkLst>
        </pc:spChg>
        <pc:spChg chg="mod">
          <ac:chgData name="Robbins, Richard" userId="de9da6a1-6bd8-4845-b457-8e70b553e500" providerId="ADAL" clId="{3124AC4A-B242-4BBA-B937-798152A0041F}" dt="2024-03-08T17:55:14.884" v="7413" actId="20577"/>
          <ac:spMkLst>
            <pc:docMk/>
            <pc:sldMk cId="2417213479" sldId="5262"/>
            <ac:spMk id="3" creationId="{CFDE71F6-2041-B7C5-7765-03BC01B97455}"/>
          </ac:spMkLst>
        </pc:spChg>
      </pc:sldChg>
      <pc:sldChg chg="modSp add mod">
        <pc:chgData name="Robbins, Richard" userId="de9da6a1-6bd8-4845-b457-8e70b553e500" providerId="ADAL" clId="{3124AC4A-B242-4BBA-B937-798152A0041F}" dt="2024-03-08T19:41:21.774" v="8902" actId="20577"/>
        <pc:sldMkLst>
          <pc:docMk/>
          <pc:sldMk cId="2486879582" sldId="5263"/>
        </pc:sldMkLst>
        <pc:spChg chg="mod">
          <ac:chgData name="Robbins, Richard" userId="de9da6a1-6bd8-4845-b457-8e70b553e500" providerId="ADAL" clId="{3124AC4A-B242-4BBA-B937-798152A0041F}" dt="2024-03-08T18:01:24.643" v="7703" actId="20577"/>
          <ac:spMkLst>
            <pc:docMk/>
            <pc:sldMk cId="2486879582" sldId="5263"/>
            <ac:spMk id="2" creationId="{00000000-0000-0000-0000-000000000000}"/>
          </ac:spMkLst>
        </pc:spChg>
        <pc:spChg chg="mod">
          <ac:chgData name="Robbins, Richard" userId="de9da6a1-6bd8-4845-b457-8e70b553e500" providerId="ADAL" clId="{3124AC4A-B242-4BBA-B937-798152A0041F}" dt="2024-03-08T19:41:21.774" v="8902" actId="20577"/>
          <ac:spMkLst>
            <pc:docMk/>
            <pc:sldMk cId="2486879582" sldId="5263"/>
            <ac:spMk id="3" creationId="{CFDE71F6-2041-B7C5-7765-03BC01B97455}"/>
          </ac:spMkLst>
        </pc:spChg>
      </pc:sldChg>
      <pc:sldChg chg="new del">
        <pc:chgData name="Robbins, Richard" userId="de9da6a1-6bd8-4845-b457-8e70b553e500" providerId="ADAL" clId="{3124AC4A-B242-4BBA-B937-798152A0041F}" dt="2024-03-08T19:42:22.176" v="8905" actId="47"/>
        <pc:sldMkLst>
          <pc:docMk/>
          <pc:sldMk cId="1215792251" sldId="5264"/>
        </pc:sldMkLst>
      </pc:sldChg>
      <pc:sldChg chg="add">
        <pc:chgData name="Robbins, Richard" userId="de9da6a1-6bd8-4845-b457-8e70b553e500" providerId="ADAL" clId="{3124AC4A-B242-4BBA-B937-798152A0041F}" dt="2024-03-08T19:42:17.005" v="8904"/>
        <pc:sldMkLst>
          <pc:docMk/>
          <pc:sldMk cId="1277510563" sldId="2147478917"/>
        </pc:sldMkLst>
      </pc:sldChg>
      <pc:sldMasterChg chg="del delSldLayout">
        <pc:chgData name="Robbins, Richard" userId="de9da6a1-6bd8-4845-b457-8e70b553e500" providerId="ADAL" clId="{3124AC4A-B242-4BBA-B937-798152A0041F}" dt="2024-03-08T16:08:06.655" v="1182" actId="47"/>
        <pc:sldMasterMkLst>
          <pc:docMk/>
          <pc:sldMasterMk cId="2096230777" sldId="2147483666"/>
        </pc:sldMasterMkLst>
        <pc:sldLayoutChg chg="del">
          <pc:chgData name="Robbins, Richard" userId="de9da6a1-6bd8-4845-b457-8e70b553e500" providerId="ADAL" clId="{3124AC4A-B242-4BBA-B937-798152A0041F}" dt="2024-03-08T16:08:06.655" v="1182" actId="47"/>
          <pc:sldLayoutMkLst>
            <pc:docMk/>
            <pc:sldMasterMk cId="2096230777" sldId="2147483666"/>
            <pc:sldLayoutMk cId="2271579874" sldId="2147483674"/>
          </pc:sldLayoutMkLst>
        </pc:sldLayoutChg>
        <pc:sldLayoutChg chg="del">
          <pc:chgData name="Robbins, Richard" userId="de9da6a1-6bd8-4845-b457-8e70b553e500" providerId="ADAL" clId="{3124AC4A-B242-4BBA-B937-798152A0041F}" dt="2024-03-08T16:08:06.655" v="1182" actId="47"/>
          <pc:sldLayoutMkLst>
            <pc:docMk/>
            <pc:sldMasterMk cId="2096230777" sldId="2147483666"/>
            <pc:sldLayoutMk cId="33479794" sldId="2147483676"/>
          </pc:sldLayoutMkLst>
        </pc:sldLayoutChg>
        <pc:sldLayoutChg chg="del">
          <pc:chgData name="Robbins, Richard" userId="de9da6a1-6bd8-4845-b457-8e70b553e500" providerId="ADAL" clId="{3124AC4A-B242-4BBA-B937-798152A0041F}" dt="2024-03-08T16:08:06.655" v="1182" actId="47"/>
          <pc:sldLayoutMkLst>
            <pc:docMk/>
            <pc:sldMasterMk cId="2096230777" sldId="2147483666"/>
            <pc:sldLayoutMk cId="1289830575" sldId="2147483677"/>
          </pc:sldLayoutMkLst>
        </pc:sldLayoutChg>
        <pc:sldLayoutChg chg="del">
          <pc:chgData name="Robbins, Richard" userId="de9da6a1-6bd8-4845-b457-8e70b553e500" providerId="ADAL" clId="{3124AC4A-B242-4BBA-B937-798152A0041F}" dt="2024-03-08T16:08:06.655" v="1182" actId="47"/>
          <pc:sldLayoutMkLst>
            <pc:docMk/>
            <pc:sldMasterMk cId="2096230777" sldId="2147483666"/>
            <pc:sldLayoutMk cId="1712951874" sldId="2147483699"/>
          </pc:sldLayoutMkLst>
        </pc:sldLayoutChg>
        <pc:sldLayoutChg chg="del">
          <pc:chgData name="Robbins, Richard" userId="de9da6a1-6bd8-4845-b457-8e70b553e500" providerId="ADAL" clId="{3124AC4A-B242-4BBA-B937-798152A0041F}" dt="2024-03-08T16:08:06.655" v="1182" actId="47"/>
          <pc:sldLayoutMkLst>
            <pc:docMk/>
            <pc:sldMasterMk cId="2096230777" sldId="2147483666"/>
            <pc:sldLayoutMk cId="3698345618" sldId="2147483700"/>
          </pc:sldLayoutMkLst>
        </pc:sldLayoutChg>
        <pc:sldLayoutChg chg="del">
          <pc:chgData name="Robbins, Richard" userId="de9da6a1-6bd8-4845-b457-8e70b553e500" providerId="ADAL" clId="{3124AC4A-B242-4BBA-B937-798152A0041F}" dt="2024-03-08T16:08:06.655" v="1182" actId="47"/>
          <pc:sldLayoutMkLst>
            <pc:docMk/>
            <pc:sldMasterMk cId="2096230777" sldId="2147483666"/>
            <pc:sldLayoutMk cId="4227475937" sldId="2147483701"/>
          </pc:sldLayoutMkLst>
        </pc:sldLayoutChg>
      </pc:sldMasterChg>
      <pc:sldMasterChg chg="delSldLayout">
        <pc:chgData name="Robbins, Richard" userId="de9da6a1-6bd8-4845-b457-8e70b553e500" providerId="ADAL" clId="{3124AC4A-B242-4BBA-B937-798152A0041F}" dt="2024-03-08T17:36:41.892" v="5934" actId="47"/>
        <pc:sldMasterMkLst>
          <pc:docMk/>
          <pc:sldMasterMk cId="1902280002" sldId="2147483678"/>
        </pc:sldMasterMkLst>
        <pc:sldLayoutChg chg="del">
          <pc:chgData name="Robbins, Richard" userId="de9da6a1-6bd8-4845-b457-8e70b553e500" providerId="ADAL" clId="{3124AC4A-B242-4BBA-B937-798152A0041F}" dt="2024-03-08T17:36:41.892" v="5934" actId="47"/>
          <pc:sldLayoutMkLst>
            <pc:docMk/>
            <pc:sldMasterMk cId="1902280002" sldId="2147483678"/>
            <pc:sldLayoutMk cId="2968314089" sldId="214748368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C58A2B-4A37-41BB-8368-0422AE3016D0}"/>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9D9FB94-DD5A-4203-A888-538CB45761A7}"/>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7B75E3EF-323E-47D5-9552-7EC3D8CF0A0E}" type="datetimeFigureOut">
              <a:rPr lang="en-US" smtClean="0"/>
              <a:t>3/9/2024</a:t>
            </a:fld>
            <a:endParaRPr lang="en-US"/>
          </a:p>
        </p:txBody>
      </p:sp>
      <p:sp>
        <p:nvSpPr>
          <p:cNvPr id="4" name="Footer Placeholder 3">
            <a:extLst>
              <a:ext uri="{FF2B5EF4-FFF2-40B4-BE49-F238E27FC236}">
                <a16:creationId xmlns:a16="http://schemas.microsoft.com/office/drawing/2014/main" id="{CB748639-2CF0-42F7-AF41-8842D05B6BB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32E6A9-34FA-4EC4-B040-71BDC2DE3364}"/>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192F7C7-2583-426D-B601-5246C5D12AA0}" type="slidenum">
              <a:rPr lang="en-US" smtClean="0"/>
              <a:t>‹#›</a:t>
            </a:fld>
            <a:endParaRPr lang="en-US"/>
          </a:p>
        </p:txBody>
      </p:sp>
    </p:spTree>
    <p:extLst>
      <p:ext uri="{BB962C8B-B14F-4D97-AF65-F5344CB8AC3E}">
        <p14:creationId xmlns:p14="http://schemas.microsoft.com/office/powerpoint/2010/main" val="1047179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A8546F0-2BA9-2A4F-BB27-24CBC785E424}" type="datetimeFigureOut">
              <a:rPr lang="en-US" smtClean="0"/>
              <a:t>3/9/2024</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C4EC7A28-CA4A-4C42-B973-697115826A56}" type="slidenum">
              <a:rPr lang="en-US" smtClean="0"/>
              <a:t>‹#›</a:t>
            </a:fld>
            <a:endParaRPr lang="en-US"/>
          </a:p>
        </p:txBody>
      </p:sp>
    </p:spTree>
    <p:extLst>
      <p:ext uri="{BB962C8B-B14F-4D97-AF65-F5344CB8AC3E}">
        <p14:creationId xmlns:p14="http://schemas.microsoft.com/office/powerpoint/2010/main" val="889680521"/>
      </p:ext>
    </p:extLst>
  </p:cSld>
  <p:clrMap bg1="lt1" tx1="dk1" bg2="lt2" tx2="dk2" accent1="accent1" accent2="accent2" accent3="accent3" accent4="accent4" accent5="accent5" accent6="accent6" hlink="hlink" folHlink="folHlink"/>
  <p:notesStyle>
    <a:lvl1pPr marL="0" algn="l" defTabSz="554401" rtl="0" eaLnBrk="1" latinLnBrk="0" hangingPunct="1">
      <a:defRPr sz="728" kern="1200">
        <a:solidFill>
          <a:schemeClr val="tx1"/>
        </a:solidFill>
        <a:latin typeface="+mn-lt"/>
        <a:ea typeface="+mn-ea"/>
        <a:cs typeface="+mn-cs"/>
      </a:defRPr>
    </a:lvl1pPr>
    <a:lvl2pPr marL="277200" algn="l" defTabSz="554401" rtl="0" eaLnBrk="1" latinLnBrk="0" hangingPunct="1">
      <a:defRPr sz="728" kern="1200">
        <a:solidFill>
          <a:schemeClr val="tx1"/>
        </a:solidFill>
        <a:latin typeface="+mn-lt"/>
        <a:ea typeface="+mn-ea"/>
        <a:cs typeface="+mn-cs"/>
      </a:defRPr>
    </a:lvl2pPr>
    <a:lvl3pPr marL="554401" algn="l" defTabSz="554401" rtl="0" eaLnBrk="1" latinLnBrk="0" hangingPunct="1">
      <a:defRPr sz="728" kern="1200">
        <a:solidFill>
          <a:schemeClr val="tx1"/>
        </a:solidFill>
        <a:latin typeface="+mn-lt"/>
        <a:ea typeface="+mn-ea"/>
        <a:cs typeface="+mn-cs"/>
      </a:defRPr>
    </a:lvl3pPr>
    <a:lvl4pPr marL="831601" algn="l" defTabSz="554401" rtl="0" eaLnBrk="1" latinLnBrk="0" hangingPunct="1">
      <a:defRPr sz="728" kern="1200">
        <a:solidFill>
          <a:schemeClr val="tx1"/>
        </a:solidFill>
        <a:latin typeface="+mn-lt"/>
        <a:ea typeface="+mn-ea"/>
        <a:cs typeface="+mn-cs"/>
      </a:defRPr>
    </a:lvl4pPr>
    <a:lvl5pPr marL="1108801" algn="l" defTabSz="554401" rtl="0" eaLnBrk="1" latinLnBrk="0" hangingPunct="1">
      <a:defRPr sz="728" kern="1200">
        <a:solidFill>
          <a:schemeClr val="tx1"/>
        </a:solidFill>
        <a:latin typeface="+mn-lt"/>
        <a:ea typeface="+mn-ea"/>
        <a:cs typeface="+mn-cs"/>
      </a:defRPr>
    </a:lvl5pPr>
    <a:lvl6pPr marL="1386002" algn="l" defTabSz="554401" rtl="0" eaLnBrk="1" latinLnBrk="0" hangingPunct="1">
      <a:defRPr sz="728" kern="1200">
        <a:solidFill>
          <a:schemeClr val="tx1"/>
        </a:solidFill>
        <a:latin typeface="+mn-lt"/>
        <a:ea typeface="+mn-ea"/>
        <a:cs typeface="+mn-cs"/>
      </a:defRPr>
    </a:lvl6pPr>
    <a:lvl7pPr marL="1663202" algn="l" defTabSz="554401" rtl="0" eaLnBrk="1" latinLnBrk="0" hangingPunct="1">
      <a:defRPr sz="728" kern="1200">
        <a:solidFill>
          <a:schemeClr val="tx1"/>
        </a:solidFill>
        <a:latin typeface="+mn-lt"/>
        <a:ea typeface="+mn-ea"/>
        <a:cs typeface="+mn-cs"/>
      </a:defRPr>
    </a:lvl7pPr>
    <a:lvl8pPr marL="1940403" algn="l" defTabSz="554401" rtl="0" eaLnBrk="1" latinLnBrk="0" hangingPunct="1">
      <a:defRPr sz="728" kern="1200">
        <a:solidFill>
          <a:schemeClr val="tx1"/>
        </a:solidFill>
        <a:latin typeface="+mn-lt"/>
        <a:ea typeface="+mn-ea"/>
        <a:cs typeface="+mn-cs"/>
      </a:defRPr>
    </a:lvl8pPr>
    <a:lvl9pPr marL="2217603" algn="l" defTabSz="554401" rtl="0" eaLnBrk="1" latinLnBrk="0" hangingPunct="1">
      <a:defRPr sz="7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EC7A28-CA4A-4C42-B973-697115826A56}" type="slidenum">
              <a:rPr lang="en-US" smtClean="0"/>
              <a:t>2</a:t>
            </a:fld>
            <a:endParaRPr lang="en-US"/>
          </a:p>
        </p:txBody>
      </p:sp>
    </p:spTree>
    <p:extLst>
      <p:ext uri="{BB962C8B-B14F-4D97-AF65-F5344CB8AC3E}">
        <p14:creationId xmlns:p14="http://schemas.microsoft.com/office/powerpoint/2010/main" val="4084726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EC7A28-CA4A-4C42-B973-697115826A56}" type="slidenum">
              <a:rPr lang="en-US" smtClean="0"/>
              <a:t>3</a:t>
            </a:fld>
            <a:endParaRPr lang="en-US"/>
          </a:p>
        </p:txBody>
      </p:sp>
    </p:spTree>
    <p:extLst>
      <p:ext uri="{BB962C8B-B14F-4D97-AF65-F5344CB8AC3E}">
        <p14:creationId xmlns:p14="http://schemas.microsoft.com/office/powerpoint/2010/main" val="319820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EC7A28-CA4A-4C42-B973-697115826A56}" type="slidenum">
              <a:rPr lang="en-US" smtClean="0"/>
              <a:t>4</a:t>
            </a:fld>
            <a:endParaRPr lang="en-US"/>
          </a:p>
        </p:txBody>
      </p:sp>
    </p:spTree>
    <p:extLst>
      <p:ext uri="{BB962C8B-B14F-4D97-AF65-F5344CB8AC3E}">
        <p14:creationId xmlns:p14="http://schemas.microsoft.com/office/powerpoint/2010/main" val="218527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EC7A28-CA4A-4C42-B973-697115826A56}" type="slidenum">
              <a:rPr lang="en-US" smtClean="0"/>
              <a:t>5</a:t>
            </a:fld>
            <a:endParaRPr lang="en-US"/>
          </a:p>
        </p:txBody>
      </p:sp>
    </p:spTree>
    <p:extLst>
      <p:ext uri="{BB962C8B-B14F-4D97-AF65-F5344CB8AC3E}">
        <p14:creationId xmlns:p14="http://schemas.microsoft.com/office/powerpoint/2010/main" val="160823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EC7A28-CA4A-4C42-B973-697115826A56}" type="slidenum">
              <a:rPr lang="en-US" smtClean="0"/>
              <a:t>6</a:t>
            </a:fld>
            <a:endParaRPr lang="en-US"/>
          </a:p>
        </p:txBody>
      </p:sp>
    </p:spTree>
    <p:extLst>
      <p:ext uri="{BB962C8B-B14F-4D97-AF65-F5344CB8AC3E}">
        <p14:creationId xmlns:p14="http://schemas.microsoft.com/office/powerpoint/2010/main" val="216998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EC7A28-CA4A-4C42-B973-697115826A56}" type="slidenum">
              <a:rPr lang="en-US" smtClean="0"/>
              <a:t>8</a:t>
            </a:fld>
            <a:endParaRPr lang="en-US"/>
          </a:p>
        </p:txBody>
      </p:sp>
    </p:spTree>
    <p:extLst>
      <p:ext uri="{BB962C8B-B14F-4D97-AF65-F5344CB8AC3E}">
        <p14:creationId xmlns:p14="http://schemas.microsoft.com/office/powerpoint/2010/main" val="313236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EC7A28-CA4A-4C42-B973-697115826A56}" type="slidenum">
              <a:rPr lang="en-US" smtClean="0"/>
              <a:t>9</a:t>
            </a:fld>
            <a:endParaRPr lang="en-US"/>
          </a:p>
        </p:txBody>
      </p:sp>
    </p:spTree>
    <p:extLst>
      <p:ext uri="{BB962C8B-B14F-4D97-AF65-F5344CB8AC3E}">
        <p14:creationId xmlns:p14="http://schemas.microsoft.com/office/powerpoint/2010/main" val="3035807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EC7A28-CA4A-4C42-B973-697115826A56}" type="slidenum">
              <a:rPr lang="en-US" smtClean="0"/>
              <a:t>10</a:t>
            </a:fld>
            <a:endParaRPr lang="en-US"/>
          </a:p>
        </p:txBody>
      </p:sp>
    </p:spTree>
    <p:extLst>
      <p:ext uri="{BB962C8B-B14F-4D97-AF65-F5344CB8AC3E}">
        <p14:creationId xmlns:p14="http://schemas.microsoft.com/office/powerpoint/2010/main" val="3766039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ductions">
    <p:bg>
      <p:bgPr>
        <a:solidFill>
          <a:schemeClr val="bg1"/>
        </a:solidFill>
        <a:effectLst/>
      </p:bgPr>
    </p:bg>
    <p:spTree>
      <p:nvGrpSpPr>
        <p:cNvPr id="1" name=""/>
        <p:cNvGrpSpPr/>
        <p:nvPr/>
      </p:nvGrpSpPr>
      <p:grpSpPr>
        <a:xfrm>
          <a:off x="0" y="0"/>
          <a:ext cx="0" cy="0"/>
          <a:chOff x="0" y="0"/>
          <a:chExt cx="0" cy="0"/>
        </a:xfrm>
      </p:grpSpPr>
      <p:sp>
        <p:nvSpPr>
          <p:cNvPr id="4" name="Holder 4"/>
          <p:cNvSpPr>
            <a:spLocks noGrp="1"/>
          </p:cNvSpPr>
          <p:nvPr>
            <p:ph type="ftr" sz="quarter" idx="5"/>
          </p:nvPr>
        </p:nvSpPr>
        <p:spPr>
          <a:xfrm>
            <a:off x="869101" y="6413950"/>
            <a:ext cx="3345676" cy="153888"/>
          </a:xfrm>
          <a:prstGeom prst="rect">
            <a:avLst/>
          </a:prstGeom>
        </p:spPr>
        <p:txBody>
          <a:bodyPr lIns="0" tIns="0" rIns="0" bIns="0"/>
          <a:lstStyle>
            <a:lvl1pPr>
              <a:defRPr sz="1061" b="0" i="0">
                <a:solidFill>
                  <a:srgbClr val="00A8EB"/>
                </a:solidFill>
                <a:latin typeface="Century Gothic"/>
                <a:cs typeface="Century Gothic"/>
              </a:defRPr>
            </a:lvl1pPr>
          </a:lstStyle>
          <a:p>
            <a:pPr marL="7702">
              <a:lnSpc>
                <a:spcPts val="1152"/>
              </a:lnSpc>
            </a:pPr>
            <a:r>
              <a:rPr lang="en-US" spc="-6"/>
              <a:t>People. </a:t>
            </a:r>
            <a:r>
              <a:rPr lang="en-US" spc="-9"/>
              <a:t>Partnership. </a:t>
            </a:r>
            <a:r>
              <a:rPr lang="en-US"/>
              <a:t>Performance.</a:t>
            </a:r>
            <a:r>
              <a:rPr lang="en-US" spc="224"/>
              <a:t> </a:t>
            </a:r>
            <a:r>
              <a:rPr lang="en-US" spc="-9">
                <a:solidFill>
                  <a:srgbClr val="82BB00"/>
                </a:solidFill>
              </a:rPr>
              <a:t>epiqglobal.com</a:t>
            </a:r>
          </a:p>
        </p:txBody>
      </p:sp>
      <p:sp>
        <p:nvSpPr>
          <p:cNvPr id="8" name="object 10">
            <a:extLst>
              <a:ext uri="{FF2B5EF4-FFF2-40B4-BE49-F238E27FC236}">
                <a16:creationId xmlns:a16="http://schemas.microsoft.com/office/drawing/2014/main" id="{B2F91690-8BE2-4C0C-BFDA-0F04B52B13B5}"/>
              </a:ext>
            </a:extLst>
          </p:cNvPr>
          <p:cNvSpPr txBox="1"/>
          <p:nvPr/>
        </p:nvSpPr>
        <p:spPr>
          <a:xfrm>
            <a:off x="809788" y="2805776"/>
            <a:ext cx="4028023" cy="577081"/>
          </a:xfrm>
          <a:prstGeom prst="rect">
            <a:avLst/>
          </a:prstGeom>
        </p:spPr>
        <p:txBody>
          <a:bodyPr vert="horz" wrap="square" lIns="0" tIns="0" rIns="0" bIns="0" rtlCol="0">
            <a:noAutofit/>
          </a:bodyPr>
          <a:lstStyle/>
          <a:p>
            <a:pPr marL="7701" marR="3081">
              <a:lnSpc>
                <a:spcPts val="4451"/>
              </a:lnSpc>
            </a:pPr>
            <a:r>
              <a:rPr lang="en-US" sz="4487" spc="-133" dirty="0">
                <a:solidFill>
                  <a:srgbClr val="243746"/>
                </a:solidFill>
                <a:latin typeface="Questrial" panose="02000000000000000000" pitchFamily="2" charset="0"/>
                <a:cs typeface="Century Gothic"/>
              </a:rPr>
              <a:t>Introductions</a:t>
            </a:r>
            <a:endParaRPr sz="4487" dirty="0">
              <a:latin typeface="Questrial" panose="02000000000000000000" pitchFamily="2" charset="0"/>
              <a:cs typeface="Century Gothic"/>
            </a:endParaRPr>
          </a:p>
        </p:txBody>
      </p:sp>
      <p:sp>
        <p:nvSpPr>
          <p:cNvPr id="7" name="Content Placeholder 6">
            <a:extLst>
              <a:ext uri="{FF2B5EF4-FFF2-40B4-BE49-F238E27FC236}">
                <a16:creationId xmlns:a16="http://schemas.microsoft.com/office/drawing/2014/main" id="{3DE2EF70-528A-45A3-A363-078488C46659}"/>
              </a:ext>
            </a:extLst>
          </p:cNvPr>
          <p:cNvSpPr>
            <a:spLocks noGrp="1"/>
          </p:cNvSpPr>
          <p:nvPr>
            <p:ph sz="quarter" idx="10" hasCustomPrompt="1"/>
          </p:nvPr>
        </p:nvSpPr>
        <p:spPr>
          <a:xfrm>
            <a:off x="5124368" y="1999736"/>
            <a:ext cx="6991146" cy="1194173"/>
          </a:xfrm>
          <a:prstGeom prst="rect">
            <a:avLst/>
          </a:prstGeom>
        </p:spPr>
        <p:txBody>
          <a:bodyPr/>
          <a:lstStyle>
            <a:lvl1pPr>
              <a:defRPr/>
            </a:lvl1pPr>
          </a:lstStyle>
          <a:p>
            <a:pPr marL="281481" marR="0" lvl="0" indent="-273780" algn="l" defTabSz="554492" rtl="0" eaLnBrk="1" fontAlgn="auto" latinLnBrk="0" hangingPunct="1">
              <a:lnSpc>
                <a:spcPct val="100000"/>
              </a:lnSpc>
              <a:spcBef>
                <a:spcPts val="0"/>
              </a:spcBef>
              <a:spcAft>
                <a:spcPts val="0"/>
              </a:spcAft>
              <a:buClr>
                <a:srgbClr val="243746"/>
              </a:buClr>
              <a:buSzPct val="57333"/>
              <a:buFont typeface="Century Gothic"/>
              <a:buChar char="•"/>
              <a:tabLst>
                <a:tab pos="281867" algn="l"/>
              </a:tabLst>
              <a:defRPr/>
            </a:pPr>
            <a:r>
              <a:rPr kumimoji="0" lang="en-US" sz="1940" b="0" i="0" u="none" strike="noStrike" kern="1200" cap="none" spc="0" normalizeH="0" baseline="0" noProof="0">
                <a:ln>
                  <a:noFill/>
                </a:ln>
                <a:solidFill>
                  <a:srgbClr val="243746"/>
                </a:solidFill>
                <a:effectLst/>
                <a:uLnTx/>
                <a:uFillTx/>
                <a:latin typeface="Century Gothic"/>
                <a:ea typeface="+mn-ea"/>
                <a:cs typeface="+mn-cs"/>
              </a:rPr>
              <a:t>Name</a:t>
            </a:r>
            <a:br>
              <a:rPr kumimoji="0" lang="en-US" sz="1940" b="0" i="0" u="none" strike="noStrike" kern="1200" cap="none" spc="0" normalizeH="0" baseline="0" noProof="0">
                <a:ln>
                  <a:noFill/>
                </a:ln>
                <a:solidFill>
                  <a:srgbClr val="82BB00"/>
                </a:solidFill>
                <a:effectLst/>
                <a:uLnTx/>
                <a:uFillTx/>
                <a:latin typeface="Century Gothic"/>
                <a:ea typeface="+mn-ea"/>
                <a:cs typeface="Century Gothic"/>
              </a:rPr>
            </a:br>
            <a:r>
              <a:rPr kumimoji="0" lang="en-US" sz="1940" b="0" i="0" u="none" strike="noStrike" kern="1200" cap="none" spc="0" normalizeH="0" baseline="0" noProof="0">
                <a:ln>
                  <a:noFill/>
                </a:ln>
                <a:solidFill>
                  <a:srgbClr val="82BB00"/>
                </a:solidFill>
                <a:effectLst/>
                <a:uLnTx/>
                <a:uFillTx/>
                <a:latin typeface="Century Gothic"/>
                <a:ea typeface="+mn-ea"/>
                <a:cs typeface="Century Gothic"/>
              </a:rPr>
              <a:t>Title</a:t>
            </a:r>
          </a:p>
          <a:p>
            <a:pPr marL="281481" marR="0" lvl="0" indent="-273780" algn="l" defTabSz="554492" rtl="0" eaLnBrk="1" fontAlgn="auto" latinLnBrk="0" hangingPunct="1">
              <a:lnSpc>
                <a:spcPct val="100000"/>
              </a:lnSpc>
              <a:spcBef>
                <a:spcPts val="0"/>
              </a:spcBef>
              <a:spcAft>
                <a:spcPts val="0"/>
              </a:spcAft>
              <a:buClr>
                <a:srgbClr val="243746"/>
              </a:buClr>
              <a:buSzPct val="57333"/>
              <a:buFont typeface="Century Gothic"/>
              <a:buChar char="•"/>
              <a:tabLst>
                <a:tab pos="281867" algn="l"/>
              </a:tabLst>
              <a:defRPr/>
            </a:pPr>
            <a:endParaRPr kumimoji="0" lang="en-US" sz="1940" b="0" i="0" u="none" strike="noStrike" kern="1200" cap="none" spc="0" normalizeH="0" baseline="0" noProof="0">
              <a:ln>
                <a:noFill/>
              </a:ln>
              <a:solidFill>
                <a:srgbClr val="82BB00"/>
              </a:solidFill>
              <a:effectLst/>
              <a:uLnTx/>
              <a:uFillTx/>
              <a:latin typeface="Century Gothic"/>
              <a:ea typeface="+mn-ea"/>
              <a:cs typeface="Century Gothic"/>
            </a:endParaRPr>
          </a:p>
          <a:p>
            <a:pPr marL="281481" marR="0" lvl="0" indent="-273780" algn="l" defTabSz="554492" rtl="0" eaLnBrk="1" fontAlgn="auto" latinLnBrk="0" hangingPunct="1">
              <a:lnSpc>
                <a:spcPct val="100000"/>
              </a:lnSpc>
              <a:spcBef>
                <a:spcPts val="0"/>
              </a:spcBef>
              <a:spcAft>
                <a:spcPts val="0"/>
              </a:spcAft>
              <a:buClr>
                <a:srgbClr val="243746"/>
              </a:buClr>
              <a:buSzPct val="57333"/>
              <a:buFont typeface="Century Gothic"/>
              <a:buChar char="•"/>
              <a:tabLst>
                <a:tab pos="281867" algn="l"/>
              </a:tabLst>
              <a:defRPr/>
            </a:pPr>
            <a:endParaRPr kumimoji="0" lang="en-US" sz="1940" b="0" i="0" u="none" strike="noStrike" kern="1200" cap="none" spc="0" normalizeH="0" baseline="0" noProof="0">
              <a:ln>
                <a:noFill/>
              </a:ln>
              <a:solidFill>
                <a:srgbClr val="82BB00"/>
              </a:solidFill>
              <a:effectLst/>
              <a:uLnTx/>
              <a:uFillTx/>
              <a:latin typeface="Century Gothic"/>
              <a:ea typeface="+mn-ea"/>
              <a:cs typeface="Century Gothic"/>
            </a:endParaRPr>
          </a:p>
        </p:txBody>
      </p:sp>
      <p:sp>
        <p:nvSpPr>
          <p:cNvPr id="9" name="object 18"/>
          <p:cNvSpPr txBox="1">
            <a:spLocks/>
          </p:cNvSpPr>
          <p:nvPr userDrawn="1"/>
        </p:nvSpPr>
        <p:spPr>
          <a:xfrm>
            <a:off x="869101" y="6415217"/>
            <a:ext cx="3345676" cy="153888"/>
          </a:xfrm>
          <a:prstGeom prst="rect">
            <a:avLst/>
          </a:prstGeom>
        </p:spPr>
        <p:txBody>
          <a:bodyPr vert="horz" wrap="square" lIns="0" tIns="0" rIns="0" bIns="0" rtlCol="0">
            <a:spAutoFit/>
          </a:bodyPr>
          <a:lstStyle>
            <a:defPPr>
              <a:defRPr lang="en-US"/>
            </a:defPPr>
            <a:lvl1pPr marL="0" algn="l" defTabSz="914400" rtl="0" eaLnBrk="1" latinLnBrk="0" hangingPunct="1">
              <a:defRPr sz="1750" b="0" i="0" kern="1200">
                <a:solidFill>
                  <a:srgbClr val="00A8EB"/>
                </a:solidFill>
                <a:latin typeface="Century Gothic"/>
                <a:ea typeface="+mn-ea"/>
                <a:cs typeface="Century Gothic"/>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702">
              <a:lnSpc>
                <a:spcPts val="1152"/>
              </a:lnSpc>
            </a:pPr>
            <a:r>
              <a:rPr lang="en-US" sz="1061" spc="-6"/>
              <a:t>People. </a:t>
            </a:r>
            <a:r>
              <a:rPr lang="en-US" sz="1061" spc="-9"/>
              <a:t>Partnership. </a:t>
            </a:r>
            <a:r>
              <a:rPr lang="en-US" sz="1061"/>
              <a:t>Performance.</a:t>
            </a:r>
            <a:r>
              <a:rPr lang="en-US" sz="1061" spc="224"/>
              <a:t> </a:t>
            </a:r>
            <a:r>
              <a:rPr lang="en-US" sz="1061" spc="-9">
                <a:solidFill>
                  <a:srgbClr val="82BB00"/>
                </a:solidFill>
              </a:rPr>
              <a:t>epiqglobal.com</a:t>
            </a:r>
          </a:p>
        </p:txBody>
      </p:sp>
    </p:spTree>
    <p:custDataLst>
      <p:tags r:id="rId1"/>
    </p:custDataLst>
    <p:extLst>
      <p:ext uri="{BB962C8B-B14F-4D97-AF65-F5344CB8AC3E}">
        <p14:creationId xmlns:p14="http://schemas.microsoft.com/office/powerpoint/2010/main" val="1775190899"/>
      </p:ext>
    </p:extLst>
  </p:cSld>
  <p:clrMapOvr>
    <a:masterClrMapping/>
  </p:clrMapOvr>
  <p:extLst>
    <p:ext uri="{DCECCB84-F9BA-43D5-87BE-67443E8EF086}">
      <p15:sldGuideLst xmlns:p15="http://schemas.microsoft.com/office/powerpoint/2012/main">
        <p15:guide id="1" orient="horz" pos="411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1C60F8C-3913-4AC1-A58A-98B835372700}"/>
              </a:ext>
            </a:extLst>
          </p:cNvPr>
          <p:cNvSpPr/>
          <p:nvPr userDrawn="1"/>
        </p:nvSpPr>
        <p:spPr>
          <a:xfrm>
            <a:off x="0" y="-1717"/>
            <a:ext cx="12202131"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26E96F63-30AA-4250-B11C-4E5336DD2906}"/>
              </a:ext>
            </a:extLst>
          </p:cNvPr>
          <p:cNvSpPr/>
          <p:nvPr userDrawn="1"/>
        </p:nvSpPr>
        <p:spPr>
          <a:xfrm>
            <a:off x="0" y="239366"/>
            <a:ext cx="180531" cy="769806"/>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Rectangle 12">
            <a:extLst>
              <a:ext uri="{FF2B5EF4-FFF2-40B4-BE49-F238E27FC236}">
                <a16:creationId xmlns:a16="http://schemas.microsoft.com/office/drawing/2014/main" id="{74798FA9-B351-43AE-9100-C9924190030D}"/>
              </a:ext>
            </a:extLst>
          </p:cNvPr>
          <p:cNvSpPr/>
          <p:nvPr userDrawn="1"/>
        </p:nvSpPr>
        <p:spPr>
          <a:xfrm>
            <a:off x="7546312" y="-2"/>
            <a:ext cx="464568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pic>
        <p:nvPicPr>
          <p:cNvPr id="15" name="Picture 14">
            <a:extLst>
              <a:ext uri="{FF2B5EF4-FFF2-40B4-BE49-F238E27FC236}">
                <a16:creationId xmlns:a16="http://schemas.microsoft.com/office/drawing/2014/main" id="{469284B4-EE9E-41C7-890C-202EDB7CBF5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16329" y="5793710"/>
            <a:ext cx="1916617" cy="958309"/>
          </a:xfrm>
          <a:prstGeom prst="rect">
            <a:avLst/>
          </a:prstGeom>
        </p:spPr>
      </p:pic>
      <p:sp>
        <p:nvSpPr>
          <p:cNvPr id="19" name="Picture Placeholder 4">
            <a:extLst>
              <a:ext uri="{FF2B5EF4-FFF2-40B4-BE49-F238E27FC236}">
                <a16:creationId xmlns:a16="http://schemas.microsoft.com/office/drawing/2014/main" id="{29909045-2D60-4EF8-83E2-A24D5412A8F2}"/>
              </a:ext>
            </a:extLst>
          </p:cNvPr>
          <p:cNvSpPr>
            <a:spLocks noGrp="1"/>
          </p:cNvSpPr>
          <p:nvPr>
            <p:ph type="pic" sz="quarter" idx="10" hasCustomPrompt="1"/>
          </p:nvPr>
        </p:nvSpPr>
        <p:spPr>
          <a:xfrm>
            <a:off x="493714" y="1428750"/>
            <a:ext cx="6818074" cy="4724400"/>
          </a:xfrm>
          <a:prstGeom prst="rect">
            <a:avLst/>
          </a:prstGeom>
          <a:ln w="50800">
            <a:solidFill>
              <a:schemeClr val="bg1"/>
            </a:solidFill>
          </a:ln>
          <a:effectLst/>
        </p:spPr>
        <p:txBody>
          <a:bodyPr anchor="ctr"/>
          <a:lstStyle>
            <a:lvl1pPr algn="ctr">
              <a:defRPr/>
            </a:lvl1pPr>
          </a:lstStyle>
          <a:p>
            <a:r>
              <a:rPr lang="en-US"/>
              <a:t>Insert Icon Image Here</a:t>
            </a:r>
          </a:p>
        </p:txBody>
      </p:sp>
      <p:sp>
        <p:nvSpPr>
          <p:cNvPr id="22" name="Text Placeholder 20">
            <a:extLst>
              <a:ext uri="{FF2B5EF4-FFF2-40B4-BE49-F238E27FC236}">
                <a16:creationId xmlns:a16="http://schemas.microsoft.com/office/drawing/2014/main" id="{572F464C-FBB5-4CB7-B9D9-DCA43B2FEB5A}"/>
              </a:ext>
            </a:extLst>
          </p:cNvPr>
          <p:cNvSpPr>
            <a:spLocks noGrp="1"/>
          </p:cNvSpPr>
          <p:nvPr>
            <p:ph type="body" sz="quarter" idx="11" hasCustomPrompt="1"/>
          </p:nvPr>
        </p:nvSpPr>
        <p:spPr>
          <a:xfrm>
            <a:off x="493712" y="211138"/>
            <a:ext cx="6818073" cy="776287"/>
          </a:xfrm>
          <a:prstGeom prst="rect">
            <a:avLst/>
          </a:prstGeom>
        </p:spPr>
        <p:txBody>
          <a:bodyPr anchor="ctr"/>
          <a:lstStyle>
            <a:lvl1pPr>
              <a:defRPr sz="2800" b="0">
                <a:solidFill>
                  <a:srgbClr val="012E86"/>
                </a:solidFill>
                <a:latin typeface="Questrial" panose="02000000000000000000" pitchFamily="2" charset="0"/>
              </a:defRPr>
            </a:lvl1pPr>
          </a:lstStyle>
          <a:p>
            <a:pPr lvl="0"/>
            <a:r>
              <a:rPr lang="en-US" dirty="0"/>
              <a:t>Stat Title Here</a:t>
            </a:r>
          </a:p>
        </p:txBody>
      </p:sp>
      <p:sp>
        <p:nvSpPr>
          <p:cNvPr id="24" name="Text Placeholder 23">
            <a:extLst>
              <a:ext uri="{FF2B5EF4-FFF2-40B4-BE49-F238E27FC236}">
                <a16:creationId xmlns:a16="http://schemas.microsoft.com/office/drawing/2014/main" id="{AA981D12-7C06-48C9-8D29-C5DCFAE07B3A}"/>
              </a:ext>
            </a:extLst>
          </p:cNvPr>
          <p:cNvSpPr>
            <a:spLocks noGrp="1"/>
          </p:cNvSpPr>
          <p:nvPr>
            <p:ph type="body" sz="quarter" idx="12" hasCustomPrompt="1"/>
          </p:nvPr>
        </p:nvSpPr>
        <p:spPr>
          <a:xfrm>
            <a:off x="8074557" y="2448107"/>
            <a:ext cx="3884505" cy="1000464"/>
          </a:xfrm>
          <a:prstGeom prst="rect">
            <a:avLst/>
          </a:prstGeom>
        </p:spPr>
        <p:txBody>
          <a:bodyPr anchor="b"/>
          <a:lstStyle>
            <a:lvl1pPr>
              <a:defRPr sz="6600" b="0">
                <a:solidFill>
                  <a:srgbClr val="00A8EC"/>
                </a:solidFill>
                <a:latin typeface="Montserrat SemiBold" panose="00000700000000000000" pitchFamily="2" charset="0"/>
              </a:defRPr>
            </a:lvl1pPr>
          </a:lstStyle>
          <a:p>
            <a:pPr lvl="0"/>
            <a:r>
              <a:rPr lang="en-US"/>
              <a:t>Stat</a:t>
            </a:r>
          </a:p>
        </p:txBody>
      </p:sp>
      <p:sp>
        <p:nvSpPr>
          <p:cNvPr id="26" name="Text Placeholder 25">
            <a:extLst>
              <a:ext uri="{FF2B5EF4-FFF2-40B4-BE49-F238E27FC236}">
                <a16:creationId xmlns:a16="http://schemas.microsoft.com/office/drawing/2014/main" id="{9B3C79B0-F960-49AF-9BC3-2574AE0DCC8F}"/>
              </a:ext>
            </a:extLst>
          </p:cNvPr>
          <p:cNvSpPr>
            <a:spLocks noGrp="1"/>
          </p:cNvSpPr>
          <p:nvPr>
            <p:ph type="body" sz="quarter" idx="13" hasCustomPrompt="1"/>
          </p:nvPr>
        </p:nvSpPr>
        <p:spPr>
          <a:xfrm>
            <a:off x="8070047" y="3432983"/>
            <a:ext cx="3887428" cy="554038"/>
          </a:xfrm>
          <a:prstGeom prst="rect">
            <a:avLst/>
          </a:prstGeom>
        </p:spPr>
        <p:txBody>
          <a:bodyPr/>
          <a:lstStyle>
            <a:lvl1pPr>
              <a:defRPr sz="2400">
                <a:solidFill>
                  <a:schemeClr val="bg1"/>
                </a:solidFill>
                <a:latin typeface="Montserrat" panose="00000500000000000000" pitchFamily="2" charset="0"/>
              </a:defRPr>
            </a:lvl1pPr>
          </a:lstStyle>
          <a:p>
            <a:pPr lvl="0"/>
            <a:r>
              <a:rPr lang="en-US" dirty="0"/>
              <a:t>Sub text here</a:t>
            </a:r>
          </a:p>
        </p:txBody>
      </p:sp>
      <p:grpSp>
        <p:nvGrpSpPr>
          <p:cNvPr id="32" name="Group 31">
            <a:extLst>
              <a:ext uri="{FF2B5EF4-FFF2-40B4-BE49-F238E27FC236}">
                <a16:creationId xmlns:a16="http://schemas.microsoft.com/office/drawing/2014/main" id="{71EEB7F1-09F9-4176-A4A1-97450E6560F0}"/>
              </a:ext>
            </a:extLst>
          </p:cNvPr>
          <p:cNvGrpSpPr/>
          <p:nvPr/>
        </p:nvGrpSpPr>
        <p:grpSpPr>
          <a:xfrm>
            <a:off x="10353675" y="0"/>
            <a:ext cx="1848456" cy="1000465"/>
            <a:chOff x="10344350" y="-2"/>
            <a:chExt cx="1852161" cy="1002471"/>
          </a:xfrm>
        </p:grpSpPr>
        <p:sp>
          <p:nvSpPr>
            <p:cNvPr id="34" name="Parallelogram 33">
              <a:extLst>
                <a:ext uri="{FF2B5EF4-FFF2-40B4-BE49-F238E27FC236}">
                  <a16:creationId xmlns:a16="http://schemas.microsoft.com/office/drawing/2014/main" id="{B337F884-FF87-435A-8302-59204FA67DD5}"/>
                </a:ext>
              </a:extLst>
            </p:cNvPr>
            <p:cNvSpPr/>
            <p:nvPr/>
          </p:nvSpPr>
          <p:spPr>
            <a:xfrm rot="10800000" flipH="1">
              <a:off x="10344350" y="-2"/>
              <a:ext cx="1607015" cy="1002469"/>
            </a:xfrm>
            <a:prstGeom prst="parallelogram">
              <a:avLst>
                <a:gd name="adj" fmla="val 124146"/>
              </a:avLst>
            </a:pr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35" name="Parallelogram 20">
              <a:extLst>
                <a:ext uri="{FF2B5EF4-FFF2-40B4-BE49-F238E27FC236}">
                  <a16:creationId xmlns:a16="http://schemas.microsoft.com/office/drawing/2014/main" id="{B1208096-FF76-44EA-9244-142B93A5D44E}"/>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Tree>
    <p:custDataLst>
      <p:tags r:id="rId1"/>
    </p:custDataLst>
    <p:extLst>
      <p:ext uri="{BB962C8B-B14F-4D97-AF65-F5344CB8AC3E}">
        <p14:creationId xmlns:p14="http://schemas.microsoft.com/office/powerpoint/2010/main" val="2541441825"/>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 6">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hasCustomPrompt="1"/>
          </p:nvPr>
        </p:nvSpPr>
        <p:spPr>
          <a:xfrm>
            <a:off x="582300" y="441805"/>
            <a:ext cx="10650045" cy="683875"/>
          </a:xfrm>
        </p:spPr>
        <p:txBody>
          <a:bodyPr lIns="0" tIns="0" rIns="0" bIns="0"/>
          <a:lstStyle>
            <a:lvl1pPr>
              <a:defRPr sz="2800" b="0" i="0">
                <a:solidFill>
                  <a:srgbClr val="012E86"/>
                </a:solidFill>
                <a:latin typeface="Questrial" panose="02000000000000000000" pitchFamily="2" charset="0"/>
                <a:cs typeface="Questrial" panose="02000000000000000000" pitchFamily="2" charset="0"/>
              </a:defRPr>
            </a:lvl1pPr>
          </a:lstStyle>
          <a:p>
            <a:r>
              <a:rPr lang="en-US" dirty="0"/>
              <a:t>Click to edit Master title style </a:t>
            </a:r>
            <a:endParaRPr dirty="0"/>
          </a:p>
        </p:txBody>
      </p:sp>
      <p:sp>
        <p:nvSpPr>
          <p:cNvPr id="3" name="Holder 3"/>
          <p:cNvSpPr>
            <a:spLocks noGrp="1"/>
          </p:cNvSpPr>
          <p:nvPr>
            <p:ph type="body" idx="1"/>
          </p:nvPr>
        </p:nvSpPr>
        <p:spPr>
          <a:xfrm>
            <a:off x="506794" y="1334786"/>
            <a:ext cx="2377564" cy="496803"/>
          </a:xfrm>
        </p:spPr>
        <p:txBody>
          <a:bodyPr lIns="0" tIns="0" rIns="0" bIns="0"/>
          <a:lstStyle>
            <a:lvl1pPr>
              <a:lnSpc>
                <a:spcPct val="120000"/>
              </a:lnSpc>
              <a:spcBef>
                <a:spcPts val="200"/>
              </a:spcBef>
              <a:spcAft>
                <a:spcPts val="0"/>
              </a:spcAft>
              <a:defRPr sz="1400" b="0" i="0">
                <a:solidFill>
                  <a:srgbClr val="58595B"/>
                </a:solidFill>
                <a:latin typeface="Montserrat" panose="00000500000000000000" pitchFamily="2" charset="0"/>
                <a:cs typeface="Montserrat" panose="00000500000000000000" pitchFamily="2" charset="0"/>
              </a:defRPr>
            </a:lvl1pPr>
          </a:lstStyle>
          <a:p>
            <a:pPr lvl="0"/>
            <a:r>
              <a:rPr lang="en-US" dirty="0"/>
              <a:t>Click to edit Master text styles</a:t>
            </a:r>
          </a:p>
        </p:txBody>
      </p:sp>
      <p:sp>
        <p:nvSpPr>
          <p:cNvPr id="4" name="Rectangle 3">
            <a:extLst>
              <a:ext uri="{FF2B5EF4-FFF2-40B4-BE49-F238E27FC236}">
                <a16:creationId xmlns:a16="http://schemas.microsoft.com/office/drawing/2014/main" id="{BA2198D2-4675-4BC8-9F17-0CFB2D0E82EE}"/>
              </a:ext>
            </a:extLst>
          </p:cNvPr>
          <p:cNvSpPr/>
          <p:nvPr userDrawn="1"/>
        </p:nvSpPr>
        <p:spPr>
          <a:xfrm>
            <a:off x="0" y="239366"/>
            <a:ext cx="180531" cy="769806"/>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5"/>
          </a:p>
        </p:txBody>
      </p:sp>
      <p:cxnSp>
        <p:nvCxnSpPr>
          <p:cNvPr id="11" name="Straight Connector 10">
            <a:extLst>
              <a:ext uri="{FF2B5EF4-FFF2-40B4-BE49-F238E27FC236}">
                <a16:creationId xmlns:a16="http://schemas.microsoft.com/office/drawing/2014/main" id="{61FCCC73-C664-42FF-B8D0-D7404B1079DD}"/>
              </a:ext>
            </a:extLst>
          </p:cNvPr>
          <p:cNvCxnSpPr/>
          <p:nvPr userDrawn="1"/>
        </p:nvCxnSpPr>
        <p:spPr>
          <a:xfrm>
            <a:off x="3092823" y="1488103"/>
            <a:ext cx="0" cy="4289612"/>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0" name="Text Placeholder 32">
            <a:extLst>
              <a:ext uri="{FF2B5EF4-FFF2-40B4-BE49-F238E27FC236}">
                <a16:creationId xmlns:a16="http://schemas.microsoft.com/office/drawing/2014/main" id="{2A608166-08B5-41B6-BAFC-89D511465656}"/>
              </a:ext>
            </a:extLst>
          </p:cNvPr>
          <p:cNvSpPr>
            <a:spLocks noGrp="1"/>
          </p:cNvSpPr>
          <p:nvPr>
            <p:ph type="body" sz="quarter" idx="16" hasCustomPrompt="1"/>
          </p:nvPr>
        </p:nvSpPr>
        <p:spPr>
          <a:xfrm>
            <a:off x="3529717" y="1280453"/>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dirty="0"/>
              <a:t>Stat #</a:t>
            </a:r>
          </a:p>
        </p:txBody>
      </p:sp>
      <p:sp>
        <p:nvSpPr>
          <p:cNvPr id="41" name="Text Placeholder 34">
            <a:extLst>
              <a:ext uri="{FF2B5EF4-FFF2-40B4-BE49-F238E27FC236}">
                <a16:creationId xmlns:a16="http://schemas.microsoft.com/office/drawing/2014/main" id="{1BBFA98C-6387-4251-B4FF-8ED18913DED7}"/>
              </a:ext>
            </a:extLst>
          </p:cNvPr>
          <p:cNvSpPr>
            <a:spLocks noGrp="1"/>
          </p:cNvSpPr>
          <p:nvPr>
            <p:ph type="body" sz="quarter" idx="17"/>
          </p:nvPr>
        </p:nvSpPr>
        <p:spPr>
          <a:xfrm>
            <a:off x="3539291" y="1963389"/>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dirty="0"/>
              <a:t>Click to edit Master text styles</a:t>
            </a:r>
          </a:p>
        </p:txBody>
      </p:sp>
      <p:sp>
        <p:nvSpPr>
          <p:cNvPr id="25" name="Text Placeholder 32">
            <a:extLst>
              <a:ext uri="{FF2B5EF4-FFF2-40B4-BE49-F238E27FC236}">
                <a16:creationId xmlns:a16="http://schemas.microsoft.com/office/drawing/2014/main" id="{7CC77C59-A1FE-471E-B2F7-06A4EB4823EF}"/>
              </a:ext>
            </a:extLst>
          </p:cNvPr>
          <p:cNvSpPr>
            <a:spLocks noGrp="1"/>
          </p:cNvSpPr>
          <p:nvPr>
            <p:ph type="body" sz="quarter" idx="23" hasCustomPrompt="1"/>
          </p:nvPr>
        </p:nvSpPr>
        <p:spPr>
          <a:xfrm>
            <a:off x="6507842" y="1280453"/>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a:t>Stat #</a:t>
            </a:r>
          </a:p>
        </p:txBody>
      </p:sp>
      <p:sp>
        <p:nvSpPr>
          <p:cNvPr id="26" name="Text Placeholder 34">
            <a:extLst>
              <a:ext uri="{FF2B5EF4-FFF2-40B4-BE49-F238E27FC236}">
                <a16:creationId xmlns:a16="http://schemas.microsoft.com/office/drawing/2014/main" id="{4732D3C3-A80B-4654-BD4B-B59EEC64729D}"/>
              </a:ext>
            </a:extLst>
          </p:cNvPr>
          <p:cNvSpPr>
            <a:spLocks noGrp="1"/>
          </p:cNvSpPr>
          <p:nvPr>
            <p:ph type="body" sz="quarter" idx="24"/>
          </p:nvPr>
        </p:nvSpPr>
        <p:spPr>
          <a:xfrm>
            <a:off x="6507842" y="1963389"/>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a:t>Click to edit Master text styles</a:t>
            </a:r>
          </a:p>
        </p:txBody>
      </p:sp>
      <p:sp>
        <p:nvSpPr>
          <p:cNvPr id="27" name="Text Placeholder 32">
            <a:extLst>
              <a:ext uri="{FF2B5EF4-FFF2-40B4-BE49-F238E27FC236}">
                <a16:creationId xmlns:a16="http://schemas.microsoft.com/office/drawing/2014/main" id="{B28E689F-1B33-4EA6-A0E0-B2522AEB6630}"/>
              </a:ext>
            </a:extLst>
          </p:cNvPr>
          <p:cNvSpPr>
            <a:spLocks noGrp="1"/>
          </p:cNvSpPr>
          <p:nvPr>
            <p:ph type="body" sz="quarter" idx="25" hasCustomPrompt="1"/>
          </p:nvPr>
        </p:nvSpPr>
        <p:spPr>
          <a:xfrm>
            <a:off x="9466818" y="1280453"/>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a:t>Stat #</a:t>
            </a:r>
          </a:p>
        </p:txBody>
      </p:sp>
      <p:sp>
        <p:nvSpPr>
          <p:cNvPr id="28" name="Text Placeholder 34">
            <a:extLst>
              <a:ext uri="{FF2B5EF4-FFF2-40B4-BE49-F238E27FC236}">
                <a16:creationId xmlns:a16="http://schemas.microsoft.com/office/drawing/2014/main" id="{3086E1A8-E236-4A5C-BA40-7D0EFAB29DF3}"/>
              </a:ext>
            </a:extLst>
          </p:cNvPr>
          <p:cNvSpPr>
            <a:spLocks noGrp="1"/>
          </p:cNvSpPr>
          <p:nvPr>
            <p:ph type="body" sz="quarter" idx="26"/>
          </p:nvPr>
        </p:nvSpPr>
        <p:spPr>
          <a:xfrm>
            <a:off x="9476392" y="1963389"/>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a:t>Click to edit Master text styles</a:t>
            </a:r>
          </a:p>
        </p:txBody>
      </p:sp>
      <p:sp>
        <p:nvSpPr>
          <p:cNvPr id="19" name="Text Placeholder 32">
            <a:extLst>
              <a:ext uri="{FF2B5EF4-FFF2-40B4-BE49-F238E27FC236}">
                <a16:creationId xmlns:a16="http://schemas.microsoft.com/office/drawing/2014/main" id="{C98B53EB-9131-4C7F-8E4A-6FDB83770482}"/>
              </a:ext>
            </a:extLst>
          </p:cNvPr>
          <p:cNvSpPr>
            <a:spLocks noGrp="1"/>
          </p:cNvSpPr>
          <p:nvPr>
            <p:ph type="body" sz="quarter" idx="27" hasCustomPrompt="1"/>
          </p:nvPr>
        </p:nvSpPr>
        <p:spPr>
          <a:xfrm>
            <a:off x="3529717" y="3919342"/>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a:t>Stat #</a:t>
            </a:r>
          </a:p>
        </p:txBody>
      </p:sp>
      <p:sp>
        <p:nvSpPr>
          <p:cNvPr id="20" name="Text Placeholder 34">
            <a:extLst>
              <a:ext uri="{FF2B5EF4-FFF2-40B4-BE49-F238E27FC236}">
                <a16:creationId xmlns:a16="http://schemas.microsoft.com/office/drawing/2014/main" id="{3409AA84-D16B-4F00-A1ED-956FB48404CB}"/>
              </a:ext>
            </a:extLst>
          </p:cNvPr>
          <p:cNvSpPr>
            <a:spLocks noGrp="1"/>
          </p:cNvSpPr>
          <p:nvPr>
            <p:ph type="body" sz="quarter" idx="28"/>
          </p:nvPr>
        </p:nvSpPr>
        <p:spPr>
          <a:xfrm>
            <a:off x="3539291" y="4602278"/>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a:t>Click to edit Master text styles</a:t>
            </a:r>
          </a:p>
        </p:txBody>
      </p:sp>
      <p:sp>
        <p:nvSpPr>
          <p:cNvPr id="21" name="Text Placeholder 32">
            <a:extLst>
              <a:ext uri="{FF2B5EF4-FFF2-40B4-BE49-F238E27FC236}">
                <a16:creationId xmlns:a16="http://schemas.microsoft.com/office/drawing/2014/main" id="{89759913-E832-4394-B301-904F7B165985}"/>
              </a:ext>
            </a:extLst>
          </p:cNvPr>
          <p:cNvSpPr>
            <a:spLocks noGrp="1"/>
          </p:cNvSpPr>
          <p:nvPr>
            <p:ph type="body" sz="quarter" idx="29" hasCustomPrompt="1"/>
          </p:nvPr>
        </p:nvSpPr>
        <p:spPr>
          <a:xfrm>
            <a:off x="6507842" y="3919342"/>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a:t>Stat #</a:t>
            </a:r>
          </a:p>
        </p:txBody>
      </p:sp>
      <p:sp>
        <p:nvSpPr>
          <p:cNvPr id="22" name="Text Placeholder 34">
            <a:extLst>
              <a:ext uri="{FF2B5EF4-FFF2-40B4-BE49-F238E27FC236}">
                <a16:creationId xmlns:a16="http://schemas.microsoft.com/office/drawing/2014/main" id="{DDAFC1F5-DA08-4D96-8D80-3BF80FCCC949}"/>
              </a:ext>
            </a:extLst>
          </p:cNvPr>
          <p:cNvSpPr>
            <a:spLocks noGrp="1"/>
          </p:cNvSpPr>
          <p:nvPr>
            <p:ph type="body" sz="quarter" idx="30"/>
          </p:nvPr>
        </p:nvSpPr>
        <p:spPr>
          <a:xfrm>
            <a:off x="6507842" y="4602278"/>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a:t>Click to edit Master text styles</a:t>
            </a:r>
          </a:p>
        </p:txBody>
      </p:sp>
      <p:sp>
        <p:nvSpPr>
          <p:cNvPr id="23" name="Text Placeholder 32">
            <a:extLst>
              <a:ext uri="{FF2B5EF4-FFF2-40B4-BE49-F238E27FC236}">
                <a16:creationId xmlns:a16="http://schemas.microsoft.com/office/drawing/2014/main" id="{5524F32F-78DF-46A5-A607-FD3E25D408A9}"/>
              </a:ext>
            </a:extLst>
          </p:cNvPr>
          <p:cNvSpPr>
            <a:spLocks noGrp="1"/>
          </p:cNvSpPr>
          <p:nvPr>
            <p:ph type="body" sz="quarter" idx="31" hasCustomPrompt="1"/>
          </p:nvPr>
        </p:nvSpPr>
        <p:spPr>
          <a:xfrm>
            <a:off x="9466818" y="3919342"/>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a:t>Stat #</a:t>
            </a:r>
          </a:p>
        </p:txBody>
      </p:sp>
      <p:sp>
        <p:nvSpPr>
          <p:cNvPr id="24" name="Text Placeholder 34">
            <a:extLst>
              <a:ext uri="{FF2B5EF4-FFF2-40B4-BE49-F238E27FC236}">
                <a16:creationId xmlns:a16="http://schemas.microsoft.com/office/drawing/2014/main" id="{781C1C0E-30FE-42E3-90EB-51D66E260BA6}"/>
              </a:ext>
            </a:extLst>
          </p:cNvPr>
          <p:cNvSpPr>
            <a:spLocks noGrp="1"/>
          </p:cNvSpPr>
          <p:nvPr>
            <p:ph type="body" sz="quarter" idx="32"/>
          </p:nvPr>
        </p:nvSpPr>
        <p:spPr>
          <a:xfrm>
            <a:off x="9476392" y="4602278"/>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a:t>Click to edit Master text styles</a:t>
            </a:r>
          </a:p>
        </p:txBody>
      </p:sp>
      <p:grpSp>
        <p:nvGrpSpPr>
          <p:cNvPr id="32" name="Group 31">
            <a:extLst>
              <a:ext uri="{FF2B5EF4-FFF2-40B4-BE49-F238E27FC236}">
                <a16:creationId xmlns:a16="http://schemas.microsoft.com/office/drawing/2014/main" id="{CACA5945-CC59-4049-8178-7F84EF4D475A}"/>
              </a:ext>
            </a:extLst>
          </p:cNvPr>
          <p:cNvGrpSpPr/>
          <p:nvPr userDrawn="1"/>
        </p:nvGrpSpPr>
        <p:grpSpPr>
          <a:xfrm>
            <a:off x="10353675" y="0"/>
            <a:ext cx="1848456" cy="1000465"/>
            <a:chOff x="10344350" y="-2"/>
            <a:chExt cx="1852161" cy="1002471"/>
          </a:xfrm>
        </p:grpSpPr>
        <p:sp>
          <p:nvSpPr>
            <p:cNvPr id="33" name="Parallelogram 32">
              <a:extLst>
                <a:ext uri="{FF2B5EF4-FFF2-40B4-BE49-F238E27FC236}">
                  <a16:creationId xmlns:a16="http://schemas.microsoft.com/office/drawing/2014/main" id="{A542FC40-F877-4DB4-8831-D734B2742D5B}"/>
                </a:ext>
              </a:extLst>
            </p:cNvPr>
            <p:cNvSpPr/>
            <p:nvPr/>
          </p:nvSpPr>
          <p:spPr>
            <a:xfrm rot="10800000" flipH="1">
              <a:off x="10344350" y="-2"/>
              <a:ext cx="1607015" cy="1002469"/>
            </a:xfrm>
            <a:prstGeom prst="parallelogram">
              <a:avLst>
                <a:gd name="adj" fmla="val 124146"/>
              </a:avLst>
            </a:pr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34" name="Parallelogram 20">
              <a:extLst>
                <a:ext uri="{FF2B5EF4-FFF2-40B4-BE49-F238E27FC236}">
                  <a16:creationId xmlns:a16="http://schemas.microsoft.com/office/drawing/2014/main" id="{147C6E38-0812-4C48-9B9F-67DF2DD79127}"/>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Tree>
    <p:custDataLst>
      <p:tags r:id="rId1"/>
    </p:custDataLst>
    <p:extLst>
      <p:ext uri="{BB962C8B-B14F-4D97-AF65-F5344CB8AC3E}">
        <p14:creationId xmlns:p14="http://schemas.microsoft.com/office/powerpoint/2010/main" val="2353098274"/>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Quote 1">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27FD0D-CA6D-F540-A8B1-2F2177557EA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909" r="23163"/>
          <a:stretch/>
        </p:blipFill>
        <p:spPr>
          <a:xfrm>
            <a:off x="5103153" y="-1"/>
            <a:ext cx="7088847" cy="6858001"/>
          </a:xfrm>
          <a:prstGeom prst="rect">
            <a:avLst/>
          </a:prstGeom>
        </p:spPr>
      </p:pic>
      <p:sp>
        <p:nvSpPr>
          <p:cNvPr id="6" name="Parallelogram 8">
            <a:extLst>
              <a:ext uri="{FF2B5EF4-FFF2-40B4-BE49-F238E27FC236}">
                <a16:creationId xmlns:a16="http://schemas.microsoft.com/office/drawing/2014/main" id="{DFD3CA26-0567-5147-9C1A-B1A22E804CF8}"/>
              </a:ext>
            </a:extLst>
          </p:cNvPr>
          <p:cNvSpPr/>
          <p:nvPr userDrawn="1"/>
        </p:nvSpPr>
        <p:spPr>
          <a:xfrm rot="10800000" flipH="1">
            <a:off x="-21534" y="0"/>
            <a:ext cx="7110864" cy="6858000"/>
          </a:xfrm>
          <a:custGeom>
            <a:avLst/>
            <a:gdLst>
              <a:gd name="connsiteX0" fmla="*/ 0 w 8825364"/>
              <a:gd name="connsiteY0" fmla="*/ 6858000 h 6858000"/>
              <a:gd name="connsiteX1" fmla="*/ 1714500 w 8825364"/>
              <a:gd name="connsiteY1" fmla="*/ 0 h 6858000"/>
              <a:gd name="connsiteX2" fmla="*/ 8825364 w 8825364"/>
              <a:gd name="connsiteY2" fmla="*/ 0 h 6858000"/>
              <a:gd name="connsiteX3" fmla="*/ 7110864 w 8825364"/>
              <a:gd name="connsiteY3" fmla="*/ 6858000 h 6858000"/>
              <a:gd name="connsiteX4" fmla="*/ 0 w 8825364"/>
              <a:gd name="connsiteY4" fmla="*/ 6858000 h 6858000"/>
              <a:gd name="connsiteX0" fmla="*/ 14909 w 7110864"/>
              <a:gd name="connsiteY0" fmla="*/ 6858000 h 6858000"/>
              <a:gd name="connsiteX1" fmla="*/ 0 w 7110864"/>
              <a:gd name="connsiteY1" fmla="*/ 0 h 6858000"/>
              <a:gd name="connsiteX2" fmla="*/ 7110864 w 7110864"/>
              <a:gd name="connsiteY2" fmla="*/ 0 h 6858000"/>
              <a:gd name="connsiteX3" fmla="*/ 5396364 w 7110864"/>
              <a:gd name="connsiteY3" fmla="*/ 6858000 h 6858000"/>
              <a:gd name="connsiteX4" fmla="*/ 14909 w 711086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0864" h="6858000">
                <a:moveTo>
                  <a:pt x="14909" y="6858000"/>
                </a:moveTo>
                <a:cubicBezTo>
                  <a:pt x="9939" y="4572000"/>
                  <a:pt x="4970" y="2286000"/>
                  <a:pt x="0" y="0"/>
                </a:cubicBezTo>
                <a:lnTo>
                  <a:pt x="7110864" y="0"/>
                </a:lnTo>
                <a:lnTo>
                  <a:pt x="5396364" y="6858000"/>
                </a:lnTo>
                <a:lnTo>
                  <a:pt x="14909" y="6858000"/>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nvGrpSpPr>
          <p:cNvPr id="8" name="Group 7">
            <a:extLst>
              <a:ext uri="{FF2B5EF4-FFF2-40B4-BE49-F238E27FC236}">
                <a16:creationId xmlns:a16="http://schemas.microsoft.com/office/drawing/2014/main" id="{4B76CD1F-692F-4542-ADC3-121452A34AE6}"/>
              </a:ext>
            </a:extLst>
          </p:cNvPr>
          <p:cNvGrpSpPr/>
          <p:nvPr userDrawn="1"/>
        </p:nvGrpSpPr>
        <p:grpSpPr>
          <a:xfrm>
            <a:off x="174907" y="1165533"/>
            <a:ext cx="6161614" cy="4688571"/>
            <a:chOff x="264360" y="1384195"/>
            <a:chExt cx="4975239" cy="3785820"/>
          </a:xfrm>
        </p:grpSpPr>
        <p:sp>
          <p:nvSpPr>
            <p:cNvPr id="9" name="Parallelogram 8">
              <a:extLst>
                <a:ext uri="{FF2B5EF4-FFF2-40B4-BE49-F238E27FC236}">
                  <a16:creationId xmlns:a16="http://schemas.microsoft.com/office/drawing/2014/main" id="{22990A44-BFD6-C14F-A931-B20DF1267FAE}"/>
                </a:ext>
              </a:extLst>
            </p:cNvPr>
            <p:cNvSpPr/>
            <p:nvPr userDrawn="1"/>
          </p:nvSpPr>
          <p:spPr>
            <a:xfrm rot="10800000" flipH="1">
              <a:off x="264360" y="1384195"/>
              <a:ext cx="2613598" cy="3227071"/>
            </a:xfrm>
            <a:prstGeom prst="parallelogram">
              <a:avLst>
                <a:gd name="adj" fmla="val 30984"/>
              </a:avLst>
            </a:pr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Parallelogram 9">
              <a:extLst>
                <a:ext uri="{FF2B5EF4-FFF2-40B4-BE49-F238E27FC236}">
                  <a16:creationId xmlns:a16="http://schemas.microsoft.com/office/drawing/2014/main" id="{9261958C-2BA0-1C4C-A89F-E6E838C2E5F0}"/>
                </a:ext>
              </a:extLst>
            </p:cNvPr>
            <p:cNvSpPr/>
            <p:nvPr userDrawn="1"/>
          </p:nvSpPr>
          <p:spPr>
            <a:xfrm rot="10800000" flipH="1">
              <a:off x="2626001" y="1942944"/>
              <a:ext cx="2613598" cy="3227071"/>
            </a:xfrm>
            <a:prstGeom prst="parallelogram">
              <a:avLst>
                <a:gd name="adj" fmla="val 30984"/>
              </a:avLst>
            </a:pr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
        <p:nvSpPr>
          <p:cNvPr id="23" name="Text Placeholder 22">
            <a:extLst>
              <a:ext uri="{FF2B5EF4-FFF2-40B4-BE49-F238E27FC236}">
                <a16:creationId xmlns:a16="http://schemas.microsoft.com/office/drawing/2014/main" id="{1F5FD705-41A7-41ED-A10F-D8A91AAEC466}"/>
              </a:ext>
            </a:extLst>
          </p:cNvPr>
          <p:cNvSpPr>
            <a:spLocks noGrp="1"/>
          </p:cNvSpPr>
          <p:nvPr>
            <p:ph type="body" sz="quarter" idx="10" hasCustomPrompt="1"/>
          </p:nvPr>
        </p:nvSpPr>
        <p:spPr>
          <a:xfrm>
            <a:off x="488536" y="3075692"/>
            <a:ext cx="5146675" cy="584775"/>
          </a:xfrm>
          <a:prstGeom prst="rect">
            <a:avLst/>
          </a:prstGeom>
        </p:spPr>
        <p:txBody>
          <a:bodyPr wrap="square" anchor="ctr">
            <a:spAutoFit/>
          </a:bodyPr>
          <a:lstStyle>
            <a:lvl1pPr>
              <a:defRPr kumimoji="0" lang="en-US" sz="3200" i="0" u="none" strike="noStrike" kern="1200" cap="none" spc="0" normalizeH="0" baseline="0" smtClean="0">
                <a:ln>
                  <a:noFill/>
                </a:ln>
                <a:solidFill>
                  <a:prstClr val="white"/>
                </a:solidFill>
                <a:effectLst/>
                <a:uLnTx/>
                <a:uFillTx/>
                <a:latin typeface="Questrial" panose="02000000000000000000" pitchFamily="2" charset="0"/>
              </a:defRPr>
            </a:lvl1pPr>
            <a:lvl2pPr>
              <a:defRPr lang="en-US" sz="1091" kern="1200" smtClean="0">
                <a:solidFill>
                  <a:schemeClr val="tx1"/>
                </a:solidFill>
              </a:defRPr>
            </a:lvl2pPr>
            <a:lvl3pPr>
              <a:defRPr lang="en-US" sz="1091" kern="1200" smtClean="0">
                <a:solidFill>
                  <a:schemeClr val="tx1"/>
                </a:solidFill>
              </a:defRPr>
            </a:lvl3pPr>
            <a:lvl4pPr>
              <a:defRPr lang="en-US" sz="1091" kern="1200" smtClean="0">
                <a:solidFill>
                  <a:schemeClr val="tx1"/>
                </a:solidFill>
              </a:defRPr>
            </a:lvl4pPr>
            <a:lvl5pPr>
              <a:defRPr lang="en-US" sz="1091" kern="1200">
                <a:solidFill>
                  <a:schemeClr val="tx1"/>
                </a:solidFill>
              </a:defRPr>
            </a:lvl5pPr>
          </a:lstStyle>
          <a:p>
            <a:pPr marR="0" lvl="0" indent="0" defTabSz="554466" fontAlgn="auto" latinLnBrk="0">
              <a:lnSpc>
                <a:spcPct val="100000"/>
              </a:lnSpc>
              <a:spcBef>
                <a:spcPts val="2183"/>
              </a:spcBef>
              <a:spcAft>
                <a:spcPts val="1455"/>
              </a:spcAft>
              <a:buClrTx/>
              <a:buSzTx/>
              <a:buFontTx/>
              <a:buNone/>
              <a:tabLst/>
            </a:pPr>
            <a:r>
              <a:rPr lang="en-US" dirty="0"/>
              <a:t>“Insert quote here”</a:t>
            </a:r>
          </a:p>
        </p:txBody>
      </p:sp>
      <p:sp>
        <p:nvSpPr>
          <p:cNvPr id="14" name="Rectangle 13">
            <a:extLst>
              <a:ext uri="{FF2B5EF4-FFF2-40B4-BE49-F238E27FC236}">
                <a16:creationId xmlns:a16="http://schemas.microsoft.com/office/drawing/2014/main" id="{A14D8C84-1783-CF4A-BC71-F04BF5161EA9}"/>
              </a:ext>
            </a:extLst>
          </p:cNvPr>
          <p:cNvSpPr/>
          <p:nvPr userDrawn="1"/>
        </p:nvSpPr>
        <p:spPr>
          <a:xfrm>
            <a:off x="12309508" y="4884"/>
            <a:ext cx="2400300" cy="983943"/>
          </a:xfrm>
          <a:prstGeom prst="rect">
            <a:avLst/>
          </a:prstGeom>
          <a:solidFill>
            <a:srgbClr val="ED77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lstStyle/>
          <a:p>
            <a:r>
              <a:rPr lang="en-US" sz="1400" b="1"/>
              <a:t>TO REPLACE IMAGE:</a:t>
            </a:r>
          </a:p>
          <a:p>
            <a:pPr marL="228600" indent="-228600">
              <a:buAutoNum type="arabicPeriod"/>
            </a:pPr>
            <a:r>
              <a:rPr lang="en-US"/>
              <a:t>Right-click image</a:t>
            </a:r>
          </a:p>
          <a:p>
            <a:pPr marL="228600" indent="-228600">
              <a:buAutoNum type="arabicPeriod"/>
            </a:pPr>
            <a:r>
              <a:rPr lang="en-US"/>
              <a:t>Select “Change Picture”</a:t>
            </a:r>
          </a:p>
        </p:txBody>
      </p:sp>
      <p:sp>
        <p:nvSpPr>
          <p:cNvPr id="25" name="Text Placeholder 24">
            <a:extLst>
              <a:ext uri="{FF2B5EF4-FFF2-40B4-BE49-F238E27FC236}">
                <a16:creationId xmlns:a16="http://schemas.microsoft.com/office/drawing/2014/main" id="{7E3DAB42-6D6A-4E32-91CF-A2022E3090FF}"/>
              </a:ext>
            </a:extLst>
          </p:cNvPr>
          <p:cNvSpPr>
            <a:spLocks noGrp="1"/>
          </p:cNvSpPr>
          <p:nvPr>
            <p:ph type="body" sz="quarter" idx="11" hasCustomPrompt="1"/>
          </p:nvPr>
        </p:nvSpPr>
        <p:spPr>
          <a:xfrm>
            <a:off x="498475" y="6082195"/>
            <a:ext cx="6081713" cy="353623"/>
          </a:xfrm>
          <a:prstGeom prst="rect">
            <a:avLst/>
          </a:prstGeom>
          <a:noFill/>
        </p:spPr>
        <p:txBody>
          <a:bodyPr wrap="square" rtlCol="0">
            <a:spAutoFit/>
          </a:bodyPr>
          <a:lstStyle>
            <a:lvl1pPr algn="r">
              <a:defRPr kumimoji="0" lang="en-US" sz="1698" b="1" i="0" u="none" strike="noStrike" kern="1200" cap="none" spc="0" normalizeH="0" baseline="0" smtClean="0">
                <a:ln>
                  <a:noFill/>
                </a:ln>
                <a:solidFill>
                  <a:prstClr val="white"/>
                </a:solidFill>
                <a:effectLst/>
                <a:uLnTx/>
                <a:uFillTx/>
                <a:latin typeface="Questrial" panose="02000000000000000000" pitchFamily="2" charset="0"/>
              </a:defRPr>
            </a:lvl1pPr>
            <a:lvl2pPr>
              <a:defRPr lang="en-US" sz="1091" kern="1200" smtClean="0">
                <a:solidFill>
                  <a:schemeClr val="tx1"/>
                </a:solidFill>
              </a:defRPr>
            </a:lvl2pPr>
            <a:lvl3pPr>
              <a:defRPr lang="en-US" sz="1091" kern="1200" smtClean="0">
                <a:solidFill>
                  <a:schemeClr val="tx1"/>
                </a:solidFill>
              </a:defRPr>
            </a:lvl3pPr>
            <a:lvl4pPr>
              <a:defRPr lang="en-US" sz="1091" kern="1200" smtClean="0">
                <a:solidFill>
                  <a:schemeClr val="tx1"/>
                </a:solidFill>
              </a:defRPr>
            </a:lvl4pPr>
            <a:lvl5pPr>
              <a:defRPr lang="en-US" sz="1091" kern="1200">
                <a:solidFill>
                  <a:schemeClr val="tx1"/>
                </a:solidFill>
              </a:defRPr>
            </a:lvl5pPr>
          </a:lstStyle>
          <a:p>
            <a:pPr marR="0" lvl="0" indent="0" algn="r" defTabSz="554401" fontAlgn="auto" latinLnBrk="0">
              <a:lnSpc>
                <a:spcPct val="100000"/>
              </a:lnSpc>
              <a:spcBef>
                <a:spcPts val="0"/>
              </a:spcBef>
              <a:spcAft>
                <a:spcPts val="0"/>
              </a:spcAft>
              <a:buClrTx/>
              <a:buSzTx/>
              <a:buFontTx/>
              <a:buNone/>
              <a:tabLst/>
            </a:pPr>
            <a:r>
              <a:rPr lang="en-US"/>
              <a:t>Reviewer Title</a:t>
            </a:r>
          </a:p>
        </p:txBody>
      </p:sp>
      <p:sp>
        <p:nvSpPr>
          <p:cNvPr id="27" name="Text Placeholder 26">
            <a:extLst>
              <a:ext uri="{FF2B5EF4-FFF2-40B4-BE49-F238E27FC236}">
                <a16:creationId xmlns:a16="http://schemas.microsoft.com/office/drawing/2014/main" id="{D35FC1ED-BC1E-4C55-BEE2-9B227F45377E}"/>
              </a:ext>
            </a:extLst>
          </p:cNvPr>
          <p:cNvSpPr>
            <a:spLocks noGrp="1"/>
          </p:cNvSpPr>
          <p:nvPr>
            <p:ph type="body" sz="quarter" idx="12" hasCustomPrompt="1"/>
          </p:nvPr>
        </p:nvSpPr>
        <p:spPr>
          <a:xfrm>
            <a:off x="498228" y="390975"/>
            <a:ext cx="4926013" cy="523220"/>
          </a:xfrm>
          <a:prstGeom prst="rect">
            <a:avLst/>
          </a:prstGeom>
          <a:noFill/>
        </p:spPr>
        <p:txBody>
          <a:bodyPr wrap="square" rtlCol="0">
            <a:spAutoFit/>
          </a:bodyPr>
          <a:lstStyle>
            <a:lvl1pPr>
              <a:defRPr kumimoji="0" lang="en-US" sz="2800" b="0" i="0" u="none" strike="noStrike" kern="1200" cap="none" spc="0" normalizeH="0" baseline="0" smtClean="0">
                <a:ln>
                  <a:noFill/>
                </a:ln>
                <a:solidFill>
                  <a:prstClr val="white"/>
                </a:solidFill>
                <a:effectLst/>
                <a:uLnTx/>
                <a:uFillTx/>
                <a:latin typeface="Questrial" panose="02000000000000000000" pitchFamily="2" charset="0"/>
              </a:defRPr>
            </a:lvl1pPr>
            <a:lvl2pPr>
              <a:defRPr lang="en-US" sz="1091" kern="1200" smtClean="0">
                <a:solidFill>
                  <a:schemeClr val="tx1"/>
                </a:solidFill>
              </a:defRPr>
            </a:lvl2pPr>
            <a:lvl3pPr>
              <a:defRPr lang="en-US" sz="1091" kern="1200" smtClean="0">
                <a:solidFill>
                  <a:schemeClr val="tx1"/>
                </a:solidFill>
              </a:defRPr>
            </a:lvl3pPr>
            <a:lvl4pPr>
              <a:defRPr lang="en-US" sz="1091" kern="1200" smtClean="0">
                <a:solidFill>
                  <a:schemeClr val="tx1"/>
                </a:solidFill>
              </a:defRPr>
            </a:lvl4pPr>
            <a:lvl5pPr>
              <a:defRPr lang="en-US" sz="1091" kern="1200">
                <a:solidFill>
                  <a:schemeClr val="tx1"/>
                </a:solidFill>
              </a:defRPr>
            </a:lvl5pPr>
          </a:lstStyle>
          <a:p>
            <a:pPr marR="0" lvl="0" indent="0" defTabSz="554401" fontAlgn="auto" latinLnBrk="0">
              <a:lnSpc>
                <a:spcPct val="100000"/>
              </a:lnSpc>
              <a:spcBef>
                <a:spcPts val="0"/>
              </a:spcBef>
              <a:spcAft>
                <a:spcPts val="0"/>
              </a:spcAft>
              <a:buClrTx/>
              <a:buSzTx/>
              <a:buFontTx/>
              <a:buNone/>
              <a:tabLst/>
            </a:pPr>
            <a:r>
              <a:rPr lang="en-US" dirty="0"/>
              <a:t>Quote source</a:t>
            </a:r>
          </a:p>
        </p:txBody>
      </p:sp>
      <p:pic>
        <p:nvPicPr>
          <p:cNvPr id="15" name="Picture 14">
            <a:extLst>
              <a:ext uri="{FF2B5EF4-FFF2-40B4-BE49-F238E27FC236}">
                <a16:creationId xmlns:a16="http://schemas.microsoft.com/office/drawing/2014/main" id="{BC745190-E23A-2F45-902F-5795240EFF2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16329" y="5793710"/>
            <a:ext cx="1916617" cy="958309"/>
          </a:xfrm>
          <a:prstGeom prst="rect">
            <a:avLst/>
          </a:prstGeom>
        </p:spPr>
      </p:pic>
    </p:spTree>
    <p:custDataLst>
      <p:tags r:id="rId1"/>
    </p:custDataLst>
    <p:extLst>
      <p:ext uri="{BB962C8B-B14F-4D97-AF65-F5344CB8AC3E}">
        <p14:creationId xmlns:p14="http://schemas.microsoft.com/office/powerpoint/2010/main" val="2539711632"/>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with text box">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82300" y="441805"/>
            <a:ext cx="10650045" cy="683875"/>
          </a:xfrm>
        </p:spPr>
        <p:txBody>
          <a:bodyPr lIns="0" tIns="0" rIns="0" bIns="0"/>
          <a:lstStyle>
            <a:lvl1pPr>
              <a:defRPr sz="2800" b="0" i="0">
                <a:solidFill>
                  <a:srgbClr val="012E86"/>
                </a:solidFill>
                <a:latin typeface="Questrial" panose="02000000000000000000" pitchFamily="2" charset="0"/>
                <a:cs typeface="Questrial" panose="02000000000000000000" pitchFamily="2" charset="0"/>
              </a:defRPr>
            </a:lvl1pPr>
          </a:lstStyle>
          <a:p>
            <a:r>
              <a:rPr lang="en-US" dirty="0"/>
              <a:t>Click to edit Master title style</a:t>
            </a:r>
            <a:endParaRPr dirty="0"/>
          </a:p>
        </p:txBody>
      </p:sp>
      <p:sp>
        <p:nvSpPr>
          <p:cNvPr id="4" name="Rectangle 3">
            <a:extLst>
              <a:ext uri="{FF2B5EF4-FFF2-40B4-BE49-F238E27FC236}">
                <a16:creationId xmlns:a16="http://schemas.microsoft.com/office/drawing/2014/main" id="{BA2198D2-4675-4BC8-9F17-0CFB2D0E82EE}"/>
              </a:ext>
            </a:extLst>
          </p:cNvPr>
          <p:cNvSpPr/>
          <p:nvPr userDrawn="1"/>
        </p:nvSpPr>
        <p:spPr>
          <a:xfrm>
            <a:off x="0" y="239366"/>
            <a:ext cx="180531" cy="769806"/>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5"/>
          </a:p>
        </p:txBody>
      </p:sp>
      <p:grpSp>
        <p:nvGrpSpPr>
          <p:cNvPr id="19" name="Group 18">
            <a:extLst>
              <a:ext uri="{FF2B5EF4-FFF2-40B4-BE49-F238E27FC236}">
                <a16:creationId xmlns:a16="http://schemas.microsoft.com/office/drawing/2014/main" id="{2A994B1B-DD8F-4B0D-B622-2EB167508CA3}"/>
              </a:ext>
            </a:extLst>
          </p:cNvPr>
          <p:cNvGrpSpPr/>
          <p:nvPr userDrawn="1"/>
        </p:nvGrpSpPr>
        <p:grpSpPr>
          <a:xfrm>
            <a:off x="10353675" y="0"/>
            <a:ext cx="1848456" cy="1000465"/>
            <a:chOff x="10344350" y="-2"/>
            <a:chExt cx="1852161" cy="1002471"/>
          </a:xfrm>
        </p:grpSpPr>
        <p:sp>
          <p:nvSpPr>
            <p:cNvPr id="20" name="Parallelogram 19">
              <a:extLst>
                <a:ext uri="{FF2B5EF4-FFF2-40B4-BE49-F238E27FC236}">
                  <a16:creationId xmlns:a16="http://schemas.microsoft.com/office/drawing/2014/main" id="{2E390F15-6C66-4075-9A48-279999C8E21A}"/>
                </a:ext>
              </a:extLst>
            </p:cNvPr>
            <p:cNvSpPr/>
            <p:nvPr/>
          </p:nvSpPr>
          <p:spPr>
            <a:xfrm rot="10800000" flipH="1">
              <a:off x="10344350" y="-2"/>
              <a:ext cx="1607015" cy="1002469"/>
            </a:xfrm>
            <a:prstGeom prst="parallelogram">
              <a:avLst>
                <a:gd name="adj" fmla="val 124146"/>
              </a:avLst>
            </a:pr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Parallelogram 20">
              <a:extLst>
                <a:ext uri="{FF2B5EF4-FFF2-40B4-BE49-F238E27FC236}">
                  <a16:creationId xmlns:a16="http://schemas.microsoft.com/office/drawing/2014/main" id="{B467272E-1C4C-4938-B9E3-F94412E4B50D}"/>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
        <p:nvSpPr>
          <p:cNvPr id="17" name="Holder 3">
            <a:extLst>
              <a:ext uri="{FF2B5EF4-FFF2-40B4-BE49-F238E27FC236}">
                <a16:creationId xmlns:a16="http://schemas.microsoft.com/office/drawing/2014/main" id="{B7EC5BB2-BE8D-854C-B5C8-69B45CD802E7}"/>
              </a:ext>
            </a:extLst>
          </p:cNvPr>
          <p:cNvSpPr>
            <a:spLocks noGrp="1"/>
          </p:cNvSpPr>
          <p:nvPr>
            <p:ph type="body" idx="10"/>
          </p:nvPr>
        </p:nvSpPr>
        <p:spPr>
          <a:xfrm>
            <a:off x="597538" y="1334786"/>
            <a:ext cx="10634807" cy="275332"/>
          </a:xfrm>
          <a:prstGeom prst="rect">
            <a:avLst/>
          </a:prstGeom>
        </p:spPr>
        <p:txBody>
          <a:bodyPr lIns="0" tIns="0" rIns="0" bIns="0"/>
          <a:lstStyle>
            <a:lvl1pPr>
              <a:defRPr sz="1789" b="0" i="0">
                <a:solidFill>
                  <a:schemeClr val="tx1"/>
                </a:solidFill>
                <a:latin typeface="Montserrat" panose="00000500000000000000" pitchFamily="2" charset="0"/>
                <a:cs typeface="Montserrat" panose="00000500000000000000" pitchFamily="2" charset="0"/>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3310882316"/>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ing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82300" y="441805"/>
            <a:ext cx="10650045" cy="683875"/>
          </a:xfrm>
        </p:spPr>
        <p:txBody>
          <a:bodyPr lIns="0" tIns="0" rIns="0" bIns="0"/>
          <a:lstStyle>
            <a:lvl1pPr>
              <a:defRPr sz="2800" b="0" i="0">
                <a:solidFill>
                  <a:srgbClr val="012E86"/>
                </a:solidFill>
                <a:latin typeface="Questrial" panose="02000000000000000000" pitchFamily="2" charset="0"/>
                <a:cs typeface="Questrial" panose="02000000000000000000" pitchFamily="2" charset="0"/>
              </a:defRPr>
            </a:lvl1pPr>
          </a:lstStyle>
          <a:p>
            <a:r>
              <a:rPr lang="en-US" dirty="0"/>
              <a:t>Click to edit Master title style</a:t>
            </a:r>
            <a:endParaRPr dirty="0"/>
          </a:p>
        </p:txBody>
      </p:sp>
      <p:sp>
        <p:nvSpPr>
          <p:cNvPr id="4" name="Rectangle 3">
            <a:extLst>
              <a:ext uri="{FF2B5EF4-FFF2-40B4-BE49-F238E27FC236}">
                <a16:creationId xmlns:a16="http://schemas.microsoft.com/office/drawing/2014/main" id="{BA2198D2-4675-4BC8-9F17-0CFB2D0E82EE}"/>
              </a:ext>
            </a:extLst>
          </p:cNvPr>
          <p:cNvSpPr/>
          <p:nvPr userDrawn="1"/>
        </p:nvSpPr>
        <p:spPr>
          <a:xfrm>
            <a:off x="0" y="239366"/>
            <a:ext cx="180531" cy="769806"/>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5"/>
          </a:p>
        </p:txBody>
      </p:sp>
      <p:grpSp>
        <p:nvGrpSpPr>
          <p:cNvPr id="19" name="Group 18">
            <a:extLst>
              <a:ext uri="{FF2B5EF4-FFF2-40B4-BE49-F238E27FC236}">
                <a16:creationId xmlns:a16="http://schemas.microsoft.com/office/drawing/2014/main" id="{2A994B1B-DD8F-4B0D-B622-2EB167508CA3}"/>
              </a:ext>
            </a:extLst>
          </p:cNvPr>
          <p:cNvGrpSpPr/>
          <p:nvPr userDrawn="1"/>
        </p:nvGrpSpPr>
        <p:grpSpPr>
          <a:xfrm>
            <a:off x="10353675" y="0"/>
            <a:ext cx="1848456" cy="1000465"/>
            <a:chOff x="10344350" y="-2"/>
            <a:chExt cx="1852161" cy="1002471"/>
          </a:xfrm>
        </p:grpSpPr>
        <p:sp>
          <p:nvSpPr>
            <p:cNvPr id="20" name="Parallelogram 19">
              <a:extLst>
                <a:ext uri="{FF2B5EF4-FFF2-40B4-BE49-F238E27FC236}">
                  <a16:creationId xmlns:a16="http://schemas.microsoft.com/office/drawing/2014/main" id="{2E390F15-6C66-4075-9A48-279999C8E21A}"/>
                </a:ext>
              </a:extLst>
            </p:cNvPr>
            <p:cNvSpPr/>
            <p:nvPr/>
          </p:nvSpPr>
          <p:spPr>
            <a:xfrm rot="10800000" flipH="1">
              <a:off x="10344350" y="-2"/>
              <a:ext cx="1607015" cy="1002469"/>
            </a:xfrm>
            <a:prstGeom prst="parallelogram">
              <a:avLst>
                <a:gd name="adj" fmla="val 124146"/>
              </a:avLst>
            </a:pr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Parallelogram 20">
              <a:extLst>
                <a:ext uri="{FF2B5EF4-FFF2-40B4-BE49-F238E27FC236}">
                  <a16:creationId xmlns:a16="http://schemas.microsoft.com/office/drawing/2014/main" id="{B467272E-1C4C-4938-B9E3-F94412E4B50D}"/>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Tree>
    <p:custDataLst>
      <p:tags r:id="rId1"/>
    </p:custDataLst>
    <p:extLst>
      <p:ext uri="{BB962C8B-B14F-4D97-AF65-F5344CB8AC3E}">
        <p14:creationId xmlns:p14="http://schemas.microsoft.com/office/powerpoint/2010/main" val="3244455041"/>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ios">
    <p:bg>
      <p:bgPr>
        <a:solidFill>
          <a:schemeClr val="bg1"/>
        </a:solidFill>
        <a:effectLst/>
      </p:bgPr>
    </p:bg>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id="{E986A8B3-614E-4C74-8EE5-A84AACED0F94}"/>
              </a:ext>
            </a:extLst>
          </p:cNvPr>
          <p:cNvSpPr/>
          <p:nvPr userDrawn="1"/>
        </p:nvSpPr>
        <p:spPr>
          <a:xfrm>
            <a:off x="0" y="-1"/>
            <a:ext cx="12189711" cy="6858001"/>
          </a:xfrm>
          <a:custGeom>
            <a:avLst/>
            <a:gdLst/>
            <a:ahLst/>
            <a:cxnLst/>
            <a:rect l="l" t="t" r="r" b="b"/>
            <a:pathLst>
              <a:path w="20104735" h="11308715">
                <a:moveTo>
                  <a:pt x="0" y="11308556"/>
                </a:moveTo>
                <a:lnTo>
                  <a:pt x="20104120" y="11308556"/>
                </a:lnTo>
                <a:lnTo>
                  <a:pt x="20104120" y="0"/>
                </a:lnTo>
                <a:lnTo>
                  <a:pt x="0" y="0"/>
                </a:lnTo>
                <a:lnTo>
                  <a:pt x="0" y="11308556"/>
                </a:lnTo>
                <a:close/>
              </a:path>
            </a:pathLst>
          </a:custGeom>
          <a:solidFill>
            <a:srgbClr val="243746"/>
          </a:solidFill>
        </p:spPr>
        <p:txBody>
          <a:bodyPr wrap="square" lIns="0" tIns="0" rIns="0" bIns="0" rtlCol="0"/>
          <a:lstStyle/>
          <a:p>
            <a:pPr marL="0" marR="0" lvl="0" indent="0" algn="l" defTabSz="55444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
        <p:nvSpPr>
          <p:cNvPr id="9" name="Rectangle 8">
            <a:extLst>
              <a:ext uri="{FF2B5EF4-FFF2-40B4-BE49-F238E27FC236}">
                <a16:creationId xmlns:a16="http://schemas.microsoft.com/office/drawing/2014/main" id="{26E96F63-30AA-4250-B11C-4E5336DD2906}"/>
              </a:ext>
            </a:extLst>
          </p:cNvPr>
          <p:cNvSpPr/>
          <p:nvPr userDrawn="1"/>
        </p:nvSpPr>
        <p:spPr>
          <a:xfrm>
            <a:off x="0" y="239366"/>
            <a:ext cx="180531" cy="769806"/>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Rectangle 12">
            <a:extLst>
              <a:ext uri="{FF2B5EF4-FFF2-40B4-BE49-F238E27FC236}">
                <a16:creationId xmlns:a16="http://schemas.microsoft.com/office/drawing/2014/main" id="{74798FA9-B351-43AE-9100-C9924190030D}"/>
              </a:ext>
            </a:extLst>
          </p:cNvPr>
          <p:cNvSpPr/>
          <p:nvPr userDrawn="1"/>
        </p:nvSpPr>
        <p:spPr>
          <a:xfrm>
            <a:off x="4894730" y="-2"/>
            <a:ext cx="729727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19" name="Picture Placeholder 4">
            <a:extLst>
              <a:ext uri="{FF2B5EF4-FFF2-40B4-BE49-F238E27FC236}">
                <a16:creationId xmlns:a16="http://schemas.microsoft.com/office/drawing/2014/main" id="{29909045-2D60-4EF8-83E2-A24D5412A8F2}"/>
              </a:ext>
            </a:extLst>
          </p:cNvPr>
          <p:cNvSpPr>
            <a:spLocks noGrp="1"/>
          </p:cNvSpPr>
          <p:nvPr>
            <p:ph type="pic" sz="quarter" idx="10"/>
          </p:nvPr>
        </p:nvSpPr>
        <p:spPr>
          <a:xfrm>
            <a:off x="1093788" y="1911350"/>
            <a:ext cx="2706687" cy="2705100"/>
          </a:xfrm>
          <a:prstGeom prst="rect">
            <a:avLst/>
          </a:prstGeom>
          <a:ln w="50800">
            <a:solidFill>
              <a:schemeClr val="bg1"/>
            </a:solidFill>
          </a:ln>
          <a:effectLst>
            <a:outerShdw blurRad="88900" sx="102000" sy="102000" algn="ctr" rotWithShape="0">
              <a:prstClr val="black">
                <a:alpha val="82000"/>
              </a:prstClr>
            </a:outerShdw>
          </a:effectLst>
        </p:spPr>
        <p:txBody>
          <a:bodyPr/>
          <a:lstStyle/>
          <a:p>
            <a:endParaRPr lang="en-US"/>
          </a:p>
        </p:txBody>
      </p:sp>
      <p:sp>
        <p:nvSpPr>
          <p:cNvPr id="22" name="Text Placeholder 20">
            <a:extLst>
              <a:ext uri="{FF2B5EF4-FFF2-40B4-BE49-F238E27FC236}">
                <a16:creationId xmlns:a16="http://schemas.microsoft.com/office/drawing/2014/main" id="{572F464C-FBB5-4CB7-B9D9-DCA43B2FEB5A}"/>
              </a:ext>
            </a:extLst>
          </p:cNvPr>
          <p:cNvSpPr>
            <a:spLocks noGrp="1"/>
          </p:cNvSpPr>
          <p:nvPr>
            <p:ph type="body" sz="quarter" idx="11" hasCustomPrompt="1"/>
          </p:nvPr>
        </p:nvSpPr>
        <p:spPr>
          <a:xfrm>
            <a:off x="493713" y="211138"/>
            <a:ext cx="4297362" cy="776287"/>
          </a:xfrm>
          <a:prstGeom prst="rect">
            <a:avLst/>
          </a:prstGeom>
        </p:spPr>
        <p:txBody>
          <a:bodyPr anchor="ctr"/>
          <a:lstStyle>
            <a:lvl1pPr>
              <a:defRPr sz="2800" b="0">
                <a:solidFill>
                  <a:schemeClr val="bg1"/>
                </a:solidFill>
                <a:latin typeface="Questrial" panose="02000000000000000000" pitchFamily="2" charset="0"/>
              </a:defRPr>
            </a:lvl1pPr>
          </a:lstStyle>
          <a:p>
            <a:pPr lvl="0"/>
            <a:r>
              <a:rPr lang="en-US" dirty="0" err="1"/>
              <a:t>Epiq</a:t>
            </a:r>
            <a:r>
              <a:rPr lang="en-US" dirty="0"/>
              <a:t> Experts</a:t>
            </a:r>
          </a:p>
        </p:txBody>
      </p:sp>
      <p:sp>
        <p:nvSpPr>
          <p:cNvPr id="24" name="Text Placeholder 23">
            <a:extLst>
              <a:ext uri="{FF2B5EF4-FFF2-40B4-BE49-F238E27FC236}">
                <a16:creationId xmlns:a16="http://schemas.microsoft.com/office/drawing/2014/main" id="{AA981D12-7C06-48C9-8D29-C5DCFAE07B3A}"/>
              </a:ext>
            </a:extLst>
          </p:cNvPr>
          <p:cNvSpPr>
            <a:spLocks noGrp="1"/>
          </p:cNvSpPr>
          <p:nvPr>
            <p:ph type="body" sz="quarter" idx="12" hasCustomPrompt="1"/>
          </p:nvPr>
        </p:nvSpPr>
        <p:spPr>
          <a:xfrm>
            <a:off x="998538" y="4819650"/>
            <a:ext cx="2830512" cy="352425"/>
          </a:xfrm>
          <a:prstGeom prst="rect">
            <a:avLst/>
          </a:prstGeom>
        </p:spPr>
        <p:txBody>
          <a:bodyPr anchor="b"/>
          <a:lstStyle>
            <a:lvl1pPr>
              <a:defRPr sz="1200" b="1">
                <a:solidFill>
                  <a:srgbClr val="00A8EC"/>
                </a:solidFill>
                <a:latin typeface="Montserrat" panose="00000500000000000000" pitchFamily="2" charset="0"/>
              </a:defRPr>
            </a:lvl1pPr>
          </a:lstStyle>
          <a:p>
            <a:pPr lvl="0"/>
            <a:r>
              <a:rPr lang="en-US" dirty="0"/>
              <a:t>First Last Name</a:t>
            </a:r>
          </a:p>
        </p:txBody>
      </p:sp>
      <p:sp>
        <p:nvSpPr>
          <p:cNvPr id="26" name="Text Placeholder 25">
            <a:extLst>
              <a:ext uri="{FF2B5EF4-FFF2-40B4-BE49-F238E27FC236}">
                <a16:creationId xmlns:a16="http://schemas.microsoft.com/office/drawing/2014/main" id="{9B3C79B0-F960-49AF-9BC3-2574AE0DCC8F}"/>
              </a:ext>
            </a:extLst>
          </p:cNvPr>
          <p:cNvSpPr>
            <a:spLocks noGrp="1"/>
          </p:cNvSpPr>
          <p:nvPr>
            <p:ph type="body" sz="quarter" idx="13" hasCustomPrompt="1"/>
          </p:nvPr>
        </p:nvSpPr>
        <p:spPr>
          <a:xfrm>
            <a:off x="994027" y="5156488"/>
            <a:ext cx="2832642" cy="554038"/>
          </a:xfrm>
          <a:prstGeom prst="rect">
            <a:avLst/>
          </a:prstGeom>
        </p:spPr>
        <p:txBody>
          <a:bodyPr/>
          <a:lstStyle>
            <a:lvl1pPr>
              <a:defRPr sz="1200">
                <a:solidFill>
                  <a:schemeClr val="bg1"/>
                </a:solidFill>
                <a:latin typeface="Montserrat" panose="00000500000000000000" pitchFamily="2" charset="0"/>
              </a:defRPr>
            </a:lvl1pPr>
          </a:lstStyle>
          <a:p>
            <a:pPr lvl="0"/>
            <a:r>
              <a:rPr lang="en-US" dirty="0"/>
              <a:t>Job Title</a:t>
            </a:r>
          </a:p>
        </p:txBody>
      </p:sp>
      <p:sp>
        <p:nvSpPr>
          <p:cNvPr id="30" name="Text Placeholder 28">
            <a:extLst>
              <a:ext uri="{FF2B5EF4-FFF2-40B4-BE49-F238E27FC236}">
                <a16:creationId xmlns:a16="http://schemas.microsoft.com/office/drawing/2014/main" id="{5E701433-78DD-4305-88D5-04324D1EB793}"/>
              </a:ext>
            </a:extLst>
          </p:cNvPr>
          <p:cNvSpPr>
            <a:spLocks noGrp="1"/>
          </p:cNvSpPr>
          <p:nvPr>
            <p:ph type="body" sz="quarter" idx="14"/>
          </p:nvPr>
        </p:nvSpPr>
        <p:spPr>
          <a:xfrm>
            <a:off x="5247808" y="1220117"/>
            <a:ext cx="6192837" cy="4573593"/>
          </a:xfrm>
          <a:prstGeom prst="rect">
            <a:avLst/>
          </a:prstGeom>
        </p:spPr>
        <p:txBody>
          <a:bodyPr/>
          <a:lstStyle>
            <a:lvl1pPr>
              <a:defRPr sz="1400">
                <a:solidFill>
                  <a:schemeClr val="bg1"/>
                </a:solidFill>
                <a:latin typeface="Montserrat" panose="00000500000000000000" pitchFamily="2" charset="0"/>
              </a:defRPr>
            </a:lvl1pPr>
          </a:lstStyle>
          <a:p>
            <a:pPr lvl="0"/>
            <a:r>
              <a:rPr lang="en-US" dirty="0"/>
              <a:t>Click to edit Master text styles</a:t>
            </a:r>
          </a:p>
        </p:txBody>
      </p:sp>
      <p:grpSp>
        <p:nvGrpSpPr>
          <p:cNvPr id="32" name="Group 31">
            <a:extLst>
              <a:ext uri="{FF2B5EF4-FFF2-40B4-BE49-F238E27FC236}">
                <a16:creationId xmlns:a16="http://schemas.microsoft.com/office/drawing/2014/main" id="{71EEB7F1-09F9-4176-A4A1-97450E6560F0}"/>
              </a:ext>
            </a:extLst>
          </p:cNvPr>
          <p:cNvGrpSpPr/>
          <p:nvPr/>
        </p:nvGrpSpPr>
        <p:grpSpPr>
          <a:xfrm>
            <a:off x="10353675" y="0"/>
            <a:ext cx="1848456" cy="1000465"/>
            <a:chOff x="10344350" y="-2"/>
            <a:chExt cx="1852161" cy="1002471"/>
          </a:xfrm>
        </p:grpSpPr>
        <p:sp>
          <p:nvSpPr>
            <p:cNvPr id="34" name="Parallelogram 33">
              <a:extLst>
                <a:ext uri="{FF2B5EF4-FFF2-40B4-BE49-F238E27FC236}">
                  <a16:creationId xmlns:a16="http://schemas.microsoft.com/office/drawing/2014/main" id="{B337F884-FF87-435A-8302-59204FA67DD5}"/>
                </a:ext>
              </a:extLst>
            </p:cNvPr>
            <p:cNvSpPr/>
            <p:nvPr/>
          </p:nvSpPr>
          <p:spPr>
            <a:xfrm rot="10800000" flipH="1">
              <a:off x="10344350" y="-2"/>
              <a:ext cx="1607015" cy="1002469"/>
            </a:xfrm>
            <a:prstGeom prst="parallelogram">
              <a:avLst>
                <a:gd name="adj" fmla="val 124146"/>
              </a:avLst>
            </a:pr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35" name="Parallelogram 20">
              <a:extLst>
                <a:ext uri="{FF2B5EF4-FFF2-40B4-BE49-F238E27FC236}">
                  <a16:creationId xmlns:a16="http://schemas.microsoft.com/office/drawing/2014/main" id="{B1208096-FF76-44EA-9244-142B93A5D44E}"/>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pic>
        <p:nvPicPr>
          <p:cNvPr id="14" name="Picture 13">
            <a:extLst>
              <a:ext uri="{FF2B5EF4-FFF2-40B4-BE49-F238E27FC236}">
                <a16:creationId xmlns:a16="http://schemas.microsoft.com/office/drawing/2014/main" id="{9746AECB-F9A2-5544-9390-02CEDEE30F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16329" y="5793710"/>
            <a:ext cx="1916617" cy="958309"/>
          </a:xfrm>
          <a:prstGeom prst="rect">
            <a:avLst/>
          </a:prstGeom>
        </p:spPr>
      </p:pic>
    </p:spTree>
    <p:custDataLst>
      <p:tags r:id="rId1"/>
    </p:custDataLst>
    <p:extLst>
      <p:ext uri="{BB962C8B-B14F-4D97-AF65-F5344CB8AC3E}">
        <p14:creationId xmlns:p14="http://schemas.microsoft.com/office/powerpoint/2010/main" val="4204978562"/>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764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02B962-8D67-436E-846C-424C700301A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000407" y="-1"/>
            <a:ext cx="5190450" cy="6867843"/>
          </a:xfrm>
          <a:prstGeom prst="rect">
            <a:avLst/>
          </a:prstGeom>
        </p:spPr>
      </p:pic>
      <p:sp>
        <p:nvSpPr>
          <p:cNvPr id="3" name="object 7">
            <a:extLst>
              <a:ext uri="{FF2B5EF4-FFF2-40B4-BE49-F238E27FC236}">
                <a16:creationId xmlns:a16="http://schemas.microsoft.com/office/drawing/2014/main" id="{39BD55DB-EA23-4361-BD62-449B95C92B8E}"/>
              </a:ext>
            </a:extLst>
          </p:cNvPr>
          <p:cNvSpPr/>
          <p:nvPr userDrawn="1"/>
        </p:nvSpPr>
        <p:spPr>
          <a:xfrm>
            <a:off x="342384" y="-9939"/>
            <a:ext cx="8631129" cy="6877782"/>
          </a:xfrm>
          <a:custGeom>
            <a:avLst/>
            <a:gdLst>
              <a:gd name="connsiteX0" fmla="*/ 0 w 20104120"/>
              <a:gd name="connsiteY0" fmla="*/ 11324945 h 11324946"/>
              <a:gd name="connsiteX1" fmla="*/ 20104120 w 20104120"/>
              <a:gd name="connsiteY1" fmla="*/ 11324945 h 11324946"/>
              <a:gd name="connsiteX2" fmla="*/ 11612645 w 20104120"/>
              <a:gd name="connsiteY2" fmla="*/ 0 h 11324946"/>
              <a:gd name="connsiteX3" fmla="*/ 0 w 20104120"/>
              <a:gd name="connsiteY3" fmla="*/ 16389 h 11324946"/>
              <a:gd name="connsiteX4" fmla="*/ 0 w 20104120"/>
              <a:gd name="connsiteY4" fmla="*/ 11324945 h 11324946"/>
              <a:gd name="connsiteX0" fmla="*/ 0 w 14235494"/>
              <a:gd name="connsiteY0" fmla="*/ 11324945 h 11341335"/>
              <a:gd name="connsiteX1" fmla="*/ 14235494 w 14235494"/>
              <a:gd name="connsiteY1" fmla="*/ 11341335 h 11341335"/>
              <a:gd name="connsiteX2" fmla="*/ 11612645 w 14235494"/>
              <a:gd name="connsiteY2" fmla="*/ 0 h 11341335"/>
              <a:gd name="connsiteX3" fmla="*/ 0 w 14235494"/>
              <a:gd name="connsiteY3" fmla="*/ 16389 h 11341335"/>
              <a:gd name="connsiteX4" fmla="*/ 0 w 14235494"/>
              <a:gd name="connsiteY4" fmla="*/ 11324945 h 1134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494" h="11341335">
                <a:moveTo>
                  <a:pt x="0" y="11324945"/>
                </a:moveTo>
                <a:lnTo>
                  <a:pt x="14235494" y="11341335"/>
                </a:lnTo>
                <a:lnTo>
                  <a:pt x="11612645" y="0"/>
                </a:lnTo>
                <a:lnTo>
                  <a:pt x="0" y="16389"/>
                </a:lnTo>
                <a:lnTo>
                  <a:pt x="0" y="11324945"/>
                </a:lnTo>
                <a:close/>
              </a:path>
            </a:pathLst>
          </a:custGeom>
          <a:solidFill>
            <a:srgbClr val="00A8EC"/>
          </a:solidFill>
        </p:spPr>
        <p:txBody>
          <a:bodyPr wrap="square" lIns="0" tIns="0" rIns="0" bIns="0" rtlCol="0"/>
          <a:lstStyle/>
          <a:p>
            <a:pPr defTabSz="554445"/>
            <a:endParaRPr sz="1092">
              <a:solidFill>
                <a:prstClr val="black"/>
              </a:solidFill>
              <a:latin typeface="Calibri"/>
            </a:endParaRPr>
          </a:p>
        </p:txBody>
      </p:sp>
      <p:sp>
        <p:nvSpPr>
          <p:cNvPr id="4" name="object 7">
            <a:extLst>
              <a:ext uri="{FF2B5EF4-FFF2-40B4-BE49-F238E27FC236}">
                <a16:creationId xmlns:a16="http://schemas.microsoft.com/office/drawing/2014/main" id="{9DAB4C72-1565-453C-92D0-D34FF92CB2D9}"/>
              </a:ext>
            </a:extLst>
          </p:cNvPr>
          <p:cNvSpPr/>
          <p:nvPr userDrawn="1"/>
        </p:nvSpPr>
        <p:spPr>
          <a:xfrm>
            <a:off x="1143" y="-9939"/>
            <a:ext cx="8631129" cy="6877782"/>
          </a:xfrm>
          <a:custGeom>
            <a:avLst/>
            <a:gdLst>
              <a:gd name="connsiteX0" fmla="*/ 0 w 20104120"/>
              <a:gd name="connsiteY0" fmla="*/ 11324945 h 11324946"/>
              <a:gd name="connsiteX1" fmla="*/ 20104120 w 20104120"/>
              <a:gd name="connsiteY1" fmla="*/ 11324945 h 11324946"/>
              <a:gd name="connsiteX2" fmla="*/ 11612645 w 20104120"/>
              <a:gd name="connsiteY2" fmla="*/ 0 h 11324946"/>
              <a:gd name="connsiteX3" fmla="*/ 0 w 20104120"/>
              <a:gd name="connsiteY3" fmla="*/ 16389 h 11324946"/>
              <a:gd name="connsiteX4" fmla="*/ 0 w 20104120"/>
              <a:gd name="connsiteY4" fmla="*/ 11324945 h 11324946"/>
              <a:gd name="connsiteX0" fmla="*/ 0 w 14235494"/>
              <a:gd name="connsiteY0" fmla="*/ 11324945 h 11341335"/>
              <a:gd name="connsiteX1" fmla="*/ 14235494 w 14235494"/>
              <a:gd name="connsiteY1" fmla="*/ 11341335 h 11341335"/>
              <a:gd name="connsiteX2" fmla="*/ 11612645 w 14235494"/>
              <a:gd name="connsiteY2" fmla="*/ 0 h 11341335"/>
              <a:gd name="connsiteX3" fmla="*/ 0 w 14235494"/>
              <a:gd name="connsiteY3" fmla="*/ 16389 h 11341335"/>
              <a:gd name="connsiteX4" fmla="*/ 0 w 14235494"/>
              <a:gd name="connsiteY4" fmla="*/ 11324945 h 1134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494" h="11341335">
                <a:moveTo>
                  <a:pt x="0" y="11324945"/>
                </a:moveTo>
                <a:lnTo>
                  <a:pt x="14235494" y="11341335"/>
                </a:lnTo>
                <a:lnTo>
                  <a:pt x="11612645" y="0"/>
                </a:lnTo>
                <a:lnTo>
                  <a:pt x="0" y="16389"/>
                </a:lnTo>
                <a:lnTo>
                  <a:pt x="0" y="11324945"/>
                </a:lnTo>
                <a:close/>
              </a:path>
            </a:pathLst>
          </a:custGeom>
          <a:solidFill>
            <a:srgbClr val="243746"/>
          </a:solidFill>
        </p:spPr>
        <p:txBody>
          <a:bodyPr wrap="square" lIns="0" tIns="0" rIns="0" bIns="0" rtlCol="0"/>
          <a:lstStyle/>
          <a:p>
            <a:pPr defTabSz="554445"/>
            <a:endParaRPr sz="1092">
              <a:solidFill>
                <a:prstClr val="black"/>
              </a:solidFill>
              <a:latin typeface="Calibri"/>
            </a:endParaRPr>
          </a:p>
        </p:txBody>
      </p:sp>
      <p:pic>
        <p:nvPicPr>
          <p:cNvPr id="7" name="Picture 6">
            <a:extLst>
              <a:ext uri="{FF2B5EF4-FFF2-40B4-BE49-F238E27FC236}">
                <a16:creationId xmlns:a16="http://schemas.microsoft.com/office/drawing/2014/main" id="{3205B03E-D22E-43C9-AC47-4D58F28D27A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7772" y="475438"/>
            <a:ext cx="1709015" cy="766747"/>
          </a:xfrm>
          <a:prstGeom prst="rect">
            <a:avLst/>
          </a:prstGeom>
        </p:spPr>
      </p:pic>
      <p:sp>
        <p:nvSpPr>
          <p:cNvPr id="30" name="object 13">
            <a:extLst>
              <a:ext uri="{FF2B5EF4-FFF2-40B4-BE49-F238E27FC236}">
                <a16:creationId xmlns:a16="http://schemas.microsoft.com/office/drawing/2014/main" id="{8D197AF1-5098-495B-BA8F-4B06D1DFF7D0}"/>
              </a:ext>
            </a:extLst>
          </p:cNvPr>
          <p:cNvSpPr txBox="1"/>
          <p:nvPr userDrawn="1"/>
        </p:nvSpPr>
        <p:spPr>
          <a:xfrm>
            <a:off x="744591" y="6116655"/>
            <a:ext cx="10871945" cy="265907"/>
          </a:xfrm>
          <a:prstGeom prst="rect">
            <a:avLst/>
          </a:prstGeom>
        </p:spPr>
        <p:txBody>
          <a:bodyPr vert="horz" wrap="square" lIns="0" tIns="0" rIns="0" bIns="0" rtlCol="0">
            <a:spAutoFit/>
          </a:bodyPr>
          <a:lstStyle/>
          <a:p>
            <a:pPr marL="7701" defTabSz="554445"/>
            <a:r>
              <a:rPr sz="1728" spc="-3">
                <a:solidFill>
                  <a:srgbClr val="82BC00"/>
                </a:solidFill>
                <a:latin typeface="Century Gothic"/>
                <a:cs typeface="Century Gothic"/>
              </a:rPr>
              <a:t>People. </a:t>
            </a:r>
            <a:r>
              <a:rPr sz="1728" spc="-9">
                <a:solidFill>
                  <a:srgbClr val="82BC00"/>
                </a:solidFill>
                <a:latin typeface="Century Gothic"/>
                <a:cs typeface="Century Gothic"/>
              </a:rPr>
              <a:t>Partnership.</a:t>
            </a:r>
            <a:r>
              <a:rPr sz="1728" spc="-130">
                <a:solidFill>
                  <a:srgbClr val="82BC00"/>
                </a:solidFill>
                <a:latin typeface="Century Gothic"/>
                <a:cs typeface="Century Gothic"/>
              </a:rPr>
              <a:t> </a:t>
            </a:r>
            <a:r>
              <a:rPr sz="1728" spc="3">
                <a:solidFill>
                  <a:srgbClr val="82BC00"/>
                </a:solidFill>
                <a:latin typeface="Century Gothic"/>
                <a:cs typeface="Century Gothic"/>
              </a:rPr>
              <a:t>Performance.</a:t>
            </a:r>
            <a:endParaRPr sz="1728">
              <a:solidFill>
                <a:srgbClr val="82BC00"/>
              </a:solidFill>
              <a:latin typeface="Century Gothic"/>
              <a:cs typeface="Century Gothic"/>
            </a:endParaRPr>
          </a:p>
        </p:txBody>
      </p:sp>
      <p:sp>
        <p:nvSpPr>
          <p:cNvPr id="32" name="Text Placeholder 17">
            <a:extLst>
              <a:ext uri="{FF2B5EF4-FFF2-40B4-BE49-F238E27FC236}">
                <a16:creationId xmlns:a16="http://schemas.microsoft.com/office/drawing/2014/main" id="{4BFA0627-7851-434D-8DAE-B8BF2A0F21B9}"/>
              </a:ext>
            </a:extLst>
          </p:cNvPr>
          <p:cNvSpPr>
            <a:spLocks noGrp="1"/>
          </p:cNvSpPr>
          <p:nvPr>
            <p:ph type="body" sz="quarter" idx="10"/>
          </p:nvPr>
        </p:nvSpPr>
        <p:spPr>
          <a:xfrm>
            <a:off x="649224" y="2743825"/>
            <a:ext cx="6560468" cy="674031"/>
          </a:xfrm>
          <a:prstGeom prst="rect">
            <a:avLst/>
          </a:prstGeom>
        </p:spPr>
        <p:txBody>
          <a:bodyPr wrap="square" anchor="b">
            <a:spAutoFit/>
          </a:bodyPr>
          <a:lstStyle>
            <a:lvl1pPr>
              <a:lnSpc>
                <a:spcPct val="90000"/>
              </a:lnSpc>
              <a:defRPr lang="en-US" sz="4200" b="1" kern="1200" smtClean="0">
                <a:solidFill>
                  <a:srgbClr val="FFFFFF"/>
                </a:solidFill>
                <a:latin typeface="Questrial" panose="02000000000000000000" pitchFamily="2" charset="0"/>
                <a:cs typeface="Century Gothic"/>
              </a:defRPr>
            </a:lvl1pPr>
            <a:lvl2pPr>
              <a:defRPr lang="en-US" sz="1091" kern="1200" smtClean="0">
                <a:solidFill>
                  <a:schemeClr val="tx1"/>
                </a:solidFill>
              </a:defRPr>
            </a:lvl2pPr>
            <a:lvl3pPr>
              <a:defRPr lang="en-US" sz="1091" kern="1200" smtClean="0">
                <a:solidFill>
                  <a:schemeClr val="tx1"/>
                </a:solidFill>
              </a:defRPr>
            </a:lvl3pPr>
            <a:lvl4pPr>
              <a:defRPr lang="en-US" sz="1091" kern="1200" smtClean="0">
                <a:solidFill>
                  <a:schemeClr val="tx1"/>
                </a:solidFill>
              </a:defRPr>
            </a:lvl4pPr>
            <a:lvl5pPr>
              <a:defRPr lang="en-US" sz="1091" kern="1200">
                <a:solidFill>
                  <a:schemeClr val="tx1"/>
                </a:solidFill>
              </a:defRPr>
            </a:lvl5pPr>
          </a:lstStyle>
          <a:p>
            <a:pPr lvl="0" defTabSz="554445" latinLnBrk="0"/>
            <a:r>
              <a:rPr lang="en-US"/>
              <a:t>Click to edit</a:t>
            </a:r>
          </a:p>
        </p:txBody>
      </p:sp>
      <p:sp>
        <p:nvSpPr>
          <p:cNvPr id="34" name="Text Placeholder 19">
            <a:extLst>
              <a:ext uri="{FF2B5EF4-FFF2-40B4-BE49-F238E27FC236}">
                <a16:creationId xmlns:a16="http://schemas.microsoft.com/office/drawing/2014/main" id="{1603BFDD-A95C-436A-B741-7D210BB46EB9}"/>
              </a:ext>
            </a:extLst>
          </p:cNvPr>
          <p:cNvSpPr>
            <a:spLocks noGrp="1"/>
          </p:cNvSpPr>
          <p:nvPr>
            <p:ph type="body" sz="quarter" idx="11"/>
          </p:nvPr>
        </p:nvSpPr>
        <p:spPr>
          <a:xfrm>
            <a:off x="649224" y="3557016"/>
            <a:ext cx="6560468" cy="397032"/>
          </a:xfrm>
          <a:prstGeom prst="rect">
            <a:avLst/>
          </a:prstGeom>
          <a:noFill/>
        </p:spPr>
        <p:txBody>
          <a:bodyPr wrap="square" rtlCol="0">
            <a:spAutoFit/>
          </a:bodyPr>
          <a:lstStyle>
            <a:lvl1pPr>
              <a:lnSpc>
                <a:spcPct val="90000"/>
              </a:lnSpc>
              <a:spcAft>
                <a:spcPts val="1000"/>
              </a:spcAft>
              <a:defRPr lang="en-US" sz="2200" kern="1200" smtClean="0">
                <a:solidFill>
                  <a:schemeClr val="bg1"/>
                </a:solidFill>
                <a:latin typeface="Montserrat Medium" pitchFamily="2" charset="77"/>
              </a:defRPr>
            </a:lvl1pPr>
            <a:lvl2pPr>
              <a:defRPr lang="en-US" sz="1091" kern="1200" smtClean="0">
                <a:solidFill>
                  <a:schemeClr val="tx1"/>
                </a:solidFill>
              </a:defRPr>
            </a:lvl2pPr>
            <a:lvl3pPr>
              <a:defRPr lang="en-US" sz="1091" kern="1200" smtClean="0">
                <a:solidFill>
                  <a:schemeClr val="tx1"/>
                </a:solidFill>
              </a:defRPr>
            </a:lvl3pPr>
            <a:lvl4pPr>
              <a:defRPr lang="en-US" sz="1091" kern="1200" smtClean="0">
                <a:solidFill>
                  <a:schemeClr val="tx1"/>
                </a:solidFill>
              </a:defRPr>
            </a:lvl4pPr>
            <a:lvl5pPr>
              <a:defRPr lang="en-US" sz="1091" kern="1200">
                <a:solidFill>
                  <a:schemeClr val="tx1"/>
                </a:solidFill>
              </a:defRPr>
            </a:lvl5pPr>
          </a:lstStyle>
          <a:p>
            <a:pPr lvl="0" defTabSz="554401" latinLnBrk="0"/>
            <a:r>
              <a:rPr lang="en-US"/>
              <a:t>Click to edit Master text styles</a:t>
            </a:r>
          </a:p>
        </p:txBody>
      </p:sp>
    </p:spTree>
    <p:custDataLst>
      <p:tags r:id="rId1"/>
    </p:custDataLst>
    <p:extLst>
      <p:ext uri="{BB962C8B-B14F-4D97-AF65-F5344CB8AC3E}">
        <p14:creationId xmlns:p14="http://schemas.microsoft.com/office/powerpoint/2010/main" val="314609435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Title">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7AB3925-EF47-4641-9681-C442D44F6015}"/>
              </a:ext>
            </a:extLst>
          </p:cNvPr>
          <p:cNvSpPr/>
          <p:nvPr userDrawn="1"/>
        </p:nvSpPr>
        <p:spPr>
          <a:xfrm>
            <a:off x="0" y="2199141"/>
            <a:ext cx="272716" cy="19696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grpSp>
        <p:nvGrpSpPr>
          <p:cNvPr id="10" name="Group 9">
            <a:extLst>
              <a:ext uri="{FF2B5EF4-FFF2-40B4-BE49-F238E27FC236}">
                <a16:creationId xmlns:a16="http://schemas.microsoft.com/office/drawing/2014/main" id="{2E9BA288-6642-46B3-986D-84E4DA365C58}"/>
              </a:ext>
            </a:extLst>
          </p:cNvPr>
          <p:cNvGrpSpPr/>
          <p:nvPr userDrawn="1"/>
        </p:nvGrpSpPr>
        <p:grpSpPr>
          <a:xfrm>
            <a:off x="5965428" y="2199141"/>
            <a:ext cx="6226572" cy="1969671"/>
            <a:chOff x="7335036" y="2199141"/>
            <a:chExt cx="6226572" cy="1969671"/>
          </a:xfrm>
        </p:grpSpPr>
        <p:grpSp>
          <p:nvGrpSpPr>
            <p:cNvPr id="11" name="Group 10">
              <a:extLst>
                <a:ext uri="{FF2B5EF4-FFF2-40B4-BE49-F238E27FC236}">
                  <a16:creationId xmlns:a16="http://schemas.microsoft.com/office/drawing/2014/main" id="{E33B4182-0733-4779-B526-483A2CE42F5A}"/>
                </a:ext>
              </a:extLst>
            </p:cNvPr>
            <p:cNvGrpSpPr/>
            <p:nvPr/>
          </p:nvGrpSpPr>
          <p:grpSpPr>
            <a:xfrm>
              <a:off x="7335036" y="2199141"/>
              <a:ext cx="3639155" cy="1969670"/>
              <a:chOff x="10344350" y="-2"/>
              <a:chExt cx="1852161" cy="1002471"/>
            </a:xfrm>
          </p:grpSpPr>
          <p:sp>
            <p:nvSpPr>
              <p:cNvPr id="13" name="Parallelogram 12">
                <a:extLst>
                  <a:ext uri="{FF2B5EF4-FFF2-40B4-BE49-F238E27FC236}">
                    <a16:creationId xmlns:a16="http://schemas.microsoft.com/office/drawing/2014/main" id="{4312FB4A-35FC-49BF-8C4F-DE3856EB46B5}"/>
                  </a:ext>
                </a:extLst>
              </p:cNvPr>
              <p:cNvSpPr/>
              <p:nvPr/>
            </p:nvSpPr>
            <p:spPr>
              <a:xfrm rot="10800000" flipH="1">
                <a:off x="10344350" y="-2"/>
                <a:ext cx="1607015" cy="1002469"/>
              </a:xfrm>
              <a:prstGeom prst="parallelogram">
                <a:avLst>
                  <a:gd name="adj" fmla="val 124146"/>
                </a:avLst>
              </a:pr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4" name="Parallelogram 20">
                <a:extLst>
                  <a:ext uri="{FF2B5EF4-FFF2-40B4-BE49-F238E27FC236}">
                    <a16:creationId xmlns:a16="http://schemas.microsoft.com/office/drawing/2014/main" id="{5A8EEA34-995E-48A9-A204-CB3FA62C02BC}"/>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grpSp>
        <p:sp>
          <p:nvSpPr>
            <p:cNvPr id="12" name="Rectangle 11">
              <a:extLst>
                <a:ext uri="{FF2B5EF4-FFF2-40B4-BE49-F238E27FC236}">
                  <a16:creationId xmlns:a16="http://schemas.microsoft.com/office/drawing/2014/main" id="{3A44BDA1-9A48-41F5-84A4-3BAD6E54FE0B}"/>
                </a:ext>
              </a:extLst>
            </p:cNvPr>
            <p:cNvSpPr/>
            <p:nvPr/>
          </p:nvSpPr>
          <p:spPr>
            <a:xfrm>
              <a:off x="10897608" y="2199141"/>
              <a:ext cx="2664000" cy="19696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grpSp>
      <p:sp>
        <p:nvSpPr>
          <p:cNvPr id="5" name="Text Placeholder 4">
            <a:extLst>
              <a:ext uri="{FF2B5EF4-FFF2-40B4-BE49-F238E27FC236}">
                <a16:creationId xmlns:a16="http://schemas.microsoft.com/office/drawing/2014/main" id="{889AD642-99C2-475C-81F0-9C236A4F138B}"/>
              </a:ext>
            </a:extLst>
          </p:cNvPr>
          <p:cNvSpPr>
            <a:spLocks noGrp="1"/>
          </p:cNvSpPr>
          <p:nvPr>
            <p:ph type="body" sz="quarter" idx="10" hasCustomPrompt="1"/>
          </p:nvPr>
        </p:nvSpPr>
        <p:spPr>
          <a:xfrm>
            <a:off x="705123" y="2394368"/>
            <a:ext cx="5760000" cy="1592270"/>
          </a:xfrm>
          <a:custGeom>
            <a:avLst/>
            <a:gdLst>
              <a:gd name="connsiteX0" fmla="*/ 0 w 5531777"/>
              <a:gd name="connsiteY0" fmla="*/ 0 h 1574118"/>
              <a:gd name="connsiteX1" fmla="*/ 5531777 w 5531777"/>
              <a:gd name="connsiteY1" fmla="*/ 0 h 1574118"/>
              <a:gd name="connsiteX2" fmla="*/ 5531777 w 5531777"/>
              <a:gd name="connsiteY2" fmla="*/ 1574118 h 1574118"/>
              <a:gd name="connsiteX3" fmla="*/ 0 w 5531777"/>
              <a:gd name="connsiteY3" fmla="*/ 1574118 h 1574118"/>
              <a:gd name="connsiteX4" fmla="*/ 0 w 5531777"/>
              <a:gd name="connsiteY4" fmla="*/ 0 h 1574118"/>
              <a:gd name="connsiteX0" fmla="*/ 0 w 5833701"/>
              <a:gd name="connsiteY0" fmla="*/ 0 h 1574118"/>
              <a:gd name="connsiteX1" fmla="*/ 5531777 w 5833701"/>
              <a:gd name="connsiteY1" fmla="*/ 0 h 1574118"/>
              <a:gd name="connsiteX2" fmla="*/ 5833701 w 5833701"/>
              <a:gd name="connsiteY2" fmla="*/ 1574118 h 1574118"/>
              <a:gd name="connsiteX3" fmla="*/ 0 w 5833701"/>
              <a:gd name="connsiteY3" fmla="*/ 1574118 h 1574118"/>
              <a:gd name="connsiteX4" fmla="*/ 0 w 5833701"/>
              <a:gd name="connsiteY4" fmla="*/ 0 h 1574118"/>
              <a:gd name="connsiteX0" fmla="*/ 0 w 5833701"/>
              <a:gd name="connsiteY0" fmla="*/ 8627 h 1582745"/>
              <a:gd name="connsiteX1" fmla="*/ 4056660 w 5833701"/>
              <a:gd name="connsiteY1" fmla="*/ 0 h 1582745"/>
              <a:gd name="connsiteX2" fmla="*/ 5833701 w 5833701"/>
              <a:gd name="connsiteY2" fmla="*/ 1582745 h 1582745"/>
              <a:gd name="connsiteX3" fmla="*/ 0 w 5833701"/>
              <a:gd name="connsiteY3" fmla="*/ 1582745 h 1582745"/>
              <a:gd name="connsiteX4" fmla="*/ 0 w 5833701"/>
              <a:gd name="connsiteY4" fmla="*/ 8627 h 1582745"/>
              <a:gd name="connsiteX0" fmla="*/ 0 w 5945844"/>
              <a:gd name="connsiteY0" fmla="*/ 8627 h 1582745"/>
              <a:gd name="connsiteX1" fmla="*/ 4056660 w 5945844"/>
              <a:gd name="connsiteY1" fmla="*/ 0 h 1582745"/>
              <a:gd name="connsiteX2" fmla="*/ 5945844 w 5945844"/>
              <a:gd name="connsiteY2" fmla="*/ 1582745 h 1582745"/>
              <a:gd name="connsiteX3" fmla="*/ 0 w 5945844"/>
              <a:gd name="connsiteY3" fmla="*/ 1582745 h 1582745"/>
              <a:gd name="connsiteX4" fmla="*/ 0 w 5945844"/>
              <a:gd name="connsiteY4" fmla="*/ 8627 h 1582745"/>
              <a:gd name="connsiteX0" fmla="*/ 0 w 6006229"/>
              <a:gd name="connsiteY0" fmla="*/ 8627 h 1582745"/>
              <a:gd name="connsiteX1" fmla="*/ 4056660 w 6006229"/>
              <a:gd name="connsiteY1" fmla="*/ 0 h 1582745"/>
              <a:gd name="connsiteX2" fmla="*/ 6006229 w 6006229"/>
              <a:gd name="connsiteY2" fmla="*/ 1582745 h 1582745"/>
              <a:gd name="connsiteX3" fmla="*/ 0 w 6006229"/>
              <a:gd name="connsiteY3" fmla="*/ 1582745 h 1582745"/>
              <a:gd name="connsiteX4" fmla="*/ 0 w 6006229"/>
              <a:gd name="connsiteY4" fmla="*/ 8627 h 1582745"/>
              <a:gd name="connsiteX0" fmla="*/ 0 w 6006229"/>
              <a:gd name="connsiteY0" fmla="*/ 18152 h 1592270"/>
              <a:gd name="connsiteX1" fmla="*/ 4597102 w 6006229"/>
              <a:gd name="connsiteY1" fmla="*/ 0 h 1592270"/>
              <a:gd name="connsiteX2" fmla="*/ 6006229 w 6006229"/>
              <a:gd name="connsiteY2" fmla="*/ 1592270 h 1592270"/>
              <a:gd name="connsiteX3" fmla="*/ 0 w 6006229"/>
              <a:gd name="connsiteY3" fmla="*/ 1592270 h 1592270"/>
              <a:gd name="connsiteX4" fmla="*/ 0 w 6006229"/>
              <a:gd name="connsiteY4" fmla="*/ 18152 h 1592270"/>
              <a:gd name="connsiteX0" fmla="*/ 0 w 6006229"/>
              <a:gd name="connsiteY0" fmla="*/ 18152 h 1592270"/>
              <a:gd name="connsiteX1" fmla="*/ 5995087 w 6006229"/>
              <a:gd name="connsiteY1" fmla="*/ 0 h 1592270"/>
              <a:gd name="connsiteX2" fmla="*/ 6006229 w 6006229"/>
              <a:gd name="connsiteY2" fmla="*/ 1592270 h 1592270"/>
              <a:gd name="connsiteX3" fmla="*/ 0 w 6006229"/>
              <a:gd name="connsiteY3" fmla="*/ 1592270 h 1592270"/>
              <a:gd name="connsiteX4" fmla="*/ 0 w 6006229"/>
              <a:gd name="connsiteY4" fmla="*/ 18152 h 1592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6229" h="1592270">
                <a:moveTo>
                  <a:pt x="0" y="18152"/>
                </a:moveTo>
                <a:lnTo>
                  <a:pt x="5995087" y="0"/>
                </a:lnTo>
                <a:lnTo>
                  <a:pt x="6006229" y="1592270"/>
                </a:lnTo>
                <a:lnTo>
                  <a:pt x="0" y="1592270"/>
                </a:lnTo>
                <a:lnTo>
                  <a:pt x="0" y="18152"/>
                </a:lnTo>
                <a:close/>
              </a:path>
            </a:pathLst>
          </a:custGeom>
        </p:spPr>
        <p:txBody>
          <a:bodyPr wrap="square" anchor="ctr">
            <a:normAutofit/>
          </a:bodyPr>
          <a:lstStyle>
            <a:lvl1pPr>
              <a:lnSpc>
                <a:spcPct val="90000"/>
              </a:lnSpc>
              <a:defRPr sz="3600">
                <a:solidFill>
                  <a:srgbClr val="012E86"/>
                </a:solidFill>
                <a:latin typeface="Questrial" panose="02000000000000000000" pitchFamily="2" charset="0"/>
              </a:defRPr>
            </a:lvl1pPr>
          </a:lstStyle>
          <a:p>
            <a:pPr lvl="0"/>
            <a:r>
              <a:rPr lang="en-US"/>
              <a:t>Section Title</a:t>
            </a:r>
          </a:p>
        </p:txBody>
      </p:sp>
      <p:sp>
        <p:nvSpPr>
          <p:cNvPr id="18" name="Text Placeholder 17">
            <a:extLst>
              <a:ext uri="{FF2B5EF4-FFF2-40B4-BE49-F238E27FC236}">
                <a16:creationId xmlns:a16="http://schemas.microsoft.com/office/drawing/2014/main" id="{AC1AEA58-4B31-4F26-8C64-D4B66038FFA7}"/>
              </a:ext>
            </a:extLst>
          </p:cNvPr>
          <p:cNvSpPr>
            <a:spLocks noGrp="1"/>
          </p:cNvSpPr>
          <p:nvPr>
            <p:ph type="body" sz="quarter" idx="11" hasCustomPrompt="1"/>
          </p:nvPr>
        </p:nvSpPr>
        <p:spPr>
          <a:xfrm>
            <a:off x="729213" y="4914150"/>
            <a:ext cx="9472062" cy="490538"/>
          </a:xfrm>
          <a:prstGeom prst="rect">
            <a:avLst/>
          </a:prstGeom>
        </p:spPr>
        <p:txBody>
          <a:bodyPr anchor="ctr"/>
          <a:lstStyle>
            <a:lvl1pPr>
              <a:lnSpc>
                <a:spcPct val="100000"/>
              </a:lnSpc>
              <a:defRPr sz="2000" b="1">
                <a:solidFill>
                  <a:schemeClr val="bg1">
                    <a:lumMod val="50000"/>
                  </a:schemeClr>
                </a:solidFill>
                <a:latin typeface="Questrial" panose="02000000000000000000" pitchFamily="2" charset="0"/>
              </a:defRPr>
            </a:lvl1pPr>
          </a:lstStyle>
          <a:p>
            <a:pPr lvl="0"/>
            <a:r>
              <a:rPr lang="en-US"/>
              <a:t>Sub Heading</a:t>
            </a:r>
          </a:p>
        </p:txBody>
      </p:sp>
      <p:sp>
        <p:nvSpPr>
          <p:cNvPr id="6" name="Content Placeholder 5">
            <a:extLst>
              <a:ext uri="{FF2B5EF4-FFF2-40B4-BE49-F238E27FC236}">
                <a16:creationId xmlns:a16="http://schemas.microsoft.com/office/drawing/2014/main" id="{2149AAED-608B-C1F2-C0FB-8DC602C7E8B3}"/>
              </a:ext>
            </a:extLst>
          </p:cNvPr>
          <p:cNvSpPr>
            <a:spLocks noGrp="1" noChangeAspect="1"/>
          </p:cNvSpPr>
          <p:nvPr>
            <p:ph sz="quarter" idx="13"/>
          </p:nvPr>
        </p:nvSpPr>
        <p:spPr>
          <a:xfrm>
            <a:off x="9738947" y="2299922"/>
            <a:ext cx="1781907" cy="1781907"/>
          </a:xfrm>
          <a:prstGeom prst="rect">
            <a:avLst/>
          </a:prstGeom>
        </p:spPr>
        <p:txBody>
          <a:bodyPr/>
          <a:lstStyle>
            <a:lvl5pPr>
              <a:defRPr/>
            </a:lvl5pPr>
          </a:lstStyle>
          <a:p>
            <a:pPr lvl="0"/>
            <a:endParaRPr lang="en-US"/>
          </a:p>
        </p:txBody>
      </p:sp>
    </p:spTree>
    <p:custDataLst>
      <p:tags r:id="rId1"/>
    </p:custDataLst>
    <p:extLst>
      <p:ext uri="{BB962C8B-B14F-4D97-AF65-F5344CB8AC3E}">
        <p14:creationId xmlns:p14="http://schemas.microsoft.com/office/powerpoint/2010/main" val="2518652098"/>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24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3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12467" y="1"/>
            <a:ext cx="360250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3247255" y="2005986"/>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3247255" y="3094294"/>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3247255" y="4182603"/>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3336065" y="2038283"/>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3408990" y="3160693"/>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3417853" y="4259631"/>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4144937" y="2037437"/>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29" name="Text Placeholder 2">
            <a:extLst>
              <a:ext uri="{FF2B5EF4-FFF2-40B4-BE49-F238E27FC236}">
                <a16:creationId xmlns:a16="http://schemas.microsoft.com/office/drawing/2014/main" id="{3C28CC4C-A633-4EA5-A830-7949AAB76058}"/>
              </a:ext>
            </a:extLst>
          </p:cNvPr>
          <p:cNvSpPr>
            <a:spLocks noGrp="1"/>
          </p:cNvSpPr>
          <p:nvPr>
            <p:ph type="body" sz="quarter" idx="11" hasCustomPrompt="1"/>
          </p:nvPr>
        </p:nvSpPr>
        <p:spPr>
          <a:xfrm>
            <a:off x="4144937" y="2359135"/>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829533" y="3136613"/>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dirty="0"/>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4144937" y="3143442"/>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1" name="Text Placeholder 2">
            <a:extLst>
              <a:ext uri="{FF2B5EF4-FFF2-40B4-BE49-F238E27FC236}">
                <a16:creationId xmlns:a16="http://schemas.microsoft.com/office/drawing/2014/main" id="{F403B4EB-6E82-48BE-8ED7-1DB31847F5AC}"/>
              </a:ext>
            </a:extLst>
          </p:cNvPr>
          <p:cNvSpPr>
            <a:spLocks noGrp="1"/>
          </p:cNvSpPr>
          <p:nvPr>
            <p:ph type="body" sz="quarter" idx="13" hasCustomPrompt="1"/>
          </p:nvPr>
        </p:nvSpPr>
        <p:spPr>
          <a:xfrm>
            <a:off x="4144937" y="3465140"/>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4144937" y="4237985"/>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5" name="Text Placeholder 2">
            <a:extLst>
              <a:ext uri="{FF2B5EF4-FFF2-40B4-BE49-F238E27FC236}">
                <a16:creationId xmlns:a16="http://schemas.microsoft.com/office/drawing/2014/main" id="{DD997F68-B7DB-4E5B-8939-12741698C2B3}"/>
              </a:ext>
            </a:extLst>
          </p:cNvPr>
          <p:cNvSpPr>
            <a:spLocks noGrp="1"/>
          </p:cNvSpPr>
          <p:nvPr>
            <p:ph type="body" sz="quarter" idx="15" hasCustomPrompt="1"/>
          </p:nvPr>
        </p:nvSpPr>
        <p:spPr>
          <a:xfrm>
            <a:off x="4144937" y="4559683"/>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Tree>
    <p:custDataLst>
      <p:tags r:id="rId1"/>
    </p:custDataLst>
    <p:extLst>
      <p:ext uri="{BB962C8B-B14F-4D97-AF65-F5344CB8AC3E}">
        <p14:creationId xmlns:p14="http://schemas.microsoft.com/office/powerpoint/2010/main" val="3018428703"/>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4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12467" y="1"/>
            <a:ext cx="360250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3247255" y="1459704"/>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3247255" y="254801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3247255" y="3636321"/>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a:extLst>
              <a:ext uri="{FF2B5EF4-FFF2-40B4-BE49-F238E27FC236}">
                <a16:creationId xmlns:a16="http://schemas.microsoft.com/office/drawing/2014/main" id="{2E63F5BA-DE9C-45F2-8DF3-5B41E14A8CA7}"/>
              </a:ext>
            </a:extLst>
          </p:cNvPr>
          <p:cNvSpPr/>
          <p:nvPr userDrawn="1"/>
        </p:nvSpPr>
        <p:spPr>
          <a:xfrm>
            <a:off x="3247255" y="4724629"/>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3336065" y="1492001"/>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3408990" y="2614411"/>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3417853" y="3713349"/>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26" name="Title 1">
            <a:extLst>
              <a:ext uri="{FF2B5EF4-FFF2-40B4-BE49-F238E27FC236}">
                <a16:creationId xmlns:a16="http://schemas.microsoft.com/office/drawing/2014/main" id="{08408146-083B-49F4-AF21-D88A5C8E7C3E}"/>
              </a:ext>
            </a:extLst>
          </p:cNvPr>
          <p:cNvSpPr txBox="1">
            <a:spLocks/>
          </p:cNvSpPr>
          <p:nvPr userDrawn="1"/>
        </p:nvSpPr>
        <p:spPr>
          <a:xfrm>
            <a:off x="3417853" y="4801657"/>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4</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4144937" y="1491155"/>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29" name="Text Placeholder 2">
            <a:extLst>
              <a:ext uri="{FF2B5EF4-FFF2-40B4-BE49-F238E27FC236}">
                <a16:creationId xmlns:a16="http://schemas.microsoft.com/office/drawing/2014/main" id="{3C28CC4C-A633-4EA5-A830-7949AAB76058}"/>
              </a:ext>
            </a:extLst>
          </p:cNvPr>
          <p:cNvSpPr>
            <a:spLocks noGrp="1"/>
          </p:cNvSpPr>
          <p:nvPr>
            <p:ph type="body" sz="quarter" idx="11" hasCustomPrompt="1"/>
          </p:nvPr>
        </p:nvSpPr>
        <p:spPr>
          <a:xfrm>
            <a:off x="4144937" y="1812853"/>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829533" y="3136613"/>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4144937" y="2597160"/>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1" name="Text Placeholder 2">
            <a:extLst>
              <a:ext uri="{FF2B5EF4-FFF2-40B4-BE49-F238E27FC236}">
                <a16:creationId xmlns:a16="http://schemas.microsoft.com/office/drawing/2014/main" id="{F403B4EB-6E82-48BE-8ED7-1DB31847F5AC}"/>
              </a:ext>
            </a:extLst>
          </p:cNvPr>
          <p:cNvSpPr>
            <a:spLocks noGrp="1"/>
          </p:cNvSpPr>
          <p:nvPr>
            <p:ph type="body" sz="quarter" idx="13" hasCustomPrompt="1"/>
          </p:nvPr>
        </p:nvSpPr>
        <p:spPr>
          <a:xfrm>
            <a:off x="4144937" y="2918858"/>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4144937" y="3691703"/>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5" name="Text Placeholder 2">
            <a:extLst>
              <a:ext uri="{FF2B5EF4-FFF2-40B4-BE49-F238E27FC236}">
                <a16:creationId xmlns:a16="http://schemas.microsoft.com/office/drawing/2014/main" id="{DD997F68-B7DB-4E5B-8939-12741698C2B3}"/>
              </a:ext>
            </a:extLst>
          </p:cNvPr>
          <p:cNvSpPr>
            <a:spLocks noGrp="1"/>
          </p:cNvSpPr>
          <p:nvPr>
            <p:ph type="body" sz="quarter" idx="15" hasCustomPrompt="1"/>
          </p:nvPr>
        </p:nvSpPr>
        <p:spPr>
          <a:xfrm>
            <a:off x="4144937" y="4013401"/>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6" name="Text Placeholder 2">
            <a:extLst>
              <a:ext uri="{FF2B5EF4-FFF2-40B4-BE49-F238E27FC236}">
                <a16:creationId xmlns:a16="http://schemas.microsoft.com/office/drawing/2014/main" id="{E730BC3C-8059-49F4-8D84-3195DC01673E}"/>
              </a:ext>
            </a:extLst>
          </p:cNvPr>
          <p:cNvSpPr>
            <a:spLocks noGrp="1"/>
          </p:cNvSpPr>
          <p:nvPr>
            <p:ph type="body" sz="quarter" idx="16" hasCustomPrompt="1"/>
          </p:nvPr>
        </p:nvSpPr>
        <p:spPr>
          <a:xfrm>
            <a:off x="4144937" y="4766186"/>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#4</a:t>
            </a:r>
          </a:p>
        </p:txBody>
      </p:sp>
      <p:sp>
        <p:nvSpPr>
          <p:cNvPr id="47" name="Text Placeholder 2">
            <a:extLst>
              <a:ext uri="{FF2B5EF4-FFF2-40B4-BE49-F238E27FC236}">
                <a16:creationId xmlns:a16="http://schemas.microsoft.com/office/drawing/2014/main" id="{CC9302A4-D064-49FC-9F05-4C2FDF42350D}"/>
              </a:ext>
            </a:extLst>
          </p:cNvPr>
          <p:cNvSpPr>
            <a:spLocks noGrp="1"/>
          </p:cNvSpPr>
          <p:nvPr>
            <p:ph type="body" sz="quarter" idx="17" hasCustomPrompt="1"/>
          </p:nvPr>
        </p:nvSpPr>
        <p:spPr>
          <a:xfrm>
            <a:off x="4144937" y="5087884"/>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Tree>
    <p:custDataLst>
      <p:tags r:id="rId1"/>
    </p:custDataLst>
    <p:extLst>
      <p:ext uri="{BB962C8B-B14F-4D97-AF65-F5344CB8AC3E}">
        <p14:creationId xmlns:p14="http://schemas.microsoft.com/office/powerpoint/2010/main" val="2430978970"/>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5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12467" y="1"/>
            <a:ext cx="360250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3247255" y="930218"/>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3247255" y="2018526"/>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3247255" y="3106835"/>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a:extLst>
              <a:ext uri="{FF2B5EF4-FFF2-40B4-BE49-F238E27FC236}">
                <a16:creationId xmlns:a16="http://schemas.microsoft.com/office/drawing/2014/main" id="{2E63F5BA-DE9C-45F2-8DF3-5B41E14A8CA7}"/>
              </a:ext>
            </a:extLst>
          </p:cNvPr>
          <p:cNvSpPr/>
          <p:nvPr userDrawn="1"/>
        </p:nvSpPr>
        <p:spPr>
          <a:xfrm>
            <a:off x="3247255" y="4195143"/>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2" name="Rectangle 11">
            <a:extLst>
              <a:ext uri="{FF2B5EF4-FFF2-40B4-BE49-F238E27FC236}">
                <a16:creationId xmlns:a16="http://schemas.microsoft.com/office/drawing/2014/main" id="{E3F886D6-7EFF-47BC-AC1A-928E09ABA86A}"/>
              </a:ext>
            </a:extLst>
          </p:cNvPr>
          <p:cNvSpPr/>
          <p:nvPr userDrawn="1"/>
        </p:nvSpPr>
        <p:spPr>
          <a:xfrm>
            <a:off x="3247254" y="5283451"/>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3336065" y="962515"/>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3408990" y="2084925"/>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3417853" y="3183863"/>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26" name="Title 1">
            <a:extLst>
              <a:ext uri="{FF2B5EF4-FFF2-40B4-BE49-F238E27FC236}">
                <a16:creationId xmlns:a16="http://schemas.microsoft.com/office/drawing/2014/main" id="{08408146-083B-49F4-AF21-D88A5C8E7C3E}"/>
              </a:ext>
            </a:extLst>
          </p:cNvPr>
          <p:cNvSpPr txBox="1">
            <a:spLocks/>
          </p:cNvSpPr>
          <p:nvPr userDrawn="1"/>
        </p:nvSpPr>
        <p:spPr>
          <a:xfrm>
            <a:off x="3417853" y="4272171"/>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4</a:t>
            </a:r>
          </a:p>
        </p:txBody>
      </p:sp>
      <p:sp>
        <p:nvSpPr>
          <p:cNvPr id="27" name="Title 1">
            <a:extLst>
              <a:ext uri="{FF2B5EF4-FFF2-40B4-BE49-F238E27FC236}">
                <a16:creationId xmlns:a16="http://schemas.microsoft.com/office/drawing/2014/main" id="{F2C35909-6FE9-42E9-BADE-07C007A2EC29}"/>
              </a:ext>
            </a:extLst>
          </p:cNvPr>
          <p:cNvSpPr txBox="1">
            <a:spLocks/>
          </p:cNvSpPr>
          <p:nvPr userDrawn="1"/>
        </p:nvSpPr>
        <p:spPr>
          <a:xfrm>
            <a:off x="3417853" y="5350746"/>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5</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4144937" y="961669"/>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29" name="Text Placeholder 2">
            <a:extLst>
              <a:ext uri="{FF2B5EF4-FFF2-40B4-BE49-F238E27FC236}">
                <a16:creationId xmlns:a16="http://schemas.microsoft.com/office/drawing/2014/main" id="{3C28CC4C-A633-4EA5-A830-7949AAB76058}"/>
              </a:ext>
            </a:extLst>
          </p:cNvPr>
          <p:cNvSpPr>
            <a:spLocks noGrp="1"/>
          </p:cNvSpPr>
          <p:nvPr>
            <p:ph type="body" sz="quarter" idx="11" hasCustomPrompt="1"/>
          </p:nvPr>
        </p:nvSpPr>
        <p:spPr>
          <a:xfrm>
            <a:off x="4144937" y="1283367"/>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829533" y="3136613"/>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4144937" y="2067674"/>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1" name="Text Placeholder 2">
            <a:extLst>
              <a:ext uri="{FF2B5EF4-FFF2-40B4-BE49-F238E27FC236}">
                <a16:creationId xmlns:a16="http://schemas.microsoft.com/office/drawing/2014/main" id="{F403B4EB-6E82-48BE-8ED7-1DB31847F5AC}"/>
              </a:ext>
            </a:extLst>
          </p:cNvPr>
          <p:cNvSpPr>
            <a:spLocks noGrp="1"/>
          </p:cNvSpPr>
          <p:nvPr>
            <p:ph type="body" sz="quarter" idx="13" hasCustomPrompt="1"/>
          </p:nvPr>
        </p:nvSpPr>
        <p:spPr>
          <a:xfrm>
            <a:off x="4144937" y="2389372"/>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4144937" y="3162217"/>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5" name="Text Placeholder 2">
            <a:extLst>
              <a:ext uri="{FF2B5EF4-FFF2-40B4-BE49-F238E27FC236}">
                <a16:creationId xmlns:a16="http://schemas.microsoft.com/office/drawing/2014/main" id="{DD997F68-B7DB-4E5B-8939-12741698C2B3}"/>
              </a:ext>
            </a:extLst>
          </p:cNvPr>
          <p:cNvSpPr>
            <a:spLocks noGrp="1"/>
          </p:cNvSpPr>
          <p:nvPr>
            <p:ph type="body" sz="quarter" idx="15" hasCustomPrompt="1"/>
          </p:nvPr>
        </p:nvSpPr>
        <p:spPr>
          <a:xfrm>
            <a:off x="4144937" y="3483915"/>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6" name="Text Placeholder 2">
            <a:extLst>
              <a:ext uri="{FF2B5EF4-FFF2-40B4-BE49-F238E27FC236}">
                <a16:creationId xmlns:a16="http://schemas.microsoft.com/office/drawing/2014/main" id="{E730BC3C-8059-49F4-8D84-3195DC01673E}"/>
              </a:ext>
            </a:extLst>
          </p:cNvPr>
          <p:cNvSpPr>
            <a:spLocks noGrp="1"/>
          </p:cNvSpPr>
          <p:nvPr>
            <p:ph type="body" sz="quarter" idx="16" hasCustomPrompt="1"/>
          </p:nvPr>
        </p:nvSpPr>
        <p:spPr>
          <a:xfrm>
            <a:off x="4144937" y="4236700"/>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#4</a:t>
            </a:r>
          </a:p>
        </p:txBody>
      </p:sp>
      <p:sp>
        <p:nvSpPr>
          <p:cNvPr id="47" name="Text Placeholder 2">
            <a:extLst>
              <a:ext uri="{FF2B5EF4-FFF2-40B4-BE49-F238E27FC236}">
                <a16:creationId xmlns:a16="http://schemas.microsoft.com/office/drawing/2014/main" id="{CC9302A4-D064-49FC-9F05-4C2FDF42350D}"/>
              </a:ext>
            </a:extLst>
          </p:cNvPr>
          <p:cNvSpPr>
            <a:spLocks noGrp="1"/>
          </p:cNvSpPr>
          <p:nvPr>
            <p:ph type="body" sz="quarter" idx="17" hasCustomPrompt="1"/>
          </p:nvPr>
        </p:nvSpPr>
        <p:spPr>
          <a:xfrm>
            <a:off x="4144937" y="4558398"/>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8" name="Text Placeholder 2">
            <a:extLst>
              <a:ext uri="{FF2B5EF4-FFF2-40B4-BE49-F238E27FC236}">
                <a16:creationId xmlns:a16="http://schemas.microsoft.com/office/drawing/2014/main" id="{123AD592-8425-490F-96E9-98F1069FC5EE}"/>
              </a:ext>
            </a:extLst>
          </p:cNvPr>
          <p:cNvSpPr>
            <a:spLocks noGrp="1"/>
          </p:cNvSpPr>
          <p:nvPr>
            <p:ph type="body" sz="quarter" idx="18" hasCustomPrompt="1"/>
          </p:nvPr>
        </p:nvSpPr>
        <p:spPr>
          <a:xfrm>
            <a:off x="4144937" y="5326294"/>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#5</a:t>
            </a:r>
          </a:p>
        </p:txBody>
      </p:sp>
      <p:sp>
        <p:nvSpPr>
          <p:cNvPr id="49" name="Text Placeholder 2">
            <a:extLst>
              <a:ext uri="{FF2B5EF4-FFF2-40B4-BE49-F238E27FC236}">
                <a16:creationId xmlns:a16="http://schemas.microsoft.com/office/drawing/2014/main" id="{F991D67E-25CE-4688-8E41-DAFBB25B8B4E}"/>
              </a:ext>
            </a:extLst>
          </p:cNvPr>
          <p:cNvSpPr>
            <a:spLocks noGrp="1"/>
          </p:cNvSpPr>
          <p:nvPr>
            <p:ph type="body" sz="quarter" idx="19" hasCustomPrompt="1"/>
          </p:nvPr>
        </p:nvSpPr>
        <p:spPr>
          <a:xfrm>
            <a:off x="4144937" y="5647992"/>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Tree>
    <p:custDataLst>
      <p:tags r:id="rId1"/>
    </p:custDataLst>
    <p:extLst>
      <p:ext uri="{BB962C8B-B14F-4D97-AF65-F5344CB8AC3E}">
        <p14:creationId xmlns:p14="http://schemas.microsoft.com/office/powerpoint/2010/main" val="2354745966"/>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6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12467" y="1"/>
            <a:ext cx="360250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3247255" y="887264"/>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3247255" y="1768318"/>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3247255" y="264937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a:extLst>
              <a:ext uri="{FF2B5EF4-FFF2-40B4-BE49-F238E27FC236}">
                <a16:creationId xmlns:a16="http://schemas.microsoft.com/office/drawing/2014/main" id="{2E63F5BA-DE9C-45F2-8DF3-5B41E14A8CA7}"/>
              </a:ext>
            </a:extLst>
          </p:cNvPr>
          <p:cNvSpPr/>
          <p:nvPr userDrawn="1"/>
        </p:nvSpPr>
        <p:spPr>
          <a:xfrm>
            <a:off x="3247255" y="3530426"/>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2" name="Rectangle 11">
            <a:extLst>
              <a:ext uri="{FF2B5EF4-FFF2-40B4-BE49-F238E27FC236}">
                <a16:creationId xmlns:a16="http://schemas.microsoft.com/office/drawing/2014/main" id="{E3F886D6-7EFF-47BC-AC1A-928E09ABA86A}"/>
              </a:ext>
            </a:extLst>
          </p:cNvPr>
          <p:cNvSpPr/>
          <p:nvPr userDrawn="1"/>
        </p:nvSpPr>
        <p:spPr>
          <a:xfrm>
            <a:off x="3247254" y="4411480"/>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3336065" y="922789"/>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3408990" y="1828800"/>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3417853" y="2726693"/>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26" name="Title 1">
            <a:extLst>
              <a:ext uri="{FF2B5EF4-FFF2-40B4-BE49-F238E27FC236}">
                <a16:creationId xmlns:a16="http://schemas.microsoft.com/office/drawing/2014/main" id="{08408146-083B-49F4-AF21-D88A5C8E7C3E}"/>
              </a:ext>
            </a:extLst>
          </p:cNvPr>
          <p:cNvSpPr txBox="1">
            <a:spLocks/>
          </p:cNvSpPr>
          <p:nvPr userDrawn="1"/>
        </p:nvSpPr>
        <p:spPr>
          <a:xfrm>
            <a:off x="3417853" y="3593979"/>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4</a:t>
            </a:r>
          </a:p>
        </p:txBody>
      </p:sp>
      <p:sp>
        <p:nvSpPr>
          <p:cNvPr id="27" name="Title 1">
            <a:extLst>
              <a:ext uri="{FF2B5EF4-FFF2-40B4-BE49-F238E27FC236}">
                <a16:creationId xmlns:a16="http://schemas.microsoft.com/office/drawing/2014/main" id="{F2C35909-6FE9-42E9-BADE-07C007A2EC29}"/>
              </a:ext>
            </a:extLst>
          </p:cNvPr>
          <p:cNvSpPr txBox="1">
            <a:spLocks/>
          </p:cNvSpPr>
          <p:nvPr userDrawn="1"/>
        </p:nvSpPr>
        <p:spPr>
          <a:xfrm>
            <a:off x="3417853" y="4495769"/>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5</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4144937" y="936439"/>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29" name="Text Placeholder 2">
            <a:extLst>
              <a:ext uri="{FF2B5EF4-FFF2-40B4-BE49-F238E27FC236}">
                <a16:creationId xmlns:a16="http://schemas.microsoft.com/office/drawing/2014/main" id="{3C28CC4C-A633-4EA5-A830-7949AAB76058}"/>
              </a:ext>
            </a:extLst>
          </p:cNvPr>
          <p:cNvSpPr>
            <a:spLocks noGrp="1"/>
          </p:cNvSpPr>
          <p:nvPr>
            <p:ph type="body" sz="quarter" idx="11" hasCustomPrompt="1"/>
          </p:nvPr>
        </p:nvSpPr>
        <p:spPr>
          <a:xfrm>
            <a:off x="4144937" y="1258137"/>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829533" y="3136613"/>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4144937" y="1820174"/>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1" name="Text Placeholder 2">
            <a:extLst>
              <a:ext uri="{FF2B5EF4-FFF2-40B4-BE49-F238E27FC236}">
                <a16:creationId xmlns:a16="http://schemas.microsoft.com/office/drawing/2014/main" id="{F403B4EB-6E82-48BE-8ED7-1DB31847F5AC}"/>
              </a:ext>
            </a:extLst>
          </p:cNvPr>
          <p:cNvSpPr>
            <a:spLocks noGrp="1"/>
          </p:cNvSpPr>
          <p:nvPr>
            <p:ph type="body" sz="quarter" idx="13" hasCustomPrompt="1"/>
          </p:nvPr>
        </p:nvSpPr>
        <p:spPr>
          <a:xfrm>
            <a:off x="4144937" y="2141872"/>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4144937" y="2697321"/>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5" name="Text Placeholder 2">
            <a:extLst>
              <a:ext uri="{FF2B5EF4-FFF2-40B4-BE49-F238E27FC236}">
                <a16:creationId xmlns:a16="http://schemas.microsoft.com/office/drawing/2014/main" id="{DD997F68-B7DB-4E5B-8939-12741698C2B3}"/>
              </a:ext>
            </a:extLst>
          </p:cNvPr>
          <p:cNvSpPr>
            <a:spLocks noGrp="1"/>
          </p:cNvSpPr>
          <p:nvPr>
            <p:ph type="body" sz="quarter" idx="15" hasCustomPrompt="1"/>
          </p:nvPr>
        </p:nvSpPr>
        <p:spPr>
          <a:xfrm>
            <a:off x="4144937" y="3019019"/>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6" name="Text Placeholder 2">
            <a:extLst>
              <a:ext uri="{FF2B5EF4-FFF2-40B4-BE49-F238E27FC236}">
                <a16:creationId xmlns:a16="http://schemas.microsoft.com/office/drawing/2014/main" id="{E730BC3C-8059-49F4-8D84-3195DC01673E}"/>
              </a:ext>
            </a:extLst>
          </p:cNvPr>
          <p:cNvSpPr>
            <a:spLocks noGrp="1"/>
          </p:cNvSpPr>
          <p:nvPr>
            <p:ph type="body" sz="quarter" idx="16" hasCustomPrompt="1"/>
          </p:nvPr>
        </p:nvSpPr>
        <p:spPr>
          <a:xfrm>
            <a:off x="4144937" y="3580644"/>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#4</a:t>
            </a:r>
          </a:p>
        </p:txBody>
      </p:sp>
      <p:sp>
        <p:nvSpPr>
          <p:cNvPr id="47" name="Text Placeholder 2">
            <a:extLst>
              <a:ext uri="{FF2B5EF4-FFF2-40B4-BE49-F238E27FC236}">
                <a16:creationId xmlns:a16="http://schemas.microsoft.com/office/drawing/2014/main" id="{CC9302A4-D064-49FC-9F05-4C2FDF42350D}"/>
              </a:ext>
            </a:extLst>
          </p:cNvPr>
          <p:cNvSpPr>
            <a:spLocks noGrp="1"/>
          </p:cNvSpPr>
          <p:nvPr>
            <p:ph type="body" sz="quarter" idx="17" hasCustomPrompt="1"/>
          </p:nvPr>
        </p:nvSpPr>
        <p:spPr>
          <a:xfrm>
            <a:off x="4144937" y="3902342"/>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8" name="Text Placeholder 2">
            <a:extLst>
              <a:ext uri="{FF2B5EF4-FFF2-40B4-BE49-F238E27FC236}">
                <a16:creationId xmlns:a16="http://schemas.microsoft.com/office/drawing/2014/main" id="{123AD592-8425-490F-96E9-98F1069FC5EE}"/>
              </a:ext>
            </a:extLst>
          </p:cNvPr>
          <p:cNvSpPr>
            <a:spLocks noGrp="1"/>
          </p:cNvSpPr>
          <p:nvPr>
            <p:ph type="body" sz="quarter" idx="18" hasCustomPrompt="1"/>
          </p:nvPr>
        </p:nvSpPr>
        <p:spPr>
          <a:xfrm>
            <a:off x="4144937" y="4453200"/>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#5</a:t>
            </a:r>
          </a:p>
        </p:txBody>
      </p:sp>
      <p:sp>
        <p:nvSpPr>
          <p:cNvPr id="49" name="Text Placeholder 2">
            <a:extLst>
              <a:ext uri="{FF2B5EF4-FFF2-40B4-BE49-F238E27FC236}">
                <a16:creationId xmlns:a16="http://schemas.microsoft.com/office/drawing/2014/main" id="{F991D67E-25CE-4688-8E41-DAFBB25B8B4E}"/>
              </a:ext>
            </a:extLst>
          </p:cNvPr>
          <p:cNvSpPr>
            <a:spLocks noGrp="1"/>
          </p:cNvSpPr>
          <p:nvPr>
            <p:ph type="body" sz="quarter" idx="19" hasCustomPrompt="1"/>
          </p:nvPr>
        </p:nvSpPr>
        <p:spPr>
          <a:xfrm>
            <a:off x="4144937" y="4774898"/>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28" name="Rectangle 27">
            <a:extLst>
              <a:ext uri="{FF2B5EF4-FFF2-40B4-BE49-F238E27FC236}">
                <a16:creationId xmlns:a16="http://schemas.microsoft.com/office/drawing/2014/main" id="{0158D5D9-192E-4924-82A1-4E780174C9EC}"/>
              </a:ext>
            </a:extLst>
          </p:cNvPr>
          <p:cNvSpPr/>
          <p:nvPr userDrawn="1"/>
        </p:nvSpPr>
        <p:spPr>
          <a:xfrm>
            <a:off x="3247254" y="5292533"/>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0" name="Title 1">
            <a:extLst>
              <a:ext uri="{FF2B5EF4-FFF2-40B4-BE49-F238E27FC236}">
                <a16:creationId xmlns:a16="http://schemas.microsoft.com/office/drawing/2014/main" id="{57E30F49-66D6-4CA4-8887-9D6D43C5ADF4}"/>
              </a:ext>
            </a:extLst>
          </p:cNvPr>
          <p:cNvSpPr txBox="1">
            <a:spLocks/>
          </p:cNvSpPr>
          <p:nvPr userDrawn="1"/>
        </p:nvSpPr>
        <p:spPr>
          <a:xfrm>
            <a:off x="3417853" y="5363056"/>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6</a:t>
            </a:r>
          </a:p>
        </p:txBody>
      </p:sp>
      <p:sp>
        <p:nvSpPr>
          <p:cNvPr id="31" name="Text Placeholder 2">
            <a:extLst>
              <a:ext uri="{FF2B5EF4-FFF2-40B4-BE49-F238E27FC236}">
                <a16:creationId xmlns:a16="http://schemas.microsoft.com/office/drawing/2014/main" id="{7A538E91-F033-4121-B123-C690AC81E2D6}"/>
              </a:ext>
            </a:extLst>
          </p:cNvPr>
          <p:cNvSpPr>
            <a:spLocks noGrp="1"/>
          </p:cNvSpPr>
          <p:nvPr>
            <p:ph type="body" sz="quarter" idx="20" hasCustomPrompt="1"/>
          </p:nvPr>
        </p:nvSpPr>
        <p:spPr>
          <a:xfrm>
            <a:off x="4144937" y="5347511"/>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#6</a:t>
            </a:r>
          </a:p>
        </p:txBody>
      </p:sp>
      <p:sp>
        <p:nvSpPr>
          <p:cNvPr id="32" name="Text Placeholder 2">
            <a:extLst>
              <a:ext uri="{FF2B5EF4-FFF2-40B4-BE49-F238E27FC236}">
                <a16:creationId xmlns:a16="http://schemas.microsoft.com/office/drawing/2014/main" id="{75211AA7-6FD8-495F-B637-1FC55E30FB48}"/>
              </a:ext>
            </a:extLst>
          </p:cNvPr>
          <p:cNvSpPr>
            <a:spLocks noGrp="1"/>
          </p:cNvSpPr>
          <p:nvPr>
            <p:ph type="body" sz="quarter" idx="21" hasCustomPrompt="1"/>
          </p:nvPr>
        </p:nvSpPr>
        <p:spPr>
          <a:xfrm>
            <a:off x="4144937" y="5669209"/>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Tree>
    <p:custDataLst>
      <p:tags r:id="rId1"/>
    </p:custDataLst>
    <p:extLst>
      <p:ext uri="{BB962C8B-B14F-4D97-AF65-F5344CB8AC3E}">
        <p14:creationId xmlns:p14="http://schemas.microsoft.com/office/powerpoint/2010/main" val="1520233682"/>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7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42042" y="-7458"/>
            <a:ext cx="212714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2500002" y="887264"/>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2500002" y="1891888"/>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2500002" y="289651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a:extLst>
              <a:ext uri="{FF2B5EF4-FFF2-40B4-BE49-F238E27FC236}">
                <a16:creationId xmlns:a16="http://schemas.microsoft.com/office/drawing/2014/main" id="{2E63F5BA-DE9C-45F2-8DF3-5B41E14A8CA7}"/>
              </a:ext>
            </a:extLst>
          </p:cNvPr>
          <p:cNvSpPr/>
          <p:nvPr userDrawn="1"/>
        </p:nvSpPr>
        <p:spPr>
          <a:xfrm>
            <a:off x="2500002" y="3901136"/>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2" name="Rectangle 11">
            <a:extLst>
              <a:ext uri="{FF2B5EF4-FFF2-40B4-BE49-F238E27FC236}">
                <a16:creationId xmlns:a16="http://schemas.microsoft.com/office/drawing/2014/main" id="{E3F886D6-7EFF-47BC-AC1A-928E09ABA86A}"/>
              </a:ext>
            </a:extLst>
          </p:cNvPr>
          <p:cNvSpPr/>
          <p:nvPr userDrawn="1"/>
        </p:nvSpPr>
        <p:spPr>
          <a:xfrm>
            <a:off x="7417990" y="88904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2588812" y="922789"/>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2661737" y="1952370"/>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2670600" y="2973833"/>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26" name="Title 1">
            <a:extLst>
              <a:ext uri="{FF2B5EF4-FFF2-40B4-BE49-F238E27FC236}">
                <a16:creationId xmlns:a16="http://schemas.microsoft.com/office/drawing/2014/main" id="{08408146-083B-49F4-AF21-D88A5C8E7C3E}"/>
              </a:ext>
            </a:extLst>
          </p:cNvPr>
          <p:cNvSpPr txBox="1">
            <a:spLocks/>
          </p:cNvSpPr>
          <p:nvPr userDrawn="1"/>
        </p:nvSpPr>
        <p:spPr>
          <a:xfrm>
            <a:off x="2670600" y="3964689"/>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4</a:t>
            </a:r>
          </a:p>
        </p:txBody>
      </p:sp>
      <p:sp>
        <p:nvSpPr>
          <p:cNvPr id="27" name="Title 1">
            <a:extLst>
              <a:ext uri="{FF2B5EF4-FFF2-40B4-BE49-F238E27FC236}">
                <a16:creationId xmlns:a16="http://schemas.microsoft.com/office/drawing/2014/main" id="{F2C35909-6FE9-42E9-BADE-07C007A2EC29}"/>
              </a:ext>
            </a:extLst>
          </p:cNvPr>
          <p:cNvSpPr txBox="1">
            <a:spLocks/>
          </p:cNvSpPr>
          <p:nvPr userDrawn="1"/>
        </p:nvSpPr>
        <p:spPr>
          <a:xfrm>
            <a:off x="7588589" y="973331"/>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5</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3397684" y="881461"/>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149890" y="799310"/>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dirty="0"/>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3397684" y="1888766"/>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3397684" y="2889483"/>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6" name="Text Placeholder 2">
            <a:extLst>
              <a:ext uri="{FF2B5EF4-FFF2-40B4-BE49-F238E27FC236}">
                <a16:creationId xmlns:a16="http://schemas.microsoft.com/office/drawing/2014/main" id="{E730BC3C-8059-49F4-8D84-3195DC01673E}"/>
              </a:ext>
            </a:extLst>
          </p:cNvPr>
          <p:cNvSpPr>
            <a:spLocks noGrp="1"/>
          </p:cNvSpPr>
          <p:nvPr>
            <p:ph type="body" sz="quarter" idx="16" hasCustomPrompt="1"/>
          </p:nvPr>
        </p:nvSpPr>
        <p:spPr>
          <a:xfrm>
            <a:off x="3397684" y="3896376"/>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#4</a:t>
            </a:r>
          </a:p>
        </p:txBody>
      </p:sp>
      <p:sp>
        <p:nvSpPr>
          <p:cNvPr id="48" name="Text Placeholder 2">
            <a:extLst>
              <a:ext uri="{FF2B5EF4-FFF2-40B4-BE49-F238E27FC236}">
                <a16:creationId xmlns:a16="http://schemas.microsoft.com/office/drawing/2014/main" id="{123AD592-8425-490F-96E9-98F1069FC5EE}"/>
              </a:ext>
            </a:extLst>
          </p:cNvPr>
          <p:cNvSpPr>
            <a:spLocks noGrp="1"/>
          </p:cNvSpPr>
          <p:nvPr>
            <p:ph type="body" sz="quarter" idx="18" hasCustomPrompt="1"/>
          </p:nvPr>
        </p:nvSpPr>
        <p:spPr>
          <a:xfrm>
            <a:off x="8315673" y="875784"/>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#5</a:t>
            </a:r>
          </a:p>
        </p:txBody>
      </p:sp>
      <p:sp>
        <p:nvSpPr>
          <p:cNvPr id="28" name="Rectangle 27">
            <a:extLst>
              <a:ext uri="{FF2B5EF4-FFF2-40B4-BE49-F238E27FC236}">
                <a16:creationId xmlns:a16="http://schemas.microsoft.com/office/drawing/2014/main" id="{0158D5D9-192E-4924-82A1-4E780174C9EC}"/>
              </a:ext>
            </a:extLst>
          </p:cNvPr>
          <p:cNvSpPr/>
          <p:nvPr userDrawn="1"/>
        </p:nvSpPr>
        <p:spPr>
          <a:xfrm>
            <a:off x="7417990" y="1893665"/>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0" name="Title 1">
            <a:extLst>
              <a:ext uri="{FF2B5EF4-FFF2-40B4-BE49-F238E27FC236}">
                <a16:creationId xmlns:a16="http://schemas.microsoft.com/office/drawing/2014/main" id="{57E30F49-66D6-4CA4-8887-9D6D43C5ADF4}"/>
              </a:ext>
            </a:extLst>
          </p:cNvPr>
          <p:cNvSpPr txBox="1">
            <a:spLocks/>
          </p:cNvSpPr>
          <p:nvPr userDrawn="1"/>
        </p:nvSpPr>
        <p:spPr>
          <a:xfrm>
            <a:off x="7588589" y="1964188"/>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prstClr val="white"/>
                </a:solidFill>
                <a:effectLst/>
                <a:uLnTx/>
                <a:uFillTx/>
                <a:latin typeface="Montserrat" pitchFamily="2" charset="77"/>
                <a:ea typeface="+mj-ea"/>
              </a:rPr>
              <a:t>6</a:t>
            </a:r>
          </a:p>
        </p:txBody>
      </p:sp>
      <p:sp>
        <p:nvSpPr>
          <p:cNvPr id="31" name="Text Placeholder 2">
            <a:extLst>
              <a:ext uri="{FF2B5EF4-FFF2-40B4-BE49-F238E27FC236}">
                <a16:creationId xmlns:a16="http://schemas.microsoft.com/office/drawing/2014/main" id="{7A538E91-F033-4121-B123-C690AC81E2D6}"/>
              </a:ext>
            </a:extLst>
          </p:cNvPr>
          <p:cNvSpPr>
            <a:spLocks noGrp="1"/>
          </p:cNvSpPr>
          <p:nvPr>
            <p:ph type="body" sz="quarter" idx="20" hasCustomPrompt="1"/>
          </p:nvPr>
        </p:nvSpPr>
        <p:spPr>
          <a:xfrm>
            <a:off x="8315673" y="1893665"/>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#6</a:t>
            </a:r>
          </a:p>
        </p:txBody>
      </p:sp>
      <p:sp>
        <p:nvSpPr>
          <p:cNvPr id="33" name="Rectangle 32">
            <a:extLst>
              <a:ext uri="{FF2B5EF4-FFF2-40B4-BE49-F238E27FC236}">
                <a16:creationId xmlns:a16="http://schemas.microsoft.com/office/drawing/2014/main" id="{0776A7B8-622D-4CDE-92E3-7570B38012BE}"/>
              </a:ext>
            </a:extLst>
          </p:cNvPr>
          <p:cNvSpPr/>
          <p:nvPr userDrawn="1"/>
        </p:nvSpPr>
        <p:spPr>
          <a:xfrm>
            <a:off x="7417990" y="289651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4" name="Title 1">
            <a:extLst>
              <a:ext uri="{FF2B5EF4-FFF2-40B4-BE49-F238E27FC236}">
                <a16:creationId xmlns:a16="http://schemas.microsoft.com/office/drawing/2014/main" id="{13927611-B825-4DA6-8176-2395D8C30439}"/>
              </a:ext>
            </a:extLst>
          </p:cNvPr>
          <p:cNvSpPr txBox="1">
            <a:spLocks/>
          </p:cNvSpPr>
          <p:nvPr userDrawn="1"/>
        </p:nvSpPr>
        <p:spPr>
          <a:xfrm>
            <a:off x="7588589" y="2967035"/>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prstClr val="white"/>
                </a:solidFill>
                <a:effectLst/>
                <a:uLnTx/>
                <a:uFillTx/>
                <a:latin typeface="Montserrat" pitchFamily="2" charset="77"/>
                <a:ea typeface="+mj-ea"/>
              </a:rPr>
              <a:t>7</a:t>
            </a:r>
          </a:p>
        </p:txBody>
      </p:sp>
      <p:sp>
        <p:nvSpPr>
          <p:cNvPr id="35" name="Text Placeholder 2">
            <a:extLst>
              <a:ext uri="{FF2B5EF4-FFF2-40B4-BE49-F238E27FC236}">
                <a16:creationId xmlns:a16="http://schemas.microsoft.com/office/drawing/2014/main" id="{1D30EC72-77F1-493F-ADB8-73C10B0A4C46}"/>
              </a:ext>
            </a:extLst>
          </p:cNvPr>
          <p:cNvSpPr>
            <a:spLocks noGrp="1"/>
          </p:cNvSpPr>
          <p:nvPr>
            <p:ph type="body" sz="quarter" idx="21" hasCustomPrompt="1"/>
          </p:nvPr>
        </p:nvSpPr>
        <p:spPr>
          <a:xfrm>
            <a:off x="8315673" y="2887480"/>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dirty="0"/>
              <a:t>Agenda Item #7</a:t>
            </a:r>
          </a:p>
        </p:txBody>
      </p:sp>
    </p:spTree>
    <p:custDataLst>
      <p:tags r:id="rId1"/>
    </p:custDataLst>
    <p:extLst>
      <p:ext uri="{BB962C8B-B14F-4D97-AF65-F5344CB8AC3E}">
        <p14:creationId xmlns:p14="http://schemas.microsoft.com/office/powerpoint/2010/main" val="292065701"/>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8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42042" y="-7458"/>
            <a:ext cx="212714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2500002" y="887264"/>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2500002" y="1891888"/>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2500002" y="289651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a:extLst>
              <a:ext uri="{FF2B5EF4-FFF2-40B4-BE49-F238E27FC236}">
                <a16:creationId xmlns:a16="http://schemas.microsoft.com/office/drawing/2014/main" id="{2E63F5BA-DE9C-45F2-8DF3-5B41E14A8CA7}"/>
              </a:ext>
            </a:extLst>
          </p:cNvPr>
          <p:cNvSpPr/>
          <p:nvPr userDrawn="1"/>
        </p:nvSpPr>
        <p:spPr>
          <a:xfrm>
            <a:off x="2500002" y="3901136"/>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2" name="Rectangle 11">
            <a:extLst>
              <a:ext uri="{FF2B5EF4-FFF2-40B4-BE49-F238E27FC236}">
                <a16:creationId xmlns:a16="http://schemas.microsoft.com/office/drawing/2014/main" id="{E3F886D6-7EFF-47BC-AC1A-928E09ABA86A}"/>
              </a:ext>
            </a:extLst>
          </p:cNvPr>
          <p:cNvSpPr/>
          <p:nvPr userDrawn="1"/>
        </p:nvSpPr>
        <p:spPr>
          <a:xfrm>
            <a:off x="7417990" y="88904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2588812" y="922789"/>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2661737" y="1952370"/>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2670600" y="2973833"/>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26" name="Title 1">
            <a:extLst>
              <a:ext uri="{FF2B5EF4-FFF2-40B4-BE49-F238E27FC236}">
                <a16:creationId xmlns:a16="http://schemas.microsoft.com/office/drawing/2014/main" id="{08408146-083B-49F4-AF21-D88A5C8E7C3E}"/>
              </a:ext>
            </a:extLst>
          </p:cNvPr>
          <p:cNvSpPr txBox="1">
            <a:spLocks/>
          </p:cNvSpPr>
          <p:nvPr userDrawn="1"/>
        </p:nvSpPr>
        <p:spPr>
          <a:xfrm>
            <a:off x="2670600" y="3964689"/>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4</a:t>
            </a:r>
          </a:p>
        </p:txBody>
      </p:sp>
      <p:sp>
        <p:nvSpPr>
          <p:cNvPr id="27" name="Title 1">
            <a:extLst>
              <a:ext uri="{FF2B5EF4-FFF2-40B4-BE49-F238E27FC236}">
                <a16:creationId xmlns:a16="http://schemas.microsoft.com/office/drawing/2014/main" id="{F2C35909-6FE9-42E9-BADE-07C007A2EC29}"/>
              </a:ext>
            </a:extLst>
          </p:cNvPr>
          <p:cNvSpPr txBox="1">
            <a:spLocks/>
          </p:cNvSpPr>
          <p:nvPr userDrawn="1"/>
        </p:nvSpPr>
        <p:spPr>
          <a:xfrm>
            <a:off x="7588589" y="973331"/>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5</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3397684" y="881461"/>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149890" y="799310"/>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dirty="0"/>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3397684" y="1888766"/>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3397684" y="2889483"/>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6" name="Text Placeholder 2">
            <a:extLst>
              <a:ext uri="{FF2B5EF4-FFF2-40B4-BE49-F238E27FC236}">
                <a16:creationId xmlns:a16="http://schemas.microsoft.com/office/drawing/2014/main" id="{E730BC3C-8059-49F4-8D84-3195DC01673E}"/>
              </a:ext>
            </a:extLst>
          </p:cNvPr>
          <p:cNvSpPr>
            <a:spLocks noGrp="1"/>
          </p:cNvSpPr>
          <p:nvPr>
            <p:ph type="body" sz="quarter" idx="16" hasCustomPrompt="1"/>
          </p:nvPr>
        </p:nvSpPr>
        <p:spPr>
          <a:xfrm>
            <a:off x="3397684" y="3896376"/>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#4</a:t>
            </a:r>
          </a:p>
        </p:txBody>
      </p:sp>
      <p:sp>
        <p:nvSpPr>
          <p:cNvPr id="48" name="Text Placeholder 2">
            <a:extLst>
              <a:ext uri="{FF2B5EF4-FFF2-40B4-BE49-F238E27FC236}">
                <a16:creationId xmlns:a16="http://schemas.microsoft.com/office/drawing/2014/main" id="{123AD592-8425-490F-96E9-98F1069FC5EE}"/>
              </a:ext>
            </a:extLst>
          </p:cNvPr>
          <p:cNvSpPr>
            <a:spLocks noGrp="1"/>
          </p:cNvSpPr>
          <p:nvPr>
            <p:ph type="body" sz="quarter" idx="18" hasCustomPrompt="1"/>
          </p:nvPr>
        </p:nvSpPr>
        <p:spPr>
          <a:xfrm>
            <a:off x="8315673" y="875784"/>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#5</a:t>
            </a:r>
          </a:p>
        </p:txBody>
      </p:sp>
      <p:sp>
        <p:nvSpPr>
          <p:cNvPr id="28" name="Rectangle 27">
            <a:extLst>
              <a:ext uri="{FF2B5EF4-FFF2-40B4-BE49-F238E27FC236}">
                <a16:creationId xmlns:a16="http://schemas.microsoft.com/office/drawing/2014/main" id="{0158D5D9-192E-4924-82A1-4E780174C9EC}"/>
              </a:ext>
            </a:extLst>
          </p:cNvPr>
          <p:cNvSpPr/>
          <p:nvPr userDrawn="1"/>
        </p:nvSpPr>
        <p:spPr>
          <a:xfrm>
            <a:off x="7417990" y="1893665"/>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0" name="Title 1">
            <a:extLst>
              <a:ext uri="{FF2B5EF4-FFF2-40B4-BE49-F238E27FC236}">
                <a16:creationId xmlns:a16="http://schemas.microsoft.com/office/drawing/2014/main" id="{57E30F49-66D6-4CA4-8887-9D6D43C5ADF4}"/>
              </a:ext>
            </a:extLst>
          </p:cNvPr>
          <p:cNvSpPr txBox="1">
            <a:spLocks/>
          </p:cNvSpPr>
          <p:nvPr userDrawn="1"/>
        </p:nvSpPr>
        <p:spPr>
          <a:xfrm>
            <a:off x="7588589" y="1964188"/>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prstClr val="white"/>
                </a:solidFill>
                <a:effectLst/>
                <a:uLnTx/>
                <a:uFillTx/>
                <a:latin typeface="Montserrat" pitchFamily="2" charset="77"/>
                <a:ea typeface="+mj-ea"/>
              </a:rPr>
              <a:t>6</a:t>
            </a:r>
          </a:p>
        </p:txBody>
      </p:sp>
      <p:sp>
        <p:nvSpPr>
          <p:cNvPr id="31" name="Text Placeholder 2">
            <a:extLst>
              <a:ext uri="{FF2B5EF4-FFF2-40B4-BE49-F238E27FC236}">
                <a16:creationId xmlns:a16="http://schemas.microsoft.com/office/drawing/2014/main" id="{7A538E91-F033-4121-B123-C690AC81E2D6}"/>
              </a:ext>
            </a:extLst>
          </p:cNvPr>
          <p:cNvSpPr>
            <a:spLocks noGrp="1"/>
          </p:cNvSpPr>
          <p:nvPr>
            <p:ph type="body" sz="quarter" idx="20" hasCustomPrompt="1"/>
          </p:nvPr>
        </p:nvSpPr>
        <p:spPr>
          <a:xfrm>
            <a:off x="8315673" y="1893665"/>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#6</a:t>
            </a:r>
          </a:p>
        </p:txBody>
      </p:sp>
      <p:sp>
        <p:nvSpPr>
          <p:cNvPr id="33" name="Rectangle 32">
            <a:extLst>
              <a:ext uri="{FF2B5EF4-FFF2-40B4-BE49-F238E27FC236}">
                <a16:creationId xmlns:a16="http://schemas.microsoft.com/office/drawing/2014/main" id="{0776A7B8-622D-4CDE-92E3-7570B38012BE}"/>
              </a:ext>
            </a:extLst>
          </p:cNvPr>
          <p:cNvSpPr/>
          <p:nvPr userDrawn="1"/>
        </p:nvSpPr>
        <p:spPr>
          <a:xfrm>
            <a:off x="7417990" y="289651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4" name="Title 1">
            <a:extLst>
              <a:ext uri="{FF2B5EF4-FFF2-40B4-BE49-F238E27FC236}">
                <a16:creationId xmlns:a16="http://schemas.microsoft.com/office/drawing/2014/main" id="{13927611-B825-4DA6-8176-2395D8C30439}"/>
              </a:ext>
            </a:extLst>
          </p:cNvPr>
          <p:cNvSpPr txBox="1">
            <a:spLocks/>
          </p:cNvSpPr>
          <p:nvPr userDrawn="1"/>
        </p:nvSpPr>
        <p:spPr>
          <a:xfrm>
            <a:off x="7588589" y="2967035"/>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prstClr val="white"/>
                </a:solidFill>
                <a:effectLst/>
                <a:uLnTx/>
                <a:uFillTx/>
                <a:latin typeface="Montserrat" pitchFamily="2" charset="77"/>
                <a:ea typeface="+mj-ea"/>
              </a:rPr>
              <a:t>7</a:t>
            </a:r>
          </a:p>
        </p:txBody>
      </p:sp>
      <p:sp>
        <p:nvSpPr>
          <p:cNvPr id="35" name="Text Placeholder 2">
            <a:extLst>
              <a:ext uri="{FF2B5EF4-FFF2-40B4-BE49-F238E27FC236}">
                <a16:creationId xmlns:a16="http://schemas.microsoft.com/office/drawing/2014/main" id="{1D30EC72-77F1-493F-ADB8-73C10B0A4C46}"/>
              </a:ext>
            </a:extLst>
          </p:cNvPr>
          <p:cNvSpPr>
            <a:spLocks noGrp="1"/>
          </p:cNvSpPr>
          <p:nvPr>
            <p:ph type="body" sz="quarter" idx="21" hasCustomPrompt="1"/>
          </p:nvPr>
        </p:nvSpPr>
        <p:spPr>
          <a:xfrm>
            <a:off x="8315673" y="2887480"/>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dirty="0"/>
              <a:t>Agenda Item #7</a:t>
            </a:r>
          </a:p>
        </p:txBody>
      </p:sp>
      <p:sp>
        <p:nvSpPr>
          <p:cNvPr id="29" name="Rectangle 28">
            <a:extLst>
              <a:ext uri="{FF2B5EF4-FFF2-40B4-BE49-F238E27FC236}">
                <a16:creationId xmlns:a16="http://schemas.microsoft.com/office/drawing/2014/main" id="{A8400172-C3E7-4822-A0C2-7A73D8376AAA}"/>
              </a:ext>
            </a:extLst>
          </p:cNvPr>
          <p:cNvSpPr/>
          <p:nvPr userDrawn="1"/>
        </p:nvSpPr>
        <p:spPr>
          <a:xfrm>
            <a:off x="7417990" y="3890327"/>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2" name="Title 1">
            <a:extLst>
              <a:ext uri="{FF2B5EF4-FFF2-40B4-BE49-F238E27FC236}">
                <a16:creationId xmlns:a16="http://schemas.microsoft.com/office/drawing/2014/main" id="{912D02DA-ED20-479E-ABA5-6A9C9C330445}"/>
              </a:ext>
            </a:extLst>
          </p:cNvPr>
          <p:cNvSpPr txBox="1">
            <a:spLocks/>
          </p:cNvSpPr>
          <p:nvPr userDrawn="1"/>
        </p:nvSpPr>
        <p:spPr>
          <a:xfrm>
            <a:off x="7588589" y="3960850"/>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prstClr val="white"/>
                </a:solidFill>
                <a:effectLst/>
                <a:uLnTx/>
                <a:uFillTx/>
                <a:latin typeface="Montserrat" pitchFamily="2" charset="77"/>
                <a:ea typeface="+mj-ea"/>
              </a:rPr>
              <a:t>8</a:t>
            </a:r>
          </a:p>
        </p:txBody>
      </p:sp>
      <p:sp>
        <p:nvSpPr>
          <p:cNvPr id="36" name="Text Placeholder 2">
            <a:extLst>
              <a:ext uri="{FF2B5EF4-FFF2-40B4-BE49-F238E27FC236}">
                <a16:creationId xmlns:a16="http://schemas.microsoft.com/office/drawing/2014/main" id="{A2080E14-1A07-4994-895C-5664F8B38C03}"/>
              </a:ext>
            </a:extLst>
          </p:cNvPr>
          <p:cNvSpPr>
            <a:spLocks noGrp="1"/>
          </p:cNvSpPr>
          <p:nvPr>
            <p:ph type="body" sz="quarter" idx="22" hasCustomPrompt="1"/>
          </p:nvPr>
        </p:nvSpPr>
        <p:spPr>
          <a:xfrm>
            <a:off x="8315673" y="3881295"/>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dirty="0"/>
              <a:t>Agenda Item #8</a:t>
            </a:r>
          </a:p>
        </p:txBody>
      </p:sp>
    </p:spTree>
    <p:custDataLst>
      <p:tags r:id="rId1"/>
    </p:custDataLst>
    <p:extLst>
      <p:ext uri="{BB962C8B-B14F-4D97-AF65-F5344CB8AC3E}">
        <p14:creationId xmlns:p14="http://schemas.microsoft.com/office/powerpoint/2010/main" val="585329095"/>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7AB3925-EF47-4641-9681-C442D44F6015}"/>
              </a:ext>
            </a:extLst>
          </p:cNvPr>
          <p:cNvSpPr/>
          <p:nvPr userDrawn="1"/>
        </p:nvSpPr>
        <p:spPr>
          <a:xfrm>
            <a:off x="0" y="2199141"/>
            <a:ext cx="272716" cy="19696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a:ea typeface="+mn-ea"/>
              <a:cs typeface="+mn-cs"/>
            </a:endParaRPr>
          </a:p>
        </p:txBody>
      </p:sp>
      <p:grpSp>
        <p:nvGrpSpPr>
          <p:cNvPr id="10" name="Group 9">
            <a:extLst>
              <a:ext uri="{FF2B5EF4-FFF2-40B4-BE49-F238E27FC236}">
                <a16:creationId xmlns:a16="http://schemas.microsoft.com/office/drawing/2014/main" id="{2E9BA288-6642-46B3-986D-84E4DA365C58}"/>
              </a:ext>
            </a:extLst>
          </p:cNvPr>
          <p:cNvGrpSpPr/>
          <p:nvPr userDrawn="1"/>
        </p:nvGrpSpPr>
        <p:grpSpPr>
          <a:xfrm>
            <a:off x="7743826" y="2199141"/>
            <a:ext cx="4448174" cy="1969671"/>
            <a:chOff x="7335036" y="2199141"/>
            <a:chExt cx="4448174" cy="1969671"/>
          </a:xfrm>
        </p:grpSpPr>
        <p:grpSp>
          <p:nvGrpSpPr>
            <p:cNvPr id="11" name="Group 10">
              <a:extLst>
                <a:ext uri="{FF2B5EF4-FFF2-40B4-BE49-F238E27FC236}">
                  <a16:creationId xmlns:a16="http://schemas.microsoft.com/office/drawing/2014/main" id="{E33B4182-0733-4779-B526-483A2CE42F5A}"/>
                </a:ext>
              </a:extLst>
            </p:cNvPr>
            <p:cNvGrpSpPr/>
            <p:nvPr/>
          </p:nvGrpSpPr>
          <p:grpSpPr>
            <a:xfrm>
              <a:off x="7335036" y="2199141"/>
              <a:ext cx="3639155" cy="1969670"/>
              <a:chOff x="10344350" y="-2"/>
              <a:chExt cx="1852161" cy="1002471"/>
            </a:xfrm>
          </p:grpSpPr>
          <p:sp>
            <p:nvSpPr>
              <p:cNvPr id="13" name="Parallelogram 12">
                <a:extLst>
                  <a:ext uri="{FF2B5EF4-FFF2-40B4-BE49-F238E27FC236}">
                    <a16:creationId xmlns:a16="http://schemas.microsoft.com/office/drawing/2014/main" id="{4312FB4A-35FC-49BF-8C4F-DE3856EB46B5}"/>
                  </a:ext>
                </a:extLst>
              </p:cNvPr>
              <p:cNvSpPr/>
              <p:nvPr/>
            </p:nvSpPr>
            <p:spPr>
              <a:xfrm rot="10800000" flipH="1">
                <a:off x="10344350" y="-2"/>
                <a:ext cx="1607015" cy="1002469"/>
              </a:xfrm>
              <a:prstGeom prst="parallelogram">
                <a:avLst>
                  <a:gd name="adj" fmla="val 124146"/>
                </a:avLst>
              </a:pr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14" name="Parallelogram 20">
                <a:extLst>
                  <a:ext uri="{FF2B5EF4-FFF2-40B4-BE49-F238E27FC236}">
                    <a16:creationId xmlns:a16="http://schemas.microsoft.com/office/drawing/2014/main" id="{5A8EEA34-995E-48A9-A204-CB3FA62C02BC}"/>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
          <p:nvSpPr>
            <p:cNvPr id="12" name="Rectangle 11">
              <a:extLst>
                <a:ext uri="{FF2B5EF4-FFF2-40B4-BE49-F238E27FC236}">
                  <a16:creationId xmlns:a16="http://schemas.microsoft.com/office/drawing/2014/main" id="{3A44BDA1-9A48-41F5-84A4-3BAD6E54FE0B}"/>
                </a:ext>
              </a:extLst>
            </p:cNvPr>
            <p:cNvSpPr/>
            <p:nvPr/>
          </p:nvSpPr>
          <p:spPr>
            <a:xfrm>
              <a:off x="10897609" y="2199141"/>
              <a:ext cx="885601" cy="19696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a:ea typeface="+mn-ea"/>
                <a:cs typeface="+mn-cs"/>
              </a:endParaRPr>
            </a:p>
          </p:txBody>
        </p:sp>
      </p:grpSp>
      <p:sp>
        <p:nvSpPr>
          <p:cNvPr id="5" name="Text Placeholder 4">
            <a:extLst>
              <a:ext uri="{FF2B5EF4-FFF2-40B4-BE49-F238E27FC236}">
                <a16:creationId xmlns:a16="http://schemas.microsoft.com/office/drawing/2014/main" id="{889AD642-99C2-475C-81F0-9C236A4F138B}"/>
              </a:ext>
            </a:extLst>
          </p:cNvPr>
          <p:cNvSpPr>
            <a:spLocks noGrp="1"/>
          </p:cNvSpPr>
          <p:nvPr>
            <p:ph type="body" sz="quarter" idx="10" hasCustomPrompt="1"/>
          </p:nvPr>
        </p:nvSpPr>
        <p:spPr>
          <a:xfrm>
            <a:off x="705123" y="2394368"/>
            <a:ext cx="7381602" cy="1592270"/>
          </a:xfrm>
          <a:custGeom>
            <a:avLst/>
            <a:gdLst>
              <a:gd name="connsiteX0" fmla="*/ 0 w 5531777"/>
              <a:gd name="connsiteY0" fmla="*/ 0 h 1574118"/>
              <a:gd name="connsiteX1" fmla="*/ 5531777 w 5531777"/>
              <a:gd name="connsiteY1" fmla="*/ 0 h 1574118"/>
              <a:gd name="connsiteX2" fmla="*/ 5531777 w 5531777"/>
              <a:gd name="connsiteY2" fmla="*/ 1574118 h 1574118"/>
              <a:gd name="connsiteX3" fmla="*/ 0 w 5531777"/>
              <a:gd name="connsiteY3" fmla="*/ 1574118 h 1574118"/>
              <a:gd name="connsiteX4" fmla="*/ 0 w 5531777"/>
              <a:gd name="connsiteY4" fmla="*/ 0 h 1574118"/>
              <a:gd name="connsiteX0" fmla="*/ 0 w 5833701"/>
              <a:gd name="connsiteY0" fmla="*/ 0 h 1574118"/>
              <a:gd name="connsiteX1" fmla="*/ 5531777 w 5833701"/>
              <a:gd name="connsiteY1" fmla="*/ 0 h 1574118"/>
              <a:gd name="connsiteX2" fmla="*/ 5833701 w 5833701"/>
              <a:gd name="connsiteY2" fmla="*/ 1574118 h 1574118"/>
              <a:gd name="connsiteX3" fmla="*/ 0 w 5833701"/>
              <a:gd name="connsiteY3" fmla="*/ 1574118 h 1574118"/>
              <a:gd name="connsiteX4" fmla="*/ 0 w 5833701"/>
              <a:gd name="connsiteY4" fmla="*/ 0 h 1574118"/>
              <a:gd name="connsiteX0" fmla="*/ 0 w 5833701"/>
              <a:gd name="connsiteY0" fmla="*/ 8627 h 1582745"/>
              <a:gd name="connsiteX1" fmla="*/ 4056660 w 5833701"/>
              <a:gd name="connsiteY1" fmla="*/ 0 h 1582745"/>
              <a:gd name="connsiteX2" fmla="*/ 5833701 w 5833701"/>
              <a:gd name="connsiteY2" fmla="*/ 1582745 h 1582745"/>
              <a:gd name="connsiteX3" fmla="*/ 0 w 5833701"/>
              <a:gd name="connsiteY3" fmla="*/ 1582745 h 1582745"/>
              <a:gd name="connsiteX4" fmla="*/ 0 w 5833701"/>
              <a:gd name="connsiteY4" fmla="*/ 8627 h 1582745"/>
              <a:gd name="connsiteX0" fmla="*/ 0 w 5945844"/>
              <a:gd name="connsiteY0" fmla="*/ 8627 h 1582745"/>
              <a:gd name="connsiteX1" fmla="*/ 4056660 w 5945844"/>
              <a:gd name="connsiteY1" fmla="*/ 0 h 1582745"/>
              <a:gd name="connsiteX2" fmla="*/ 5945844 w 5945844"/>
              <a:gd name="connsiteY2" fmla="*/ 1582745 h 1582745"/>
              <a:gd name="connsiteX3" fmla="*/ 0 w 5945844"/>
              <a:gd name="connsiteY3" fmla="*/ 1582745 h 1582745"/>
              <a:gd name="connsiteX4" fmla="*/ 0 w 5945844"/>
              <a:gd name="connsiteY4" fmla="*/ 8627 h 1582745"/>
              <a:gd name="connsiteX0" fmla="*/ 0 w 6006229"/>
              <a:gd name="connsiteY0" fmla="*/ 8627 h 1582745"/>
              <a:gd name="connsiteX1" fmla="*/ 4056660 w 6006229"/>
              <a:gd name="connsiteY1" fmla="*/ 0 h 1582745"/>
              <a:gd name="connsiteX2" fmla="*/ 6006229 w 6006229"/>
              <a:gd name="connsiteY2" fmla="*/ 1582745 h 1582745"/>
              <a:gd name="connsiteX3" fmla="*/ 0 w 6006229"/>
              <a:gd name="connsiteY3" fmla="*/ 1582745 h 1582745"/>
              <a:gd name="connsiteX4" fmla="*/ 0 w 6006229"/>
              <a:gd name="connsiteY4" fmla="*/ 8627 h 1582745"/>
              <a:gd name="connsiteX0" fmla="*/ 0 w 6006229"/>
              <a:gd name="connsiteY0" fmla="*/ 18152 h 1592270"/>
              <a:gd name="connsiteX1" fmla="*/ 4597102 w 6006229"/>
              <a:gd name="connsiteY1" fmla="*/ 0 h 1592270"/>
              <a:gd name="connsiteX2" fmla="*/ 6006229 w 6006229"/>
              <a:gd name="connsiteY2" fmla="*/ 1592270 h 1592270"/>
              <a:gd name="connsiteX3" fmla="*/ 0 w 6006229"/>
              <a:gd name="connsiteY3" fmla="*/ 1592270 h 1592270"/>
              <a:gd name="connsiteX4" fmla="*/ 0 w 6006229"/>
              <a:gd name="connsiteY4" fmla="*/ 18152 h 1592270"/>
              <a:gd name="connsiteX0" fmla="*/ 0 w 6006229"/>
              <a:gd name="connsiteY0" fmla="*/ 18152 h 1592270"/>
              <a:gd name="connsiteX1" fmla="*/ 5995087 w 6006229"/>
              <a:gd name="connsiteY1" fmla="*/ 0 h 1592270"/>
              <a:gd name="connsiteX2" fmla="*/ 6006229 w 6006229"/>
              <a:gd name="connsiteY2" fmla="*/ 1592270 h 1592270"/>
              <a:gd name="connsiteX3" fmla="*/ 0 w 6006229"/>
              <a:gd name="connsiteY3" fmla="*/ 1592270 h 1592270"/>
              <a:gd name="connsiteX4" fmla="*/ 0 w 6006229"/>
              <a:gd name="connsiteY4" fmla="*/ 18152 h 1592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6229" h="1592270">
                <a:moveTo>
                  <a:pt x="0" y="18152"/>
                </a:moveTo>
                <a:lnTo>
                  <a:pt x="5995087" y="0"/>
                </a:lnTo>
                <a:lnTo>
                  <a:pt x="6006229" y="1592270"/>
                </a:lnTo>
                <a:lnTo>
                  <a:pt x="0" y="1592270"/>
                </a:lnTo>
                <a:lnTo>
                  <a:pt x="0" y="18152"/>
                </a:lnTo>
                <a:close/>
              </a:path>
            </a:pathLst>
          </a:custGeom>
        </p:spPr>
        <p:txBody>
          <a:bodyPr wrap="square" anchor="ctr">
            <a:normAutofit/>
          </a:bodyPr>
          <a:lstStyle>
            <a:lvl1pPr>
              <a:lnSpc>
                <a:spcPct val="90000"/>
              </a:lnSpc>
              <a:defRPr sz="4000">
                <a:solidFill>
                  <a:srgbClr val="012E86"/>
                </a:solidFill>
                <a:latin typeface="Questrial" panose="02000000000000000000" pitchFamily="2" charset="0"/>
              </a:defRPr>
            </a:lvl1pPr>
          </a:lstStyle>
          <a:p>
            <a:pPr lvl="0"/>
            <a:r>
              <a:rPr lang="en-US"/>
              <a:t>Section Title</a:t>
            </a:r>
          </a:p>
        </p:txBody>
      </p:sp>
      <p:sp>
        <p:nvSpPr>
          <p:cNvPr id="18" name="Text Placeholder 17">
            <a:extLst>
              <a:ext uri="{FF2B5EF4-FFF2-40B4-BE49-F238E27FC236}">
                <a16:creationId xmlns:a16="http://schemas.microsoft.com/office/drawing/2014/main" id="{AC1AEA58-4B31-4F26-8C64-D4B66038FFA7}"/>
              </a:ext>
            </a:extLst>
          </p:cNvPr>
          <p:cNvSpPr>
            <a:spLocks noGrp="1"/>
          </p:cNvSpPr>
          <p:nvPr>
            <p:ph type="body" sz="quarter" idx="11" hasCustomPrompt="1"/>
          </p:nvPr>
        </p:nvSpPr>
        <p:spPr>
          <a:xfrm>
            <a:off x="729213" y="4914150"/>
            <a:ext cx="9472062" cy="490538"/>
          </a:xfrm>
          <a:prstGeom prst="rect">
            <a:avLst/>
          </a:prstGeom>
        </p:spPr>
        <p:txBody>
          <a:bodyPr anchor="ctr"/>
          <a:lstStyle>
            <a:lvl1pPr>
              <a:lnSpc>
                <a:spcPct val="100000"/>
              </a:lnSpc>
              <a:defRPr sz="2000" b="1">
                <a:solidFill>
                  <a:schemeClr val="bg1">
                    <a:lumMod val="50000"/>
                  </a:schemeClr>
                </a:solidFill>
                <a:latin typeface="Montserrat Medium" panose="00000600000000000000" pitchFamily="2" charset="0"/>
              </a:defRPr>
            </a:lvl1pPr>
          </a:lstStyle>
          <a:p>
            <a:pPr lvl="0"/>
            <a:r>
              <a:rPr lang="en-US"/>
              <a:t>Sub Heading</a:t>
            </a:r>
          </a:p>
        </p:txBody>
      </p:sp>
    </p:spTree>
    <p:custDataLst>
      <p:tags r:id="rId1"/>
    </p:custDataLst>
    <p:extLst>
      <p:ext uri="{BB962C8B-B14F-4D97-AF65-F5344CB8AC3E}">
        <p14:creationId xmlns:p14="http://schemas.microsoft.com/office/powerpoint/2010/main" val="1647675492"/>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slide">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792295151"/>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A8BE9-D6E2-4A4E-9446-36298CF9A764}"/>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467072" y="6069630"/>
            <a:ext cx="1423267" cy="595143"/>
          </a:xfrm>
          <a:prstGeom prst="rect">
            <a:avLst/>
          </a:prstGeom>
        </p:spPr>
      </p:pic>
    </p:spTree>
    <p:custDataLst>
      <p:tags r:id="rId20"/>
    </p:custDataLst>
    <p:extLst>
      <p:ext uri="{BB962C8B-B14F-4D97-AF65-F5344CB8AC3E}">
        <p14:creationId xmlns:p14="http://schemas.microsoft.com/office/powerpoint/2010/main" val="1902280002"/>
      </p:ext>
    </p:extLst>
  </p:cSld>
  <p:clrMap bg1="lt1" tx1="dk1" bg2="lt2" tx2="dk2" accent1="accent1" accent2="accent2" accent3="accent3" accent4="accent4" accent5="accent5" accent6="accent6" hlink="hlink" folHlink="folHlink"/>
  <p:sldLayoutIdLst>
    <p:sldLayoutId id="2147483679" r:id="rId1"/>
    <p:sldLayoutId id="2147483697" r:id="rId2"/>
    <p:sldLayoutId id="2147483696" r:id="rId3"/>
    <p:sldLayoutId id="2147483690" r:id="rId4"/>
    <p:sldLayoutId id="2147483698" r:id="rId5"/>
    <p:sldLayoutId id="2147483706" r:id="rId6"/>
    <p:sldLayoutId id="2147483707" r:id="rId7"/>
    <p:sldLayoutId id="2147483691" r:id="rId8"/>
    <p:sldLayoutId id="2147483693" r:id="rId9"/>
    <p:sldLayoutId id="2147483695" r:id="rId10"/>
    <p:sldLayoutId id="2147483688" r:id="rId11"/>
    <p:sldLayoutId id="2147483703" r:id="rId12"/>
    <p:sldLayoutId id="2147483704" r:id="rId13"/>
    <p:sldLayoutId id="2147483705" r:id="rId14"/>
    <p:sldLayoutId id="2147483692" r:id="rId15"/>
    <p:sldLayoutId id="2147483694" r:id="rId16"/>
    <p:sldLayoutId id="2147483708" r:id="rId17"/>
    <p:sldLayoutId id="2147483709" r:id="rId18"/>
  </p:sldLayoutIdLst>
  <p:txStyles>
    <p:titleStyle>
      <a:lvl1pPr eaLnBrk="1" hangingPunct="1">
        <a:defRPr>
          <a:latin typeface="+mj-lt"/>
          <a:ea typeface="+mj-ea"/>
          <a:cs typeface="+mj-cs"/>
        </a:defRPr>
      </a:lvl1pPr>
    </p:titleStyle>
    <p:bodyStyle>
      <a:lvl1pPr marL="0" algn="l" rtl="0" eaLnBrk="1" hangingPunct="1">
        <a:defRPr b="0">
          <a:solidFill>
            <a:srgbClr val="231F20"/>
          </a:solidFill>
          <a:latin typeface="+mn-lt"/>
          <a:ea typeface="+mn-ea"/>
          <a:cs typeface="+mn-cs"/>
        </a:defRPr>
      </a:lvl1pPr>
      <a:lvl2pPr marL="277246" eaLnBrk="1" hangingPunct="1">
        <a:defRPr>
          <a:latin typeface="+mn-lt"/>
          <a:ea typeface="+mn-ea"/>
          <a:cs typeface="+mn-cs"/>
        </a:defRPr>
      </a:lvl2pPr>
      <a:lvl3pPr marL="554492" eaLnBrk="1" hangingPunct="1">
        <a:defRPr>
          <a:latin typeface="+mn-lt"/>
          <a:ea typeface="+mn-ea"/>
          <a:cs typeface="+mn-cs"/>
        </a:defRPr>
      </a:lvl3pPr>
      <a:lvl4pPr marL="831738" eaLnBrk="1" hangingPunct="1">
        <a:defRPr>
          <a:latin typeface="+mn-lt"/>
          <a:ea typeface="+mn-ea"/>
          <a:cs typeface="+mn-cs"/>
        </a:defRPr>
      </a:lvl4pPr>
      <a:lvl5pPr marL="1108984" eaLnBrk="1" hangingPunct="1">
        <a:defRPr>
          <a:latin typeface="+mn-lt"/>
          <a:ea typeface="+mn-ea"/>
          <a:cs typeface="+mn-cs"/>
        </a:defRPr>
      </a:lvl5pPr>
      <a:lvl6pPr marL="1386230" eaLnBrk="1" hangingPunct="1">
        <a:defRPr>
          <a:latin typeface="+mn-lt"/>
          <a:ea typeface="+mn-ea"/>
          <a:cs typeface="+mn-cs"/>
        </a:defRPr>
      </a:lvl6pPr>
      <a:lvl7pPr marL="1663476" eaLnBrk="1" hangingPunct="1">
        <a:defRPr>
          <a:latin typeface="+mn-lt"/>
          <a:ea typeface="+mn-ea"/>
          <a:cs typeface="+mn-cs"/>
        </a:defRPr>
      </a:lvl7pPr>
      <a:lvl8pPr marL="1940723" eaLnBrk="1" hangingPunct="1">
        <a:defRPr>
          <a:latin typeface="+mn-lt"/>
          <a:ea typeface="+mn-ea"/>
          <a:cs typeface="+mn-cs"/>
        </a:defRPr>
      </a:lvl8pPr>
      <a:lvl9pPr marL="2217969" eaLnBrk="1" hangingPunct="1">
        <a:defRPr>
          <a:latin typeface="+mn-lt"/>
          <a:ea typeface="+mn-ea"/>
          <a:cs typeface="+mn-cs"/>
        </a:defRPr>
      </a:lvl9pPr>
    </p:bodyStyle>
    <p:otherStyle>
      <a:lvl1pPr marL="0" eaLnBrk="1" hangingPunct="1">
        <a:defRPr>
          <a:latin typeface="+mn-lt"/>
          <a:ea typeface="+mn-ea"/>
          <a:cs typeface="+mn-cs"/>
        </a:defRPr>
      </a:lvl1pPr>
      <a:lvl2pPr marL="277246" eaLnBrk="1" hangingPunct="1">
        <a:defRPr>
          <a:latin typeface="+mn-lt"/>
          <a:ea typeface="+mn-ea"/>
          <a:cs typeface="+mn-cs"/>
        </a:defRPr>
      </a:lvl2pPr>
      <a:lvl3pPr marL="554492" eaLnBrk="1" hangingPunct="1">
        <a:defRPr>
          <a:latin typeface="+mn-lt"/>
          <a:ea typeface="+mn-ea"/>
          <a:cs typeface="+mn-cs"/>
        </a:defRPr>
      </a:lvl3pPr>
      <a:lvl4pPr marL="831738" eaLnBrk="1" hangingPunct="1">
        <a:defRPr>
          <a:latin typeface="+mn-lt"/>
          <a:ea typeface="+mn-ea"/>
          <a:cs typeface="+mn-cs"/>
        </a:defRPr>
      </a:lvl4pPr>
      <a:lvl5pPr marL="1108984" eaLnBrk="1" hangingPunct="1">
        <a:defRPr>
          <a:latin typeface="+mn-lt"/>
          <a:ea typeface="+mn-ea"/>
          <a:cs typeface="+mn-cs"/>
        </a:defRPr>
      </a:lvl5pPr>
      <a:lvl6pPr marL="1386230" eaLnBrk="1" hangingPunct="1">
        <a:defRPr>
          <a:latin typeface="+mn-lt"/>
          <a:ea typeface="+mn-ea"/>
          <a:cs typeface="+mn-cs"/>
        </a:defRPr>
      </a:lvl6pPr>
      <a:lvl7pPr marL="1663476" eaLnBrk="1" hangingPunct="1">
        <a:defRPr>
          <a:latin typeface="+mn-lt"/>
          <a:ea typeface="+mn-ea"/>
          <a:cs typeface="+mn-cs"/>
        </a:defRPr>
      </a:lvl7pPr>
      <a:lvl8pPr marL="1940723" eaLnBrk="1" hangingPunct="1">
        <a:defRPr>
          <a:latin typeface="+mn-lt"/>
          <a:ea typeface="+mn-ea"/>
          <a:cs typeface="+mn-cs"/>
        </a:defRPr>
      </a:lvl8pPr>
      <a:lvl9pPr marL="2217969"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668901-AED1-FE4A-AAE9-A5C8F0545219}"/>
              </a:ext>
            </a:extLst>
          </p:cNvPr>
          <p:cNvSpPr/>
          <p:nvPr userDrawn="1"/>
        </p:nvSpPr>
        <p:spPr>
          <a:xfrm>
            <a:off x="0" y="0"/>
            <a:ext cx="12192000" cy="6858000"/>
          </a:xfrm>
          <a:prstGeom prst="rect">
            <a:avLst/>
          </a:prstGeom>
          <a:solidFill>
            <a:srgbClr val="243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054EB0C-095D-704E-BDB8-9FD0DB0A491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16870" y="2356891"/>
            <a:ext cx="4288436" cy="2144218"/>
          </a:xfrm>
          <a:prstGeom prst="rect">
            <a:avLst/>
          </a:prstGeom>
        </p:spPr>
      </p:pic>
    </p:spTree>
    <p:extLst>
      <p:ext uri="{BB962C8B-B14F-4D97-AF65-F5344CB8AC3E}">
        <p14:creationId xmlns:p14="http://schemas.microsoft.com/office/powerpoint/2010/main" val="3407655937"/>
      </p:ext>
    </p:extLst>
  </p:cSld>
  <p:clrMap bg1="lt1" tx1="dk1" bg2="lt2" tx2="dk2" accent1="accent1" accent2="accent2" accent3="accent3" accent4="accent4" accent5="accent5" accent6="accent6" hlink="hlink" folHlink="folHlink"/>
  <p:sldLayoutIdLst>
    <p:sldLayoutId id="214748364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8.xml"/><Relationship Id="rId1" Type="http://schemas.openxmlformats.org/officeDocument/2006/relationships/tags" Target="../tags/tag21.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sagemaker/latest/dg/jumpstart-foundation-models-customize-rag.html" TargetMode="External"/><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49224" y="2826925"/>
            <a:ext cx="6560468" cy="590931"/>
          </a:xfrm>
        </p:spPr>
        <p:txBody>
          <a:bodyPr/>
          <a:lstStyle/>
          <a:p>
            <a:r>
              <a:rPr lang="en-US" sz="3600" dirty="0"/>
              <a:t>What’s RAG got to do with it?</a:t>
            </a:r>
          </a:p>
        </p:txBody>
      </p:sp>
      <p:sp>
        <p:nvSpPr>
          <p:cNvPr id="3" name="Text Placeholder 2"/>
          <p:cNvSpPr>
            <a:spLocks noGrp="1"/>
          </p:cNvSpPr>
          <p:nvPr>
            <p:ph type="body" sz="quarter" idx="11"/>
          </p:nvPr>
        </p:nvSpPr>
        <p:spPr>
          <a:xfrm>
            <a:off x="649224" y="3566848"/>
            <a:ext cx="6560468" cy="923330"/>
          </a:xfrm>
        </p:spPr>
        <p:txBody>
          <a:bodyPr/>
          <a:lstStyle/>
          <a:p>
            <a:r>
              <a:rPr lang="en-US" dirty="0"/>
              <a:t>With apologies to the late, great Tina Turner.</a:t>
            </a:r>
            <a:br>
              <a:rPr lang="en-US" dirty="0"/>
            </a:br>
            <a:br>
              <a:rPr lang="en-US" dirty="0"/>
            </a:br>
            <a:r>
              <a:rPr lang="en-US" sz="1600" dirty="0"/>
              <a:t>Rich Robbins</a:t>
            </a:r>
            <a:endParaRPr lang="en-US" dirty="0"/>
          </a:p>
        </p:txBody>
      </p:sp>
    </p:spTree>
    <p:custDataLst>
      <p:tags r:id="rId1"/>
    </p:custDataLst>
    <p:extLst>
      <p:ext uri="{BB962C8B-B14F-4D97-AF65-F5344CB8AC3E}">
        <p14:creationId xmlns:p14="http://schemas.microsoft.com/office/powerpoint/2010/main" val="168450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I ask it anything?  Nope.  Why not?</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5109091"/>
          </a:xfrm>
          <a:prstGeom prst="rect">
            <a:avLst/>
          </a:prstGeom>
          <a:noFill/>
        </p:spPr>
        <p:txBody>
          <a:bodyPr wrap="square" rtlCol="0">
            <a:spAutoFit/>
          </a:bodyPr>
          <a:lstStyle/>
          <a:p>
            <a:r>
              <a:rPr lang="en-US" sz="2000" b="1" dirty="0"/>
              <a:t>Building intuition for using RAG systems</a:t>
            </a:r>
            <a:endParaRPr lang="en-US" sz="1400" b="1" dirty="0"/>
          </a:p>
          <a:p>
            <a:endParaRPr lang="en-US" sz="1800" dirty="0"/>
          </a:p>
          <a:p>
            <a:pPr marL="285750" indent="-285750">
              <a:buFont typeface="Arial" panose="020B0604020202020204" pitchFamily="34" charset="0"/>
              <a:buChar char="•"/>
            </a:pPr>
            <a:r>
              <a:rPr lang="en-US" sz="1800" dirty="0"/>
              <a:t>RAG systems typically appear with a plain English interface, you ask a question and get an answer.  You should get citations or links to the relevant documents.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People can easily ask questions that the system will not handle gracefully.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Remember our architecture.  We go to a database and pick up a small number of documents from the database that may contain an answer.</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If you ask a question that can’t be answered that way, the system will fail.</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If the topic is not covered in the document collection, you are out of luck.  </a:t>
            </a:r>
            <a:br>
              <a:rPr lang="en-US" sz="1800" dirty="0"/>
            </a:br>
            <a:r>
              <a:rPr lang="en-US" sz="1800" dirty="0"/>
              <a:t>If the answer is not on the pages of one of the documents, you are out of luck.</a:t>
            </a:r>
            <a:br>
              <a:rPr lang="en-US" sz="1800" dirty="0"/>
            </a:br>
            <a:r>
              <a:rPr lang="en-US" sz="1800" dirty="0"/>
              <a:t>If the answer requires looking at many examples, you are out of luck.</a:t>
            </a:r>
            <a:br>
              <a:rPr lang="en-US" sz="1800" dirty="0"/>
            </a:br>
            <a:r>
              <a:rPr lang="en-US" sz="1800" dirty="0"/>
              <a:t>A good system will defer when it cannot answer or coordinate with another one.</a:t>
            </a:r>
            <a:br>
              <a:rPr lang="en-US" sz="1800" dirty="0"/>
            </a:br>
            <a:r>
              <a:rPr lang="en-US" sz="1800" dirty="0"/>
              <a:t>Set your expectations accordingly.</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248687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EB745D-26D8-4B7D-ACE1-51D70A417CB3}"/>
              </a:ext>
            </a:extLst>
          </p:cNvPr>
          <p:cNvSpPr>
            <a:spLocks noGrp="1"/>
          </p:cNvSpPr>
          <p:nvPr>
            <p:ph type="body" sz="quarter" idx="10"/>
          </p:nvPr>
        </p:nvSpPr>
        <p:spPr>
          <a:xfrm>
            <a:off x="705123" y="2394368"/>
            <a:ext cx="5760000" cy="1592270"/>
          </a:xfrm>
        </p:spPr>
        <p:txBody>
          <a:bodyPr/>
          <a:lstStyle/>
          <a:p>
            <a:r>
              <a:rPr lang="en-US" dirty="0"/>
              <a:t>Questions/Feedback</a:t>
            </a:r>
          </a:p>
        </p:txBody>
      </p:sp>
      <p:pic>
        <p:nvPicPr>
          <p:cNvPr id="8" name="Content Placeholder 7" descr="Comment Important outline">
            <a:extLst>
              <a:ext uri="{FF2B5EF4-FFF2-40B4-BE49-F238E27FC236}">
                <a16:creationId xmlns:a16="http://schemas.microsoft.com/office/drawing/2014/main" id="{7DBF50EA-26DE-695A-893E-6A4701F16DE1}"/>
              </a:ext>
            </a:extLst>
          </p:cNvPr>
          <p:cNvPicPr>
            <a:picLocks noGrp="1" noChangeAspect="1"/>
          </p:cNvPicPr>
          <p:nvPr>
            <p:ph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38947" y="2299922"/>
            <a:ext cx="1781907" cy="1781907"/>
          </a:xfrm>
        </p:spPr>
      </p:pic>
    </p:spTree>
    <p:custDataLst>
      <p:tags r:id="rId1"/>
    </p:custDataLst>
    <p:extLst>
      <p:ext uri="{BB962C8B-B14F-4D97-AF65-F5344CB8AC3E}">
        <p14:creationId xmlns:p14="http://schemas.microsoft.com/office/powerpoint/2010/main" val="127751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27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generative AI (and why do we care)?</a:t>
            </a:r>
            <a:endParaRPr lang="en-US" dirty="0"/>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2954655"/>
          </a:xfrm>
          <a:prstGeom prst="rect">
            <a:avLst/>
          </a:prstGeom>
          <a:noFill/>
        </p:spPr>
        <p:txBody>
          <a:bodyPr wrap="square" rtlCol="0">
            <a:spAutoFit/>
          </a:bodyPr>
          <a:lstStyle/>
          <a:p>
            <a:r>
              <a:rPr lang="en-US" sz="2000" b="1" dirty="0"/>
              <a:t>Hallmarks of generative artificial intelligence</a:t>
            </a:r>
          </a:p>
          <a:p>
            <a:endParaRPr lang="en-US" sz="1400" b="1" dirty="0"/>
          </a:p>
          <a:p>
            <a:pPr marL="285750" indent="-285750">
              <a:buFont typeface="Arial" panose="020B0604020202020204" pitchFamily="34" charset="0"/>
              <a:buChar char="•"/>
            </a:pPr>
            <a:r>
              <a:rPr lang="en-US" sz="1800" dirty="0"/>
              <a:t>It generates new information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It works with concepts without requiring additional training</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endParaRPr lang="en-US" sz="1400" b="1" dirty="0"/>
          </a:p>
          <a:p>
            <a:r>
              <a:rPr lang="en-US" sz="2000" b="1" dirty="0"/>
              <a:t>Lawyers work with words in very nuanced ways</a:t>
            </a:r>
          </a:p>
          <a:p>
            <a:endParaRPr lang="en-US" sz="1400" b="1" dirty="0"/>
          </a:p>
          <a:p>
            <a:r>
              <a:rPr lang="en-US" sz="1800" dirty="0"/>
              <a:t>Systems that offer concept based (semantic) search with plain language interfaces that generate high quality text are exceptionally valuable to lawyers</a:t>
            </a:r>
          </a:p>
        </p:txBody>
      </p:sp>
    </p:spTree>
    <p:extLst>
      <p:ext uri="{BB962C8B-B14F-4D97-AF65-F5344CB8AC3E}">
        <p14:creationId xmlns:p14="http://schemas.microsoft.com/office/powerpoint/2010/main" val="45875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a:t>
            </a:r>
            <a:r>
              <a:rPr lang="en-US" dirty="0" err="1"/>
              <a:t>models</a:t>
            </a:r>
            <a:r>
              <a:rPr lang="en-US" dirty="0"/>
              <a:t> everywhere, but which one is for me?</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3416320"/>
          </a:xfrm>
          <a:prstGeom prst="rect">
            <a:avLst/>
          </a:prstGeom>
          <a:noFill/>
        </p:spPr>
        <p:txBody>
          <a:bodyPr wrap="square" rtlCol="0">
            <a:spAutoFit/>
          </a:bodyPr>
          <a:lstStyle/>
          <a:p>
            <a:r>
              <a:rPr lang="en-US" sz="2000" b="1" dirty="0"/>
              <a:t>Foundation models</a:t>
            </a:r>
            <a:endParaRPr lang="en-US" sz="1400" b="1" dirty="0"/>
          </a:p>
          <a:p>
            <a:pPr marL="285750" indent="-285750">
              <a:buFont typeface="Arial" panose="020B0604020202020204" pitchFamily="34" charset="0"/>
              <a:buChar char="•"/>
            </a:pPr>
            <a:endParaRPr lang="en-US" sz="1800" dirty="0"/>
          </a:p>
          <a:p>
            <a:r>
              <a:rPr lang="en-US" sz="1800" dirty="0"/>
              <a:t>A foundation model is a type of large-scale model that is trained on a broad dataset from diverse sources, enabling it to learn a wide range of tasks without being specifically trained for them. </a:t>
            </a:r>
          </a:p>
          <a:p>
            <a:pPr marL="285750" indent="-285750">
              <a:buFont typeface="Arial" panose="020B0604020202020204" pitchFamily="34" charset="0"/>
              <a:buChar char="•"/>
            </a:pPr>
            <a:endParaRPr lang="en-US" sz="1800" b="1" dirty="0"/>
          </a:p>
          <a:p>
            <a:r>
              <a:rPr lang="en-US" sz="2000" b="1" dirty="0"/>
              <a:t>Task-specific models</a:t>
            </a:r>
            <a:endParaRPr lang="en-US" sz="1400" b="1" dirty="0"/>
          </a:p>
          <a:p>
            <a:endParaRPr lang="en-US" sz="1800" b="1" dirty="0"/>
          </a:p>
          <a:p>
            <a:r>
              <a:rPr lang="en-US" sz="1800" dirty="0"/>
              <a:t>These models are designed and trained for a specific task or a narrow set of tasks. Unlike foundation models, they may not perform well outside their intended use case.</a:t>
            </a:r>
          </a:p>
          <a:p>
            <a:pPr marL="285750" indent="-285750">
              <a:buFont typeface="Arial" panose="020B0604020202020204" pitchFamily="34" charset="0"/>
              <a:buChar char="•"/>
            </a:pPr>
            <a:endParaRPr lang="en-US" sz="1400" b="1" dirty="0"/>
          </a:p>
        </p:txBody>
      </p:sp>
    </p:spTree>
    <p:extLst>
      <p:ext uri="{BB962C8B-B14F-4D97-AF65-F5344CB8AC3E}">
        <p14:creationId xmlns:p14="http://schemas.microsoft.com/office/powerpoint/2010/main" val="188921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use a foundation model and call it a day?</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4801314"/>
          </a:xfrm>
          <a:prstGeom prst="rect">
            <a:avLst/>
          </a:prstGeom>
          <a:noFill/>
        </p:spPr>
        <p:txBody>
          <a:bodyPr wrap="square" rtlCol="0">
            <a:spAutoFit/>
          </a:bodyPr>
          <a:lstStyle/>
          <a:p>
            <a:r>
              <a:rPr lang="en-US" sz="2000" b="1" dirty="0"/>
              <a:t>Model hallucination</a:t>
            </a:r>
            <a:endParaRPr lang="en-US" sz="1400" b="1"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Hallucination is where a model generates incorrect, fabricated, or nonsensical information that is not supported by the input data or real-world knowledge.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It is most often observed in generative foundation models like ChatGPT, Claude, Gemini, Llama and Mistral during tasks like text generation, summarization, or question answering.  (The tasks we care about the most.)</a:t>
            </a:r>
          </a:p>
          <a:p>
            <a:pPr marL="285750" indent="-285750">
              <a:buFont typeface="Arial" panose="020B0604020202020204" pitchFamily="34" charset="0"/>
              <a:buChar char="•"/>
            </a:pPr>
            <a:endParaRPr lang="en-US" sz="1800" b="1" dirty="0"/>
          </a:p>
          <a:p>
            <a:r>
              <a:rPr lang="en-US" sz="2000" b="1" dirty="0"/>
              <a:t>Vast but still limited knowledge</a:t>
            </a:r>
            <a:endParaRPr lang="en-US" sz="1400" b="1" dirty="0"/>
          </a:p>
          <a:p>
            <a:endParaRPr lang="en-US" sz="1800" b="1" dirty="0"/>
          </a:p>
          <a:p>
            <a:r>
              <a:rPr lang="en-US" sz="1800" dirty="0"/>
              <a:t>Foundation models reflect a vast amount of information but not private information and not information from after the models are trained.  </a:t>
            </a:r>
            <a:br>
              <a:rPr lang="en-US" sz="1800" dirty="0"/>
            </a:br>
            <a:br>
              <a:rPr lang="en-US" sz="1800" dirty="0"/>
            </a:br>
            <a:r>
              <a:rPr lang="en-US" sz="1800" dirty="0"/>
              <a:t>They don’t know the latest Taylor Swift news or any private information our clients care about.  And even when they answer, they are not able to explain themselves.</a:t>
            </a:r>
          </a:p>
          <a:p>
            <a:pPr marL="285750" indent="-285750">
              <a:buFont typeface="Arial" panose="020B0604020202020204" pitchFamily="34" charset="0"/>
              <a:buChar char="•"/>
            </a:pPr>
            <a:endParaRPr lang="en-US" sz="1400" b="1" dirty="0"/>
          </a:p>
        </p:txBody>
      </p:sp>
    </p:spTree>
    <p:extLst>
      <p:ext uri="{BB962C8B-B14F-4D97-AF65-F5344CB8AC3E}">
        <p14:creationId xmlns:p14="http://schemas.microsoft.com/office/powerpoint/2010/main" val="249834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all is not lost.</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4278094"/>
          </a:xfrm>
          <a:prstGeom prst="rect">
            <a:avLst/>
          </a:prstGeom>
          <a:noFill/>
        </p:spPr>
        <p:txBody>
          <a:bodyPr wrap="square" rtlCol="0">
            <a:spAutoFit/>
          </a:bodyPr>
          <a:lstStyle/>
          <a:p>
            <a:r>
              <a:rPr lang="en-US" sz="2000" b="1" dirty="0"/>
              <a:t>A strategy</a:t>
            </a:r>
            <a:endParaRPr lang="en-US" sz="1400" b="1"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Supply the model with the information we want it to use. </a:t>
            </a:r>
            <a:br>
              <a:rPr lang="en-US" sz="1800" dirty="0"/>
            </a:br>
            <a:r>
              <a:rPr lang="en-US" sz="1800" dirty="0"/>
              <a:t>Think of it as an open book test.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Tell the model that when it comes to facts, it should only use the information we supply and when it answers, it must cite the sources it used.</a:t>
            </a:r>
            <a:br>
              <a:rPr lang="en-US" sz="1800" dirty="0"/>
            </a:br>
            <a:endParaRPr lang="en-US" sz="1800" dirty="0"/>
          </a:p>
          <a:p>
            <a:pPr marL="285750" indent="-285750">
              <a:buFont typeface="Arial" panose="020B0604020202020204" pitchFamily="34" charset="0"/>
              <a:buChar char="•"/>
            </a:pPr>
            <a:r>
              <a:rPr lang="en-US" sz="1800" dirty="0"/>
              <a:t>Remind the model that if the answer cannot be found in what we supply it should not answer the question.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So, we cut down on hallucination by limiting the ability of the model to fabricate information and we can tell it about the latest Taylor Swift news too.</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We call this approach </a:t>
            </a:r>
            <a:r>
              <a:rPr lang="en-US" sz="1800" b="1" dirty="0"/>
              <a:t>Retrieval Augmented Generation.</a:t>
            </a:r>
            <a:endParaRPr lang="en-US" sz="1800" dirty="0"/>
          </a:p>
        </p:txBody>
      </p:sp>
    </p:spTree>
    <p:extLst>
      <p:ext uri="{BB962C8B-B14F-4D97-AF65-F5344CB8AC3E}">
        <p14:creationId xmlns:p14="http://schemas.microsoft.com/office/powerpoint/2010/main" val="269625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Wait a minute, I must supply the model with everything?</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4001095"/>
          </a:xfrm>
          <a:prstGeom prst="rect">
            <a:avLst/>
          </a:prstGeom>
          <a:noFill/>
        </p:spPr>
        <p:txBody>
          <a:bodyPr wrap="square" rtlCol="0">
            <a:spAutoFit/>
          </a:bodyPr>
          <a:lstStyle/>
          <a:p>
            <a:r>
              <a:rPr lang="en-US" sz="2000" b="1" dirty="0"/>
              <a:t>The context window problem</a:t>
            </a:r>
            <a:endParaRPr lang="en-US" sz="1400" b="1"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Every model has a fixed input size known as its </a:t>
            </a:r>
            <a:r>
              <a:rPr lang="en-US" sz="1800" b="1" dirty="0"/>
              <a:t>context window</a:t>
            </a:r>
            <a:r>
              <a:rPr lang="en-US" sz="1800" dirty="0"/>
              <a:t> size.  It’s measured in </a:t>
            </a:r>
            <a:r>
              <a:rPr lang="en-US" sz="1800" b="1" dirty="0"/>
              <a:t>tokens</a:t>
            </a:r>
            <a:r>
              <a:rPr lang="en-US" sz="1800" dirty="0"/>
              <a:t>, which you can think of as syllables.</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dirty="0"/>
              <a:t>Some of the most recent models have huge context windows, but our data collections are even larger.</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And even if we could drop everything into the context window, that would be slow and expensive (most of the time we pay by the token).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So, we look to a special database known as a </a:t>
            </a:r>
            <a:r>
              <a:rPr lang="en-US" sz="1800" b="1" dirty="0"/>
              <a:t>vector database</a:t>
            </a:r>
            <a:r>
              <a:rPr lang="en-US" sz="1800" dirty="0"/>
              <a:t> to isolate a small collection of information that we expect contains that answer to our question and we give that small collection to the generative model instead of everything. </a:t>
            </a:r>
          </a:p>
        </p:txBody>
      </p:sp>
    </p:spTree>
    <p:extLst>
      <p:ext uri="{BB962C8B-B14F-4D97-AF65-F5344CB8AC3E}">
        <p14:creationId xmlns:p14="http://schemas.microsoft.com/office/powerpoint/2010/main" val="402122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F705-D4A5-521D-CDFA-F80A603D8683}"/>
              </a:ext>
            </a:extLst>
          </p:cNvPr>
          <p:cNvSpPr>
            <a:spLocks noGrp="1"/>
          </p:cNvSpPr>
          <p:nvPr>
            <p:ph type="title"/>
          </p:nvPr>
        </p:nvSpPr>
        <p:spPr/>
        <p:txBody>
          <a:bodyPr/>
          <a:lstStyle/>
          <a:p>
            <a:r>
              <a:rPr lang="en-US" dirty="0"/>
              <a:t>RAG Architecture</a:t>
            </a:r>
          </a:p>
        </p:txBody>
      </p:sp>
      <p:pic>
        <p:nvPicPr>
          <p:cNvPr id="1026" name="Picture 2" descr="&#10;                        A model architecture diagram of Retrieval Augmented Generation (RAG)&#10;                            showing how embeddings of user queries and supplemental documents are&#10;                            used to augment foundation model prompts to improve&#10;                            customization.&#10;                    ">
            <a:extLst>
              <a:ext uri="{FF2B5EF4-FFF2-40B4-BE49-F238E27FC236}">
                <a16:creationId xmlns:a16="http://schemas.microsoft.com/office/drawing/2014/main" id="{245F1234-2EF7-6F97-BED8-BE405B6B8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895350"/>
            <a:ext cx="8553450" cy="5067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CDBB1D-8286-4E46-DC6A-A5F3F07C8C20}"/>
              </a:ext>
            </a:extLst>
          </p:cNvPr>
          <p:cNvSpPr txBox="1"/>
          <p:nvPr/>
        </p:nvSpPr>
        <p:spPr>
          <a:xfrm>
            <a:off x="457200" y="6286500"/>
            <a:ext cx="5219700" cy="260199"/>
          </a:xfrm>
          <a:prstGeom prst="rect">
            <a:avLst/>
          </a:prstGeom>
          <a:noFill/>
        </p:spPr>
        <p:txBody>
          <a:bodyPr wrap="square" rtlCol="0">
            <a:spAutoFit/>
          </a:bodyPr>
          <a:lstStyle/>
          <a:p>
            <a:r>
              <a:rPr lang="en-US">
                <a:hlinkClick r:id="rId3"/>
              </a:rPr>
              <a:t>Retrieval Augmented Generation (RAG) - Amazon SageMaker</a:t>
            </a:r>
            <a:endParaRPr lang="en-US" dirty="0"/>
          </a:p>
        </p:txBody>
      </p:sp>
    </p:spTree>
    <p:extLst>
      <p:ext uri="{BB962C8B-B14F-4D97-AF65-F5344CB8AC3E}">
        <p14:creationId xmlns:p14="http://schemas.microsoft.com/office/powerpoint/2010/main" val="258983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that name?</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1231106"/>
          </a:xfrm>
          <a:prstGeom prst="rect">
            <a:avLst/>
          </a:prstGeom>
          <a:noFill/>
        </p:spPr>
        <p:txBody>
          <a:bodyPr wrap="square" rtlCol="0">
            <a:spAutoFit/>
          </a:bodyPr>
          <a:lstStyle/>
          <a:p>
            <a:r>
              <a:rPr lang="en-US" sz="2000" b="1" dirty="0"/>
              <a:t>Retrieval Augment Generation</a:t>
            </a:r>
            <a:endParaRPr lang="en-US" sz="1400" b="1" dirty="0"/>
          </a:p>
          <a:p>
            <a:endParaRPr lang="en-US" sz="1800" dirty="0"/>
          </a:p>
          <a:p>
            <a:r>
              <a:rPr lang="en-US" sz="1800" dirty="0"/>
              <a:t>We </a:t>
            </a:r>
            <a:r>
              <a:rPr lang="en-US" sz="1800" b="1" dirty="0"/>
              <a:t>retrieve</a:t>
            </a:r>
            <a:r>
              <a:rPr lang="en-US" sz="1800" dirty="0"/>
              <a:t> information from data sources that the model does not know about to </a:t>
            </a:r>
            <a:r>
              <a:rPr lang="en-US" sz="1800" b="1" dirty="0"/>
              <a:t>augment</a:t>
            </a:r>
            <a:r>
              <a:rPr lang="en-US" sz="1800" dirty="0"/>
              <a:t> the ability of the model to </a:t>
            </a:r>
            <a:r>
              <a:rPr lang="en-US" sz="1800" b="1" dirty="0"/>
              <a:t>generate</a:t>
            </a:r>
            <a:r>
              <a:rPr lang="en-US" sz="1800" dirty="0"/>
              <a:t> responses to queries we give it.</a:t>
            </a:r>
          </a:p>
        </p:txBody>
      </p:sp>
    </p:spTree>
    <p:extLst>
      <p:ext uri="{BB962C8B-B14F-4D97-AF65-F5344CB8AC3E}">
        <p14:creationId xmlns:p14="http://schemas.microsoft.com/office/powerpoint/2010/main" val="243614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thought we were adding Q&amp;A to Epiq Discovery.  Talk </a:t>
            </a:r>
            <a:r>
              <a:rPr lang="en-US" b="1"/>
              <a:t>about that!</a:t>
            </a:r>
            <a:endParaRPr lang="en-US" b="1" dirty="0"/>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3724096"/>
          </a:xfrm>
          <a:prstGeom prst="rect">
            <a:avLst/>
          </a:prstGeom>
          <a:noFill/>
        </p:spPr>
        <p:txBody>
          <a:bodyPr wrap="square" rtlCol="0">
            <a:spAutoFit/>
          </a:bodyPr>
          <a:lstStyle/>
          <a:p>
            <a:r>
              <a:rPr lang="en-US" sz="2000" b="1" dirty="0"/>
              <a:t>Generative AI and Q&amp;A is what RAG is all about</a:t>
            </a:r>
            <a:endParaRPr lang="en-US" sz="1400" b="1" dirty="0"/>
          </a:p>
          <a:p>
            <a:endParaRPr lang="en-US" sz="1800" dirty="0"/>
          </a:p>
          <a:p>
            <a:pPr marL="285750" indent="-285750">
              <a:buFont typeface="Arial" panose="020B0604020202020204" pitchFamily="34" charset="0"/>
              <a:buChar char="•"/>
            </a:pPr>
            <a:r>
              <a:rPr lang="en-US" sz="1800" dirty="0"/>
              <a:t>When vendors talk about using generative artificial intelligence to let people ask questions about a collection of documents, whether it is corporate policies, user guides, or a corpus of documents in an eDiscovery tool, you should expect that under the hood is a RAG system.</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As we look to add a new powerful question answering capability to Epiq Discovery, it will be built using the RAG approach.</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What I have described is known as naïve RAG, there are lots of other things we can do to enhance the system, but talking about those is beyond the scope of this presentation.</a:t>
            </a:r>
          </a:p>
        </p:txBody>
      </p:sp>
    </p:spTree>
    <p:extLst>
      <p:ext uri="{BB962C8B-B14F-4D97-AF65-F5344CB8AC3E}">
        <p14:creationId xmlns:p14="http://schemas.microsoft.com/office/powerpoint/2010/main" val="2417213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EPIQ_THEME" val="A6ajB6kz"/>
  <p:tag name="ARTICULATE_DESIGN_ID_1_EPIQ_THEME" val="SF2eZR8b"/>
  <p:tag name="ARTICULATE_PROJECT_OPEN" val="0"/>
  <p:tag name="ARTICULATE_SLIDE_COUNT" val="1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piq_theme">
  <a:themeElements>
    <a:clrScheme name="Epiq Brand 1">
      <a:dk1>
        <a:srgbClr val="253746"/>
      </a:dk1>
      <a:lt1>
        <a:sysClr val="window" lastClr="FFFFFF"/>
      </a:lt1>
      <a:dk2>
        <a:srgbClr val="003087"/>
      </a:dk2>
      <a:lt2>
        <a:srgbClr val="E7E6E6"/>
      </a:lt2>
      <a:accent1>
        <a:srgbClr val="00A8EC"/>
      </a:accent1>
      <a:accent2>
        <a:srgbClr val="EE7700"/>
      </a:accent2>
      <a:accent3>
        <a:srgbClr val="5C6670"/>
      </a:accent3>
      <a:accent4>
        <a:srgbClr val="F4CD00"/>
      </a:accent4>
      <a:accent5>
        <a:srgbClr val="8BD3E6"/>
      </a:accent5>
      <a:accent6>
        <a:srgbClr val="82BC00"/>
      </a:accent6>
      <a:hlink>
        <a:srgbClr val="0563C1"/>
      </a:hlink>
      <a:folHlink>
        <a:srgbClr val="954F72"/>
      </a:folHlink>
    </a:clrScheme>
    <a:fontScheme name="Epiq Fonts">
      <a:majorFont>
        <a:latin typeface="Questrial"/>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piq_theme" id="{BB2DD385-6DE0-4BC8-8B87-95D417048B33}" vid="{96951E0B-9DFB-41FE-9FB6-E6D053A91B51}"/>
    </a:ext>
  </a:extLst>
</a:theme>
</file>

<file path=ppt/theme/theme2.xml><?xml version="1.0" encoding="utf-8"?>
<a:theme xmlns:a="http://schemas.openxmlformats.org/drawingml/2006/main" name="End-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779672B6F815409844D9E9FB2220AC" ma:contentTypeVersion="2" ma:contentTypeDescription="Create a new document." ma:contentTypeScope="" ma:versionID="dbc9df604ca2eebe3a6508426422ea42">
  <xsd:schema xmlns:xsd="http://www.w3.org/2001/XMLSchema" xmlns:xs="http://www.w3.org/2001/XMLSchema" xmlns:p="http://schemas.microsoft.com/office/2006/metadata/properties" xmlns:ns2="73f7a831-4d8a-47ec-b8ab-cf5c082eb905" targetNamespace="http://schemas.microsoft.com/office/2006/metadata/properties" ma:root="true" ma:fieldsID="ea603c006c83dea5474374dba6aedf19" ns2:_="">
    <xsd:import namespace="73f7a831-4d8a-47ec-b8ab-cf5c082eb90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f7a831-4d8a-47ec-b8ab-cf5c082eb9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35BC77-D6FE-46C5-B3AD-027F3CA980B2}">
  <ds:schemaRefs>
    <ds:schemaRef ds:uri="73f7a831-4d8a-47ec-b8ab-cf5c082eb9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091B01C-9983-45DA-806D-F0691DFA682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3f7a831-4d8a-47ec-b8ab-cf5c082eb905"/>
    <ds:schemaRef ds:uri="http://www.w3.org/XML/1998/namespace"/>
    <ds:schemaRef ds:uri="http://purl.org/dc/dcmitype/"/>
  </ds:schemaRefs>
</ds:datastoreItem>
</file>

<file path=customXml/itemProps3.xml><?xml version="1.0" encoding="utf-8"?>
<ds:datastoreItem xmlns:ds="http://schemas.openxmlformats.org/officeDocument/2006/customXml" ds:itemID="{D825CCBF-9782-466D-A596-4A8ED220AB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4077</TotalTime>
  <Words>933</Words>
  <Application>Microsoft Office PowerPoint</Application>
  <PresentationFormat>Widescreen</PresentationFormat>
  <Paragraphs>87</Paragraphs>
  <Slides>12</Slides>
  <Notes>8</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1_Epiq_theme</vt:lpstr>
      <vt:lpstr>End-Slide</vt:lpstr>
      <vt:lpstr>PowerPoint Presentation</vt:lpstr>
      <vt:lpstr>What is generative AI (and why do we care)?</vt:lpstr>
      <vt:lpstr>Models models everywhere, but which one is for me?</vt:lpstr>
      <vt:lpstr>Why not use a foundation model and call it a day?</vt:lpstr>
      <vt:lpstr>But all is not lost.</vt:lpstr>
      <vt:lpstr>Wait a minute, I must supply the model with everything?</vt:lpstr>
      <vt:lpstr>RAG Architecture</vt:lpstr>
      <vt:lpstr>Why that name?</vt:lpstr>
      <vt:lpstr>I thought we were adding Q&amp;A to Epiq Discovery.  Talk about that!</vt:lpstr>
      <vt:lpstr>Can I ask it anything?  Nope.  Why not?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Jilian</dc:creator>
  <cp:lastModifiedBy>Robbins, Richard</cp:lastModifiedBy>
  <cp:revision>20</cp:revision>
  <dcterms:created xsi:type="dcterms:W3CDTF">2017-12-18T10:53:15Z</dcterms:created>
  <dcterms:modified xsi:type="dcterms:W3CDTF">2024-03-10T04:26:45Z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2017-12-18T00:00:00Z</vt:filetime>
  </property>
  <property fmtid="{D5CDD505-2E9C-101B-9397-08002B2CF9AE}" pid="3" name="Creator">
    <vt:lpwstr>Adobe InDesign CC 2014 (Macintosh)</vt:lpwstr>
  </property>
  <property fmtid="{D5CDD505-2E9C-101B-9397-08002B2CF9AE}" pid="4" name="LastSaved">
    <vt:filetime>2017-12-18T00:00:00Z</vt:filetime>
  </property>
  <property fmtid="{D5CDD505-2E9C-101B-9397-08002B2CF9AE}" pid="5" name="ContentTypeId">
    <vt:lpwstr>0x010100C4779672B6F815409844D9E9FB2220AC</vt:lpwstr>
  </property>
  <property fmtid="{D5CDD505-2E9C-101B-9397-08002B2CF9AE}" pid="6" name="ArticulateGUID">
    <vt:lpwstr>186EA42D-2879-468F-A7CF-6104F1B40A56</vt:lpwstr>
  </property>
  <property fmtid="{D5CDD505-2E9C-101B-9397-08002B2CF9AE}" pid="7" name="ArticulatePath">
    <vt:lpwstr>https://epiqsystems3-my.sharepoint.com/personal/brian_allen_epiqsystems_com/Documents/My Projects/Showpad/Epiq Cover Slide Template - updated</vt:lpwstr>
  </property>
</Properties>
</file>