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E8F1F-C798-40D6-9474-26CAA594AB80}" v="1" dt="2024-03-26T21:34:07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AB71-A24B-D544-F8A2-17F359A7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B7940-8E80-F439-5704-AB35D818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17DFF-F1A0-12A0-78F4-038337F4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4D36-8D4F-01F7-97F9-ADA4FDEE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CA01-8CDF-CE13-D0C4-74800484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0060-C356-2EB3-0CCB-B82E3D2D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E23D6-67D0-7505-12C8-22016431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79CB-E13E-7258-CEB8-B1483400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A4E2-0A13-7172-F0C0-97D6EDC8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BFAD-9A58-80C1-01D7-5F5B9D95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96F63-C715-2DBE-4661-01ADA6DDE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42D0-C074-189C-9D52-D70A69347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3BD-A753-FE8D-BA70-2AC226F2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4284-9072-2CEA-9136-A5FF8849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6E0C-0124-6CB0-B914-E1192E2C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535B-6A02-9230-B2EE-E1272DE6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5603-E64B-0F87-2BE2-11740A72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C9AD-3E66-63DF-1C32-BE71445C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9E6D-E18B-3737-3EAA-126F5264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BD1D-AD59-9D36-CD26-2BFE434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F99F-067F-1C19-D39E-4895AC1A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9AF6-ADC0-54DE-DDA6-1EBD47C1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AB08-ED04-889C-699F-FA9A83E6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E32D-4E06-C9FD-7255-8B8D3698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AB30-F166-D6D4-C06B-BD6A9310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D2F0-9EE8-C20A-F6C7-C89F06A0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968F-B62A-813D-DAFA-D1A7EB0EB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2781B-47FE-FA05-A8CD-87711D3A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30E3C-6A21-5521-9530-BBE79CAD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40340-1967-3346-8ADC-3C709D42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D954-39BC-0361-77AC-6C82F87B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4C6A-F202-5623-488B-9978A5A5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D60C-64ED-9FE8-94D0-EDA970B0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27D83-0759-231B-5CCE-A05F3AD1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9557D-8AC3-8803-9FA0-2A178CB2A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4CF66-C022-AB6A-726D-E2143E845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37464-A1AB-E787-3ED2-D9975A6B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B5A1A-C836-23BF-51AD-7D596D3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D20BB-58B1-2558-CF91-3B252C0E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FADE-6A10-2E7B-B2B6-0AD04342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4B31A-6AFB-963C-FD67-2AF27A3D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0E64A-114E-D5A5-A12D-F75CE892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67736-42EE-DA5C-C5D9-55BA236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67D78-F07D-335E-17E1-189427B0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6F938-6ADA-6BAA-46CB-57465139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5E1FA-598A-5D4E-6530-1794B31A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192-D7A0-A8A5-BD93-9E781399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536D-0DF5-847D-42C7-8CEFCE0E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AB17-DE72-D0F8-D6FD-6DE766FCC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9DED0-441C-B09D-FF03-3E5DC834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8A1FD-17DC-B2E7-68E0-B95E4A5D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17D0-C7C4-C99E-074C-57FBB2A6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86C7-85C3-166A-B441-F89653F6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C4B17-E850-600C-24B3-22191DF35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4E502-61DC-3EF7-98ED-7C1049D8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0D3D-DC12-5AB8-0072-DA3D391B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BBD4B-CD29-2963-5925-50390283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8696-00A0-9E4B-84B4-17D429DE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3024-8515-B36D-90F4-06872036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2A67E-BB94-4163-1B18-EA9837D6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F1BF-2F4E-F74F-961D-F8F4B02D0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23BA-5921-4981-B3C1-A36047DF4B1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7932-AE2F-4693-B3FC-F3E8FAEAB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6517-89C5-7F37-F08A-9ECD94013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AD25-4486-4A12-BAA6-FE3214358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agemaker/latest/dg/jumpstart-foundation-models-customize-ra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96F2-F1AC-D90B-B26B-2443FD97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Retrieval Augmented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AAF4-8170-1DF2-D786-F64002CC8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Definition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hybrid approach combining pre-trained models with a retrieval system.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Ideal Use Cases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When up-to-date or specific external knowledge is needed.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Considerations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Effectiveness depends on the quality and breadth of the database.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2B759-A2A1-AE2C-8E99-2A2D629CD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When it makes sense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RAG is a hybrid approach that combines a pre-trained language model with a retrieval system, which looks up relevant information from a database of texts to generate responses. 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It's ideal when you need the AI to provide up-to-date information, refer to specific documents, or incorporate external knowledge that isn't already in the pre-trained model.</a:t>
            </a:r>
            <a:br>
              <a:rPr lang="en-US" b="1" i="0" u="sng" dirty="0">
                <a:solidFill>
                  <a:srgbClr val="0D0D0D"/>
                </a:solidFill>
                <a:effectLst/>
                <a:latin typeface="Söhne"/>
              </a:rPr>
            </a:br>
            <a:endParaRPr lang="en-US" b="1" i="0" u="sng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Simple explanation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Think of RAG as having an expert who can quickly look up the most relevant books or articles to answer questions with the latest, most specific information. It’s like having a smart assistant that can access a library in seconds to support its answers.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3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DFC9E5-72A6-848D-B1A9-22D47D05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Söhne"/>
              </a:rPr>
              <a:t>Retrieval Augmented Generation  Architecture</a:t>
            </a:r>
          </a:p>
        </p:txBody>
      </p:sp>
      <p:pic>
        <p:nvPicPr>
          <p:cNvPr id="7" name="Picture 2" descr="&#10;                        A model architecture diagram of Retrieval Augmented Generation (RAG)&#10;                            showing how embeddings of user queries and supplemental documents are&#10;                            used to augment foundation model prompts to improve&#10;                            customization.&#10;                    ">
            <a:extLst>
              <a:ext uri="{FF2B5EF4-FFF2-40B4-BE49-F238E27FC236}">
                <a16:creationId xmlns:a16="http://schemas.microsoft.com/office/drawing/2014/main" id="{4F8EA594-0C91-8714-ECA7-2E14B761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8944" y="1845426"/>
            <a:ext cx="7511059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5ED931-3E6A-F5BF-B13F-29CDDD01AA2B}"/>
              </a:ext>
            </a:extLst>
          </p:cNvPr>
          <p:cNvSpPr txBox="1"/>
          <p:nvPr/>
        </p:nvSpPr>
        <p:spPr>
          <a:xfrm>
            <a:off x="416560" y="638048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AWS </a:t>
            </a:r>
            <a:r>
              <a:rPr lang="en-US" dirty="0" err="1">
                <a:hlinkClick r:id="rId3"/>
              </a:rPr>
              <a:t>SageMaker</a:t>
            </a:r>
            <a:r>
              <a:rPr lang="en-US" dirty="0">
                <a:hlinkClick r:id="rId3"/>
              </a:rPr>
              <a:t> Reference Architecture Illustration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5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22CD7-3DB4-08CB-3BD7-D4337AE4C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0328-0E90-B0BD-3818-7D2C664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Training or Fine-Tuning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62C7-B33B-738C-1263-E696D0B94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Definition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Customizing pre-trained models for specific tasks or domains.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Ideal Use Cases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When specific expertise or organizational alignment is required.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Considerations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Requires sufficient domain-specific data; limited data can hinder performance improvement.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DCEBC-488C-7B29-979B-BBA47122D6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When it makes sense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This approach is best when you have a specific task or domain of knowledge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that the general AI model isn't well-versed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in, or when you want to tailor the model’s responses to fit your organization’s tone, style, or guidelines.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Simple explanation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Fine-tuning a model is akin to giving a generalist a crash course in a particular subject area to align their answers with your company’s specific needs.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1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E2E38-0D4B-EAE1-CA2E-BC83F1E20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DE49-4609-C5B1-9C30-E738BDE9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Using a General AI Foundation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E699-A8CC-C82C-F496-8C4D586264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Definition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Versatile models trained on vast datasets for a broad range of tasks.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Ideal Use Cases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General applications without the need for specialized knowledge.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Considerations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Generally not data-dependent for initial use but may lack specialized knowledge.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8549-8D54-06E5-6B13-F6197EB1E2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When it makes sense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This is suitable for a wide range of tasks 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without the need for specialized knowledge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Foundation models are versatile and have been trained on vast amounts of data, making them capable of generating high-quality content across various topics.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Simple explanation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Imagine a highly educated generalist who’s read almost everything and can write about a wide range of topics competently. That’s your foundation model—ready to tackle many tasks right out of the box without needing much customization.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4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1F26-694F-02FA-5C09-0C9CD1DB5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0C50-7032-3F62-92A0-B00D5F6C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Building Your Own Foundation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B971-D4D4-1314-DA51-8D4676E77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Definition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Developing a bespoke model from scratch tailored to unique needs.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Ideal Use Cases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When existing models don’t meet specificity, privacy, or security requirements.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Considerations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Demands massive, diverse datasets; not feasible without substantial data resources.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12F73-1338-A09F-910B-5E5663D41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When it makes sense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Building a custom foundation model is an option when your data is highly specialized, proprietary, or sensitive, or when existing models do not meet your privacy, security, or specificity requirements.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Söhne"/>
              </a:rPr>
              <a:t>It requires significant resources and expertise.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Simple explanation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Constructing your own foundation model is like training a new employee from scratch to become the perfect fit for your company, equipped with exclusive knowledge that outsiders don't have.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Söhne"/>
              </a:rPr>
              <a:t>It's a considerable investment but can offer unique advantages tailored to your specific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Retrieval Augmented Generation</vt:lpstr>
      <vt:lpstr>Retrieval Augmented Generation  Architecture</vt:lpstr>
      <vt:lpstr>Training or Fine-Tuning a Model</vt:lpstr>
      <vt:lpstr>Using a General AI Foundation Model</vt:lpstr>
      <vt:lpstr>Building Your Own Foundation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 Augmented Generation</dc:title>
  <dc:creator>Robbins, Richard</dc:creator>
  <cp:lastModifiedBy>Robbins, Richard</cp:lastModifiedBy>
  <cp:revision>1</cp:revision>
  <dcterms:created xsi:type="dcterms:W3CDTF">2024-03-26T19:44:30Z</dcterms:created>
  <dcterms:modified xsi:type="dcterms:W3CDTF">2024-03-26T21:34:16Z</dcterms:modified>
</cp:coreProperties>
</file>